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notesMasterIdLst>
    <p:notesMasterId r:id="rId17"/>
  </p:notesMasterIdLst>
  <p:sldIdLst>
    <p:sldId id="256" r:id="rId2"/>
    <p:sldId id="257" r:id="rId3"/>
    <p:sldId id="261" r:id="rId4"/>
    <p:sldId id="271" r:id="rId5"/>
    <p:sldId id="267" r:id="rId6"/>
    <p:sldId id="265" r:id="rId7"/>
    <p:sldId id="275" r:id="rId8"/>
    <p:sldId id="283" r:id="rId9"/>
    <p:sldId id="282" r:id="rId10"/>
    <p:sldId id="278" r:id="rId11"/>
    <p:sldId id="259" r:id="rId12"/>
    <p:sldId id="279" r:id="rId13"/>
    <p:sldId id="280" r:id="rId14"/>
    <p:sldId id="281" r:id="rId15"/>
    <p:sldId id="26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6" autoAdjust="0"/>
    <p:restoredTop sz="67528" autoAdjust="0"/>
  </p:normalViewPr>
  <p:slideViewPr>
    <p:cSldViewPr snapToGrid="0">
      <p:cViewPr varScale="1">
        <p:scale>
          <a:sx n="77" d="100"/>
          <a:sy n="77" d="100"/>
        </p:scale>
        <p:origin x="1626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131204-7322-314D-BCDA-57BD492F9EF3}" type="doc">
      <dgm:prSet loTypeId="urn:microsoft.com/office/officeart/2005/8/layout/list1" loCatId="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0C8AEBFB-3B5F-6B4C-A135-5BFEF51E2673}">
      <dgm:prSet phldrT="[Texto]" custT="1"/>
      <dgm:spPr/>
      <dgm:t>
        <a:bodyPr/>
        <a:lstStyle/>
        <a:p>
          <a:r>
            <a:rPr lang="es-ES_tradnl" sz="2800" b="1" dirty="0"/>
            <a:t>“ConVerTIC”</a:t>
          </a:r>
          <a:endParaRPr lang="es-ES" sz="2800" dirty="0"/>
        </a:p>
      </dgm:t>
    </dgm:pt>
    <dgm:pt modelId="{C7948719-709E-6C4F-8501-8BF6DC3B630A}" type="parTrans" cxnId="{5C6F8433-95DB-4743-B797-B32B1DB45210}">
      <dgm:prSet/>
      <dgm:spPr/>
      <dgm:t>
        <a:bodyPr/>
        <a:lstStyle/>
        <a:p>
          <a:endParaRPr lang="es-ES"/>
        </a:p>
      </dgm:t>
    </dgm:pt>
    <dgm:pt modelId="{49B70031-18E8-FF48-B313-614743C0EBDC}" type="sibTrans" cxnId="{5C6F8433-95DB-4743-B797-B32B1DB45210}">
      <dgm:prSet/>
      <dgm:spPr/>
      <dgm:t>
        <a:bodyPr/>
        <a:lstStyle/>
        <a:p>
          <a:endParaRPr lang="es-ES"/>
        </a:p>
      </dgm:t>
    </dgm:pt>
    <dgm:pt modelId="{10CC7B39-EB49-5B4F-BC8E-6AF349E776EB}">
      <dgm:prSet phldrT="[Texto]" custT="1"/>
      <dgm:spPr/>
      <dgm:t>
        <a:bodyPr/>
        <a:lstStyle/>
        <a:p>
          <a:r>
            <a:rPr lang="es-ES" sz="2400" b="1" dirty="0"/>
            <a:t>“Centro de Relevo”</a:t>
          </a:r>
        </a:p>
      </dgm:t>
    </dgm:pt>
    <dgm:pt modelId="{44DF6A64-CA13-E74A-BF50-793121CD7797}" type="parTrans" cxnId="{C71DB422-6EDB-5843-839F-14EDB829335D}">
      <dgm:prSet/>
      <dgm:spPr/>
      <dgm:t>
        <a:bodyPr/>
        <a:lstStyle/>
        <a:p>
          <a:endParaRPr lang="es-ES"/>
        </a:p>
      </dgm:t>
    </dgm:pt>
    <dgm:pt modelId="{C571B830-142A-7040-B39A-6E133F5AB1AB}" type="sibTrans" cxnId="{C71DB422-6EDB-5843-839F-14EDB829335D}">
      <dgm:prSet/>
      <dgm:spPr/>
      <dgm:t>
        <a:bodyPr/>
        <a:lstStyle/>
        <a:p>
          <a:endParaRPr lang="es-ES"/>
        </a:p>
      </dgm:t>
    </dgm:pt>
    <dgm:pt modelId="{4D7DA4D4-FF46-614B-B785-03F54538A400}">
      <dgm:prSet phldrT="[Texto]" custT="1"/>
      <dgm:spPr/>
      <dgm:t>
        <a:bodyPr/>
        <a:lstStyle/>
        <a:p>
          <a:r>
            <a:rPr lang="es-ES" sz="2800" b="1" dirty="0"/>
            <a:t>“Cine para Todos”</a:t>
          </a:r>
        </a:p>
      </dgm:t>
    </dgm:pt>
    <dgm:pt modelId="{941D50A8-7A63-6544-BD2D-5C9D8340BF0C}" type="parTrans" cxnId="{6CAD12EA-4279-FD4C-869F-D96E7B38887A}">
      <dgm:prSet/>
      <dgm:spPr/>
      <dgm:t>
        <a:bodyPr/>
        <a:lstStyle/>
        <a:p>
          <a:endParaRPr lang="es-ES"/>
        </a:p>
      </dgm:t>
    </dgm:pt>
    <dgm:pt modelId="{C88E4615-20C6-184C-9C92-458E7FC2A161}" type="sibTrans" cxnId="{6CAD12EA-4279-FD4C-869F-D96E7B38887A}">
      <dgm:prSet/>
      <dgm:spPr/>
      <dgm:t>
        <a:bodyPr/>
        <a:lstStyle/>
        <a:p>
          <a:endParaRPr lang="es-ES"/>
        </a:p>
      </dgm:t>
    </dgm:pt>
    <dgm:pt modelId="{AFDF49E5-EEDD-FC44-B51C-D065FAF183B2}" type="pres">
      <dgm:prSet presAssocID="{52131204-7322-314D-BCDA-57BD492F9EF3}" presName="linear" presStyleCnt="0">
        <dgm:presLayoutVars>
          <dgm:dir/>
          <dgm:animLvl val="lvl"/>
          <dgm:resizeHandles val="exact"/>
        </dgm:presLayoutVars>
      </dgm:prSet>
      <dgm:spPr/>
    </dgm:pt>
    <dgm:pt modelId="{364D9C10-F9B1-2B47-81C5-5383DB3B6792}" type="pres">
      <dgm:prSet presAssocID="{0C8AEBFB-3B5F-6B4C-A135-5BFEF51E2673}" presName="parentLin" presStyleCnt="0"/>
      <dgm:spPr/>
    </dgm:pt>
    <dgm:pt modelId="{BC44B79D-BEF5-AD42-A042-1A08544FDC29}" type="pres">
      <dgm:prSet presAssocID="{0C8AEBFB-3B5F-6B4C-A135-5BFEF51E2673}" presName="parentLeftMargin" presStyleLbl="node1" presStyleIdx="0" presStyleCnt="3"/>
      <dgm:spPr/>
    </dgm:pt>
    <dgm:pt modelId="{4307B7BB-0EB4-B44D-8736-57EA67B66306}" type="pres">
      <dgm:prSet presAssocID="{0C8AEBFB-3B5F-6B4C-A135-5BFEF51E2673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0BC6F2F0-2DDB-204E-975D-B350D1C11645}" type="pres">
      <dgm:prSet presAssocID="{0C8AEBFB-3B5F-6B4C-A135-5BFEF51E2673}" presName="negativeSpace" presStyleCnt="0"/>
      <dgm:spPr/>
    </dgm:pt>
    <dgm:pt modelId="{716D8936-2C32-0549-80A0-6D1ACDEDBFD9}" type="pres">
      <dgm:prSet presAssocID="{0C8AEBFB-3B5F-6B4C-A135-5BFEF51E2673}" presName="childText" presStyleLbl="conFgAcc1" presStyleIdx="0" presStyleCnt="3">
        <dgm:presLayoutVars>
          <dgm:bulletEnabled val="1"/>
        </dgm:presLayoutVars>
      </dgm:prSet>
      <dgm:spPr/>
    </dgm:pt>
    <dgm:pt modelId="{55B30F86-0197-1A4B-A029-CF0751660D10}" type="pres">
      <dgm:prSet presAssocID="{49B70031-18E8-FF48-B313-614743C0EBDC}" presName="spaceBetweenRectangles" presStyleCnt="0"/>
      <dgm:spPr/>
    </dgm:pt>
    <dgm:pt modelId="{1328BD50-DA43-844C-85B0-8E7F4452C4AE}" type="pres">
      <dgm:prSet presAssocID="{10CC7B39-EB49-5B4F-BC8E-6AF349E776EB}" presName="parentLin" presStyleCnt="0"/>
      <dgm:spPr/>
    </dgm:pt>
    <dgm:pt modelId="{5FDBF25B-EC85-2145-84FC-46783FE576F9}" type="pres">
      <dgm:prSet presAssocID="{10CC7B39-EB49-5B4F-BC8E-6AF349E776EB}" presName="parentLeftMargin" presStyleLbl="node1" presStyleIdx="0" presStyleCnt="3"/>
      <dgm:spPr/>
    </dgm:pt>
    <dgm:pt modelId="{778BF75B-5709-3D47-A984-18CA3C7304A2}" type="pres">
      <dgm:prSet presAssocID="{10CC7B39-EB49-5B4F-BC8E-6AF349E776EB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9AF4C3E-660F-B945-A311-B18125E09C6D}" type="pres">
      <dgm:prSet presAssocID="{10CC7B39-EB49-5B4F-BC8E-6AF349E776EB}" presName="negativeSpace" presStyleCnt="0"/>
      <dgm:spPr/>
    </dgm:pt>
    <dgm:pt modelId="{5E6A8D5E-2709-D44D-AF03-2622F6F7462A}" type="pres">
      <dgm:prSet presAssocID="{10CC7B39-EB49-5B4F-BC8E-6AF349E776EB}" presName="childText" presStyleLbl="conFgAcc1" presStyleIdx="1" presStyleCnt="3">
        <dgm:presLayoutVars>
          <dgm:bulletEnabled val="1"/>
        </dgm:presLayoutVars>
      </dgm:prSet>
      <dgm:spPr/>
    </dgm:pt>
    <dgm:pt modelId="{CA446C3E-CDE0-914C-85D9-E24D1C23D128}" type="pres">
      <dgm:prSet presAssocID="{C571B830-142A-7040-B39A-6E133F5AB1AB}" presName="spaceBetweenRectangles" presStyleCnt="0"/>
      <dgm:spPr/>
    </dgm:pt>
    <dgm:pt modelId="{034A8FFD-0732-C54D-AE5A-ADF11DCD8879}" type="pres">
      <dgm:prSet presAssocID="{4D7DA4D4-FF46-614B-B785-03F54538A400}" presName="parentLin" presStyleCnt="0"/>
      <dgm:spPr/>
    </dgm:pt>
    <dgm:pt modelId="{1CA2AC1C-8D94-8C42-A780-5083F6B62CBF}" type="pres">
      <dgm:prSet presAssocID="{4D7DA4D4-FF46-614B-B785-03F54538A400}" presName="parentLeftMargin" presStyleLbl="node1" presStyleIdx="1" presStyleCnt="3"/>
      <dgm:spPr/>
    </dgm:pt>
    <dgm:pt modelId="{1F467877-6B1F-EF49-AC92-08A3D2969C56}" type="pres">
      <dgm:prSet presAssocID="{4D7DA4D4-FF46-614B-B785-03F54538A400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6BFA708B-2BE7-EA43-86E5-7EB01FB3097C}" type="pres">
      <dgm:prSet presAssocID="{4D7DA4D4-FF46-614B-B785-03F54538A400}" presName="negativeSpace" presStyleCnt="0"/>
      <dgm:spPr/>
    </dgm:pt>
    <dgm:pt modelId="{0A25423C-6547-F844-A600-1447B6624EF5}" type="pres">
      <dgm:prSet presAssocID="{4D7DA4D4-FF46-614B-B785-03F54538A400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CBBF2B02-B877-41AA-B524-FE1038F73F5D}" type="presOf" srcId="{0C8AEBFB-3B5F-6B4C-A135-5BFEF51E2673}" destId="{4307B7BB-0EB4-B44D-8736-57EA67B66306}" srcOrd="1" destOrd="0" presId="urn:microsoft.com/office/officeart/2005/8/layout/list1"/>
    <dgm:cxn modelId="{01A0D91E-0FCE-4949-8584-334EB7941C47}" type="presOf" srcId="{0C8AEBFB-3B5F-6B4C-A135-5BFEF51E2673}" destId="{BC44B79D-BEF5-AD42-A042-1A08544FDC29}" srcOrd="0" destOrd="0" presId="urn:microsoft.com/office/officeart/2005/8/layout/list1"/>
    <dgm:cxn modelId="{C71DB422-6EDB-5843-839F-14EDB829335D}" srcId="{52131204-7322-314D-BCDA-57BD492F9EF3}" destId="{10CC7B39-EB49-5B4F-BC8E-6AF349E776EB}" srcOrd="1" destOrd="0" parTransId="{44DF6A64-CA13-E74A-BF50-793121CD7797}" sibTransId="{C571B830-142A-7040-B39A-6E133F5AB1AB}"/>
    <dgm:cxn modelId="{78DED929-D996-4863-9FD5-4DC2D14D02A4}" type="presOf" srcId="{52131204-7322-314D-BCDA-57BD492F9EF3}" destId="{AFDF49E5-EEDD-FC44-B51C-D065FAF183B2}" srcOrd="0" destOrd="0" presId="urn:microsoft.com/office/officeart/2005/8/layout/list1"/>
    <dgm:cxn modelId="{5C6F8433-95DB-4743-B797-B32B1DB45210}" srcId="{52131204-7322-314D-BCDA-57BD492F9EF3}" destId="{0C8AEBFB-3B5F-6B4C-A135-5BFEF51E2673}" srcOrd="0" destOrd="0" parTransId="{C7948719-709E-6C4F-8501-8BF6DC3B630A}" sibTransId="{49B70031-18E8-FF48-B313-614743C0EBDC}"/>
    <dgm:cxn modelId="{8BE37D3F-FF8A-49D9-813A-7FF19C2910B8}" type="presOf" srcId="{10CC7B39-EB49-5B4F-BC8E-6AF349E776EB}" destId="{5FDBF25B-EC85-2145-84FC-46783FE576F9}" srcOrd="0" destOrd="0" presId="urn:microsoft.com/office/officeart/2005/8/layout/list1"/>
    <dgm:cxn modelId="{A47B8C67-02D8-4458-A4B1-84D945049829}" type="presOf" srcId="{4D7DA4D4-FF46-614B-B785-03F54538A400}" destId="{1CA2AC1C-8D94-8C42-A780-5083F6B62CBF}" srcOrd="0" destOrd="0" presId="urn:microsoft.com/office/officeart/2005/8/layout/list1"/>
    <dgm:cxn modelId="{068318A3-B366-445F-934E-8FEE96041D6E}" type="presOf" srcId="{10CC7B39-EB49-5B4F-BC8E-6AF349E776EB}" destId="{778BF75B-5709-3D47-A984-18CA3C7304A2}" srcOrd="1" destOrd="0" presId="urn:microsoft.com/office/officeart/2005/8/layout/list1"/>
    <dgm:cxn modelId="{066783B7-A60B-4852-97E3-576DA0590EDC}" type="presOf" srcId="{4D7DA4D4-FF46-614B-B785-03F54538A400}" destId="{1F467877-6B1F-EF49-AC92-08A3D2969C56}" srcOrd="1" destOrd="0" presId="urn:microsoft.com/office/officeart/2005/8/layout/list1"/>
    <dgm:cxn modelId="{6CAD12EA-4279-FD4C-869F-D96E7B38887A}" srcId="{52131204-7322-314D-BCDA-57BD492F9EF3}" destId="{4D7DA4D4-FF46-614B-B785-03F54538A400}" srcOrd="2" destOrd="0" parTransId="{941D50A8-7A63-6544-BD2D-5C9D8340BF0C}" sibTransId="{C88E4615-20C6-184C-9C92-458E7FC2A161}"/>
    <dgm:cxn modelId="{4D5CBF23-852A-4CAC-9365-81818F0B2E9C}" type="presParOf" srcId="{AFDF49E5-EEDD-FC44-B51C-D065FAF183B2}" destId="{364D9C10-F9B1-2B47-81C5-5383DB3B6792}" srcOrd="0" destOrd="0" presId="urn:microsoft.com/office/officeart/2005/8/layout/list1"/>
    <dgm:cxn modelId="{18630F0C-8250-48FC-AA41-1B53AF8967ED}" type="presParOf" srcId="{364D9C10-F9B1-2B47-81C5-5383DB3B6792}" destId="{BC44B79D-BEF5-AD42-A042-1A08544FDC29}" srcOrd="0" destOrd="0" presId="urn:microsoft.com/office/officeart/2005/8/layout/list1"/>
    <dgm:cxn modelId="{FBAE42F0-1306-492B-978D-6B2CB514E342}" type="presParOf" srcId="{364D9C10-F9B1-2B47-81C5-5383DB3B6792}" destId="{4307B7BB-0EB4-B44D-8736-57EA67B66306}" srcOrd="1" destOrd="0" presId="urn:microsoft.com/office/officeart/2005/8/layout/list1"/>
    <dgm:cxn modelId="{2125AE14-F483-4781-8557-3E8B98AD8522}" type="presParOf" srcId="{AFDF49E5-EEDD-FC44-B51C-D065FAF183B2}" destId="{0BC6F2F0-2DDB-204E-975D-B350D1C11645}" srcOrd="1" destOrd="0" presId="urn:microsoft.com/office/officeart/2005/8/layout/list1"/>
    <dgm:cxn modelId="{5CFF689D-A396-4DD4-80B8-3022D5D1C6E3}" type="presParOf" srcId="{AFDF49E5-EEDD-FC44-B51C-D065FAF183B2}" destId="{716D8936-2C32-0549-80A0-6D1ACDEDBFD9}" srcOrd="2" destOrd="0" presId="urn:microsoft.com/office/officeart/2005/8/layout/list1"/>
    <dgm:cxn modelId="{057DFBB2-6614-4181-8D66-E665838F6BB0}" type="presParOf" srcId="{AFDF49E5-EEDD-FC44-B51C-D065FAF183B2}" destId="{55B30F86-0197-1A4B-A029-CF0751660D10}" srcOrd="3" destOrd="0" presId="urn:microsoft.com/office/officeart/2005/8/layout/list1"/>
    <dgm:cxn modelId="{C857C3FB-6E95-40BB-9A19-3B668436BAEA}" type="presParOf" srcId="{AFDF49E5-EEDD-FC44-B51C-D065FAF183B2}" destId="{1328BD50-DA43-844C-85B0-8E7F4452C4AE}" srcOrd="4" destOrd="0" presId="urn:microsoft.com/office/officeart/2005/8/layout/list1"/>
    <dgm:cxn modelId="{C8918644-B245-41AF-847E-471ECEABD1CF}" type="presParOf" srcId="{1328BD50-DA43-844C-85B0-8E7F4452C4AE}" destId="{5FDBF25B-EC85-2145-84FC-46783FE576F9}" srcOrd="0" destOrd="0" presId="urn:microsoft.com/office/officeart/2005/8/layout/list1"/>
    <dgm:cxn modelId="{3F694028-A7F0-4034-BBC9-38D6B55686AB}" type="presParOf" srcId="{1328BD50-DA43-844C-85B0-8E7F4452C4AE}" destId="{778BF75B-5709-3D47-A984-18CA3C7304A2}" srcOrd="1" destOrd="0" presId="urn:microsoft.com/office/officeart/2005/8/layout/list1"/>
    <dgm:cxn modelId="{4CCC37A4-49C0-4D5D-ABD5-28694F92CFF8}" type="presParOf" srcId="{AFDF49E5-EEDD-FC44-B51C-D065FAF183B2}" destId="{A9AF4C3E-660F-B945-A311-B18125E09C6D}" srcOrd="5" destOrd="0" presId="urn:microsoft.com/office/officeart/2005/8/layout/list1"/>
    <dgm:cxn modelId="{79BF1DA6-DACF-4E56-9533-C3E927E2C1B4}" type="presParOf" srcId="{AFDF49E5-EEDD-FC44-B51C-D065FAF183B2}" destId="{5E6A8D5E-2709-D44D-AF03-2622F6F7462A}" srcOrd="6" destOrd="0" presId="urn:microsoft.com/office/officeart/2005/8/layout/list1"/>
    <dgm:cxn modelId="{FBFE0959-4B31-4101-9F2F-43E847F0441B}" type="presParOf" srcId="{AFDF49E5-EEDD-FC44-B51C-D065FAF183B2}" destId="{CA446C3E-CDE0-914C-85D9-E24D1C23D128}" srcOrd="7" destOrd="0" presId="urn:microsoft.com/office/officeart/2005/8/layout/list1"/>
    <dgm:cxn modelId="{CD274727-22C9-48C0-B0EF-6976C1F7D56E}" type="presParOf" srcId="{AFDF49E5-EEDD-FC44-B51C-D065FAF183B2}" destId="{034A8FFD-0732-C54D-AE5A-ADF11DCD8879}" srcOrd="8" destOrd="0" presId="urn:microsoft.com/office/officeart/2005/8/layout/list1"/>
    <dgm:cxn modelId="{9F04745A-6FC1-4FCC-B0B4-48A5BB27295A}" type="presParOf" srcId="{034A8FFD-0732-C54D-AE5A-ADF11DCD8879}" destId="{1CA2AC1C-8D94-8C42-A780-5083F6B62CBF}" srcOrd="0" destOrd="0" presId="urn:microsoft.com/office/officeart/2005/8/layout/list1"/>
    <dgm:cxn modelId="{55A6D361-FB12-4C91-9D79-3D4BE46ADE2D}" type="presParOf" srcId="{034A8FFD-0732-C54D-AE5A-ADF11DCD8879}" destId="{1F467877-6B1F-EF49-AC92-08A3D2969C56}" srcOrd="1" destOrd="0" presId="urn:microsoft.com/office/officeart/2005/8/layout/list1"/>
    <dgm:cxn modelId="{82843E53-8FE9-4ED4-B7D2-FB9EA5479C41}" type="presParOf" srcId="{AFDF49E5-EEDD-FC44-B51C-D065FAF183B2}" destId="{6BFA708B-2BE7-EA43-86E5-7EB01FB3097C}" srcOrd="9" destOrd="0" presId="urn:microsoft.com/office/officeart/2005/8/layout/list1"/>
    <dgm:cxn modelId="{EA67CDC6-1454-406A-976B-D690E370CF63}" type="presParOf" srcId="{AFDF49E5-EEDD-FC44-B51C-D065FAF183B2}" destId="{0A25423C-6547-F844-A600-1447B6624EF5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68634B9-0212-4F1C-BA66-CB39532E85E9}" type="doc">
      <dgm:prSet loTypeId="urn:microsoft.com/office/officeart/2005/8/layout/list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CO"/>
        </a:p>
      </dgm:t>
    </dgm:pt>
    <dgm:pt modelId="{91EAB021-F075-470B-975C-D7E3CE3954CE}">
      <dgm:prSet phldrT="[Texto]" custT="1"/>
      <dgm:spPr/>
      <dgm:t>
        <a:bodyPr/>
        <a:lstStyle/>
        <a:p>
          <a:r>
            <a:rPr lang="es-CO" sz="2000" b="0" dirty="0">
              <a:solidFill>
                <a:schemeClr val="tx1">
                  <a:lumMod val="65000"/>
                  <a:lumOff val="35000"/>
                </a:schemeClr>
              </a:solidFill>
            </a:rPr>
            <a:t>Estrategia Te Protejo</a:t>
          </a:r>
        </a:p>
      </dgm:t>
    </dgm:pt>
    <dgm:pt modelId="{5E220B97-B56C-4A03-8F8A-411D8D98F7FC}" type="parTrans" cxnId="{FCE2A949-FD5D-4F45-884D-FB12D1379912}">
      <dgm:prSet/>
      <dgm:spPr/>
      <dgm:t>
        <a:bodyPr/>
        <a:lstStyle/>
        <a:p>
          <a:endParaRPr lang="es-CO"/>
        </a:p>
      </dgm:t>
    </dgm:pt>
    <dgm:pt modelId="{9179B3BD-39C8-404F-BC42-7287824C018B}" type="sibTrans" cxnId="{FCE2A949-FD5D-4F45-884D-FB12D1379912}">
      <dgm:prSet/>
      <dgm:spPr/>
      <dgm:t>
        <a:bodyPr/>
        <a:lstStyle/>
        <a:p>
          <a:endParaRPr lang="es-CO"/>
        </a:p>
      </dgm:t>
    </dgm:pt>
    <dgm:pt modelId="{A91571E0-E7BB-4CC2-88AC-9E2174223CE3}">
      <dgm:prSet phldrT="[Texto]" custT="1"/>
      <dgm:spPr/>
      <dgm:t>
        <a:bodyPr/>
        <a:lstStyle/>
        <a:p>
          <a:r>
            <a:rPr lang="es-CO" sz="2000" b="0" dirty="0">
              <a:solidFill>
                <a:schemeClr val="tx1">
                  <a:lumMod val="65000"/>
                  <a:lumOff val="35000"/>
                </a:schemeClr>
              </a:solidFill>
            </a:rPr>
            <a:t>Pactos regionales para erradicar la Trata  de personas y la explotación de niños, niñas ya adolescentes</a:t>
          </a:r>
          <a:r>
            <a:rPr lang="es-CO" sz="1800" b="0" dirty="0"/>
            <a:t>.</a:t>
          </a:r>
        </a:p>
      </dgm:t>
    </dgm:pt>
    <dgm:pt modelId="{DD57C71A-F397-4A07-B531-A663CDCF5BC8}" type="parTrans" cxnId="{3693F1D2-D883-400C-9AD5-710DB6B38EF9}">
      <dgm:prSet/>
      <dgm:spPr/>
      <dgm:t>
        <a:bodyPr/>
        <a:lstStyle/>
        <a:p>
          <a:endParaRPr lang="es-CO"/>
        </a:p>
      </dgm:t>
    </dgm:pt>
    <dgm:pt modelId="{6295C700-D562-4A3A-B0CE-054F3F0147B8}" type="sibTrans" cxnId="{3693F1D2-D883-400C-9AD5-710DB6B38EF9}">
      <dgm:prSet/>
      <dgm:spPr/>
      <dgm:t>
        <a:bodyPr/>
        <a:lstStyle/>
        <a:p>
          <a:endParaRPr lang="es-CO"/>
        </a:p>
      </dgm:t>
    </dgm:pt>
    <dgm:pt modelId="{470E0B20-2765-4CB4-8B01-AE2EB61E9C91}">
      <dgm:prSet phldrT="[Texto]" custT="1"/>
      <dgm:spPr/>
      <dgm:t>
        <a:bodyPr/>
        <a:lstStyle/>
        <a:p>
          <a:r>
            <a:rPr lang="es-CO" sz="2000" b="0" dirty="0">
              <a:solidFill>
                <a:schemeClr val="tx1">
                  <a:lumMod val="65000"/>
                  <a:lumOff val="35000"/>
                </a:schemeClr>
              </a:solidFill>
            </a:rPr>
            <a:t>Centro Cibernético Policía Nacional </a:t>
          </a:r>
        </a:p>
      </dgm:t>
    </dgm:pt>
    <dgm:pt modelId="{E8E63D16-6BA6-466A-AD46-53286597F8C2}" type="parTrans" cxnId="{FA7EAC22-E5CA-452D-A4EC-00E72B56FF52}">
      <dgm:prSet/>
      <dgm:spPr/>
      <dgm:t>
        <a:bodyPr/>
        <a:lstStyle/>
        <a:p>
          <a:endParaRPr lang="es-CO"/>
        </a:p>
      </dgm:t>
    </dgm:pt>
    <dgm:pt modelId="{7F75788C-00A2-49E0-8B60-3CF341B24A37}" type="sibTrans" cxnId="{FA7EAC22-E5CA-452D-A4EC-00E72B56FF52}">
      <dgm:prSet/>
      <dgm:spPr/>
      <dgm:t>
        <a:bodyPr/>
        <a:lstStyle/>
        <a:p>
          <a:endParaRPr lang="es-CO"/>
        </a:p>
      </dgm:t>
    </dgm:pt>
    <dgm:pt modelId="{C7DE84B2-9982-4544-9EEF-3EA2514ADD86}">
      <dgm:prSet phldrT="[Texto]" custT="1"/>
      <dgm:spPr/>
      <dgm:t>
        <a:bodyPr/>
        <a:lstStyle/>
        <a:p>
          <a:r>
            <a:rPr lang="es-CO" sz="2000" b="0" dirty="0">
              <a:solidFill>
                <a:schemeClr val="tx1">
                  <a:lumMod val="65000"/>
                  <a:lumOff val="35000"/>
                </a:schemeClr>
              </a:solidFill>
            </a:rPr>
            <a:t>Línea Gratuita Nacional de Lucha Contra la Trata de Personas</a:t>
          </a:r>
        </a:p>
      </dgm:t>
    </dgm:pt>
    <dgm:pt modelId="{94A4A2E1-DF2B-4116-BB17-4C889FE4D7E2}" type="parTrans" cxnId="{7AC0BE49-D2D0-4596-B0D5-35DF16A6B2F8}">
      <dgm:prSet/>
      <dgm:spPr/>
      <dgm:t>
        <a:bodyPr/>
        <a:lstStyle/>
        <a:p>
          <a:endParaRPr lang="es-CO"/>
        </a:p>
      </dgm:t>
    </dgm:pt>
    <dgm:pt modelId="{B321210A-EA7C-488C-ACAF-9E525D6DA50F}" type="sibTrans" cxnId="{7AC0BE49-D2D0-4596-B0D5-35DF16A6B2F8}">
      <dgm:prSet/>
      <dgm:spPr/>
      <dgm:t>
        <a:bodyPr/>
        <a:lstStyle/>
        <a:p>
          <a:endParaRPr lang="es-CO"/>
        </a:p>
      </dgm:t>
    </dgm:pt>
    <dgm:pt modelId="{22D1FF87-77AC-40AA-8CDA-34C2B58CA49F}">
      <dgm:prSet phldrT="[Texto]" custT="1"/>
      <dgm:spPr/>
      <dgm:t>
        <a:bodyPr/>
        <a:lstStyle/>
        <a:p>
          <a:r>
            <a:rPr lang="es-CO" sz="2000" b="0" dirty="0">
              <a:solidFill>
                <a:schemeClr val="tx1">
                  <a:lumMod val="65000"/>
                  <a:lumOff val="35000"/>
                </a:schemeClr>
              </a:solidFill>
            </a:rPr>
            <a:t>Campaña Con la Trata de Personas NO hay Trato</a:t>
          </a:r>
        </a:p>
      </dgm:t>
    </dgm:pt>
    <dgm:pt modelId="{223B7655-A0F3-434A-961B-0FA442BC8FF5}" type="parTrans" cxnId="{8D069380-CED7-4F99-9975-FC710E0FDF57}">
      <dgm:prSet/>
      <dgm:spPr/>
      <dgm:t>
        <a:bodyPr/>
        <a:lstStyle/>
        <a:p>
          <a:endParaRPr lang="es-CO"/>
        </a:p>
      </dgm:t>
    </dgm:pt>
    <dgm:pt modelId="{44F8CA87-9BF6-4DF2-86E4-1334A291C3AE}" type="sibTrans" cxnId="{8D069380-CED7-4F99-9975-FC710E0FDF57}">
      <dgm:prSet/>
      <dgm:spPr/>
      <dgm:t>
        <a:bodyPr/>
        <a:lstStyle/>
        <a:p>
          <a:endParaRPr lang="es-CO"/>
        </a:p>
      </dgm:t>
    </dgm:pt>
    <dgm:pt modelId="{18101E6C-77F2-4CE4-B646-CC3FFB034FF1}">
      <dgm:prSet phldrT="[Texto]" custT="1"/>
      <dgm:spPr/>
      <dgm:t>
        <a:bodyPr/>
        <a:lstStyle/>
        <a:p>
          <a:r>
            <a:rPr lang="es-CO" sz="2000" b="0" dirty="0">
              <a:solidFill>
                <a:schemeClr val="tx1">
                  <a:lumMod val="65000"/>
                  <a:lumOff val="35000"/>
                </a:schemeClr>
              </a:solidFill>
            </a:rPr>
            <a:t>Foros internacionales para la prevención de la Trata</a:t>
          </a:r>
        </a:p>
      </dgm:t>
    </dgm:pt>
    <dgm:pt modelId="{DE7B49B4-D9F7-4CD1-872A-67802E721C2A}" type="parTrans" cxnId="{44B03288-C61E-47B4-9F5C-3A67FF8AE3F6}">
      <dgm:prSet/>
      <dgm:spPr/>
      <dgm:t>
        <a:bodyPr/>
        <a:lstStyle/>
        <a:p>
          <a:endParaRPr lang="es-CO"/>
        </a:p>
      </dgm:t>
    </dgm:pt>
    <dgm:pt modelId="{0030703E-8679-44D4-BB30-DA15A471CC66}" type="sibTrans" cxnId="{44B03288-C61E-47B4-9F5C-3A67FF8AE3F6}">
      <dgm:prSet/>
      <dgm:spPr/>
      <dgm:t>
        <a:bodyPr/>
        <a:lstStyle/>
        <a:p>
          <a:endParaRPr lang="es-CO"/>
        </a:p>
      </dgm:t>
    </dgm:pt>
    <dgm:pt modelId="{F9DFDA82-412E-4CB2-B814-44088AFCA1B2}" type="pres">
      <dgm:prSet presAssocID="{268634B9-0212-4F1C-BA66-CB39532E85E9}" presName="linear" presStyleCnt="0">
        <dgm:presLayoutVars>
          <dgm:dir/>
          <dgm:animLvl val="lvl"/>
          <dgm:resizeHandles val="exact"/>
        </dgm:presLayoutVars>
      </dgm:prSet>
      <dgm:spPr/>
    </dgm:pt>
    <dgm:pt modelId="{4ABA69DB-7E22-46D8-B0E5-DA629610BCC1}" type="pres">
      <dgm:prSet presAssocID="{91EAB021-F075-470B-975C-D7E3CE3954CE}" presName="parentLin" presStyleCnt="0"/>
      <dgm:spPr/>
    </dgm:pt>
    <dgm:pt modelId="{6D2F1D38-5944-4B72-BD61-565DD3EF3EC5}" type="pres">
      <dgm:prSet presAssocID="{91EAB021-F075-470B-975C-D7E3CE3954CE}" presName="parentLeftMargin" presStyleLbl="node1" presStyleIdx="0" presStyleCnt="6"/>
      <dgm:spPr/>
    </dgm:pt>
    <dgm:pt modelId="{C10F656C-BF73-4FCC-92A5-8405D0637CDC}" type="pres">
      <dgm:prSet presAssocID="{91EAB021-F075-470B-975C-D7E3CE3954CE}" presName="parentText" presStyleLbl="node1" presStyleIdx="0" presStyleCnt="6" custScaleX="113242">
        <dgm:presLayoutVars>
          <dgm:chMax val="0"/>
          <dgm:bulletEnabled val="1"/>
        </dgm:presLayoutVars>
      </dgm:prSet>
      <dgm:spPr/>
    </dgm:pt>
    <dgm:pt modelId="{C7D691A5-2849-4B17-95C2-C58117B3B387}" type="pres">
      <dgm:prSet presAssocID="{91EAB021-F075-470B-975C-D7E3CE3954CE}" presName="negativeSpace" presStyleCnt="0"/>
      <dgm:spPr/>
    </dgm:pt>
    <dgm:pt modelId="{B84FCB51-927C-49D5-BA68-86EC61D59BD8}" type="pres">
      <dgm:prSet presAssocID="{91EAB021-F075-470B-975C-D7E3CE3954CE}" presName="childText" presStyleLbl="conFgAcc1" presStyleIdx="0" presStyleCnt="6">
        <dgm:presLayoutVars>
          <dgm:bulletEnabled val="1"/>
        </dgm:presLayoutVars>
      </dgm:prSet>
      <dgm:spPr/>
    </dgm:pt>
    <dgm:pt modelId="{33C18B4D-44E4-409A-98F1-A4FAF87DFD66}" type="pres">
      <dgm:prSet presAssocID="{9179B3BD-39C8-404F-BC42-7287824C018B}" presName="spaceBetweenRectangles" presStyleCnt="0"/>
      <dgm:spPr/>
    </dgm:pt>
    <dgm:pt modelId="{08FF56B0-BD0C-436E-8D48-CC7C64111831}" type="pres">
      <dgm:prSet presAssocID="{470E0B20-2765-4CB4-8B01-AE2EB61E9C91}" presName="parentLin" presStyleCnt="0"/>
      <dgm:spPr/>
    </dgm:pt>
    <dgm:pt modelId="{3AD032E2-DC74-4C74-A0D5-FD31DAEEDAAC}" type="pres">
      <dgm:prSet presAssocID="{470E0B20-2765-4CB4-8B01-AE2EB61E9C91}" presName="parentLeftMargin" presStyleLbl="node1" presStyleIdx="0" presStyleCnt="6"/>
      <dgm:spPr/>
    </dgm:pt>
    <dgm:pt modelId="{4A28149F-216A-44A4-8F3C-F6B686828342}" type="pres">
      <dgm:prSet presAssocID="{470E0B20-2765-4CB4-8B01-AE2EB61E9C91}" presName="parentText" presStyleLbl="node1" presStyleIdx="1" presStyleCnt="6" custScaleX="114224">
        <dgm:presLayoutVars>
          <dgm:chMax val="0"/>
          <dgm:bulletEnabled val="1"/>
        </dgm:presLayoutVars>
      </dgm:prSet>
      <dgm:spPr/>
    </dgm:pt>
    <dgm:pt modelId="{03369536-C87D-41C4-92A8-3A7248B1532D}" type="pres">
      <dgm:prSet presAssocID="{470E0B20-2765-4CB4-8B01-AE2EB61E9C91}" presName="negativeSpace" presStyleCnt="0"/>
      <dgm:spPr/>
    </dgm:pt>
    <dgm:pt modelId="{21575D43-E84F-4C33-B08E-4D734F74698B}" type="pres">
      <dgm:prSet presAssocID="{470E0B20-2765-4CB4-8B01-AE2EB61E9C91}" presName="childText" presStyleLbl="conFgAcc1" presStyleIdx="1" presStyleCnt="6">
        <dgm:presLayoutVars>
          <dgm:bulletEnabled val="1"/>
        </dgm:presLayoutVars>
      </dgm:prSet>
      <dgm:spPr/>
    </dgm:pt>
    <dgm:pt modelId="{8520F0C7-B3BE-4FDF-B049-037676D64F1E}" type="pres">
      <dgm:prSet presAssocID="{7F75788C-00A2-49E0-8B60-3CF341B24A37}" presName="spaceBetweenRectangles" presStyleCnt="0"/>
      <dgm:spPr/>
    </dgm:pt>
    <dgm:pt modelId="{42E6723C-6BC8-4238-AFD7-4E3255893E3E}" type="pres">
      <dgm:prSet presAssocID="{C7DE84B2-9982-4544-9EEF-3EA2514ADD86}" presName="parentLin" presStyleCnt="0"/>
      <dgm:spPr/>
    </dgm:pt>
    <dgm:pt modelId="{ECE30474-7B16-411B-B8C7-593A7AD384C8}" type="pres">
      <dgm:prSet presAssocID="{C7DE84B2-9982-4544-9EEF-3EA2514ADD86}" presName="parentLeftMargin" presStyleLbl="node1" presStyleIdx="1" presStyleCnt="6"/>
      <dgm:spPr/>
    </dgm:pt>
    <dgm:pt modelId="{F0E1B1E5-0B5D-4A4E-9F70-24B0A53D5BE4}" type="pres">
      <dgm:prSet presAssocID="{C7DE84B2-9982-4544-9EEF-3EA2514ADD86}" presName="parentText" presStyleLbl="node1" presStyleIdx="2" presStyleCnt="6" custScaleX="116496">
        <dgm:presLayoutVars>
          <dgm:chMax val="0"/>
          <dgm:bulletEnabled val="1"/>
        </dgm:presLayoutVars>
      </dgm:prSet>
      <dgm:spPr/>
    </dgm:pt>
    <dgm:pt modelId="{6219B1C5-63F7-481C-B7DF-932EA50F9D79}" type="pres">
      <dgm:prSet presAssocID="{C7DE84B2-9982-4544-9EEF-3EA2514ADD86}" presName="negativeSpace" presStyleCnt="0"/>
      <dgm:spPr/>
    </dgm:pt>
    <dgm:pt modelId="{8853471B-43D4-424A-9AD7-2913318BA374}" type="pres">
      <dgm:prSet presAssocID="{C7DE84B2-9982-4544-9EEF-3EA2514ADD86}" presName="childText" presStyleLbl="conFgAcc1" presStyleIdx="2" presStyleCnt="6">
        <dgm:presLayoutVars>
          <dgm:bulletEnabled val="1"/>
        </dgm:presLayoutVars>
      </dgm:prSet>
      <dgm:spPr/>
    </dgm:pt>
    <dgm:pt modelId="{BD876EDA-204E-4E9B-B4C0-E63708A0968E}" type="pres">
      <dgm:prSet presAssocID="{B321210A-EA7C-488C-ACAF-9E525D6DA50F}" presName="spaceBetweenRectangles" presStyleCnt="0"/>
      <dgm:spPr/>
    </dgm:pt>
    <dgm:pt modelId="{8A825EDA-AF32-4A16-889C-51CFEC8F0B2D}" type="pres">
      <dgm:prSet presAssocID="{22D1FF87-77AC-40AA-8CDA-34C2B58CA49F}" presName="parentLin" presStyleCnt="0"/>
      <dgm:spPr/>
    </dgm:pt>
    <dgm:pt modelId="{8EB8C14F-3CDF-475C-B6B3-2ACDF1CF7EDF}" type="pres">
      <dgm:prSet presAssocID="{22D1FF87-77AC-40AA-8CDA-34C2B58CA49F}" presName="parentLeftMargin" presStyleLbl="node1" presStyleIdx="2" presStyleCnt="6"/>
      <dgm:spPr/>
    </dgm:pt>
    <dgm:pt modelId="{3589BFE6-C25C-419E-9374-6ED2FBFF1C6C}" type="pres">
      <dgm:prSet presAssocID="{22D1FF87-77AC-40AA-8CDA-34C2B58CA49F}" presName="parentText" presStyleLbl="node1" presStyleIdx="3" presStyleCnt="6" custScaleX="117967">
        <dgm:presLayoutVars>
          <dgm:chMax val="0"/>
          <dgm:bulletEnabled val="1"/>
        </dgm:presLayoutVars>
      </dgm:prSet>
      <dgm:spPr/>
    </dgm:pt>
    <dgm:pt modelId="{AA5C3345-AA0B-4423-8222-4FF7B90656FD}" type="pres">
      <dgm:prSet presAssocID="{22D1FF87-77AC-40AA-8CDA-34C2B58CA49F}" presName="negativeSpace" presStyleCnt="0"/>
      <dgm:spPr/>
    </dgm:pt>
    <dgm:pt modelId="{A65FEA19-3A66-4CBE-A131-425494062FF6}" type="pres">
      <dgm:prSet presAssocID="{22D1FF87-77AC-40AA-8CDA-34C2B58CA49F}" presName="childText" presStyleLbl="conFgAcc1" presStyleIdx="3" presStyleCnt="6">
        <dgm:presLayoutVars>
          <dgm:bulletEnabled val="1"/>
        </dgm:presLayoutVars>
      </dgm:prSet>
      <dgm:spPr/>
    </dgm:pt>
    <dgm:pt modelId="{C70D7FF8-F9C2-4D15-91A1-85C44A3B3D29}" type="pres">
      <dgm:prSet presAssocID="{44F8CA87-9BF6-4DF2-86E4-1334A291C3AE}" presName="spaceBetweenRectangles" presStyleCnt="0"/>
      <dgm:spPr/>
    </dgm:pt>
    <dgm:pt modelId="{D9A5A480-6261-4C45-963A-4B3CB6135651}" type="pres">
      <dgm:prSet presAssocID="{18101E6C-77F2-4CE4-B646-CC3FFB034FF1}" presName="parentLin" presStyleCnt="0"/>
      <dgm:spPr/>
    </dgm:pt>
    <dgm:pt modelId="{3939102B-E26D-4BF2-9A42-0C0CD2B964D3}" type="pres">
      <dgm:prSet presAssocID="{18101E6C-77F2-4CE4-B646-CC3FFB034FF1}" presName="parentLeftMargin" presStyleLbl="node1" presStyleIdx="3" presStyleCnt="6"/>
      <dgm:spPr/>
    </dgm:pt>
    <dgm:pt modelId="{77EF9B1F-4562-486C-8EC7-A35B2C2EF102}" type="pres">
      <dgm:prSet presAssocID="{18101E6C-77F2-4CE4-B646-CC3FFB034FF1}" presName="parentText" presStyleLbl="node1" presStyleIdx="4" presStyleCnt="6" custScaleX="118147" custLinFactNeighborX="6867" custLinFactNeighborY="-2433">
        <dgm:presLayoutVars>
          <dgm:chMax val="0"/>
          <dgm:bulletEnabled val="1"/>
        </dgm:presLayoutVars>
      </dgm:prSet>
      <dgm:spPr/>
    </dgm:pt>
    <dgm:pt modelId="{3DC6E149-A4F9-418B-984D-DA141C38DAE7}" type="pres">
      <dgm:prSet presAssocID="{18101E6C-77F2-4CE4-B646-CC3FFB034FF1}" presName="negativeSpace" presStyleCnt="0"/>
      <dgm:spPr/>
    </dgm:pt>
    <dgm:pt modelId="{3D5AA0C7-92AC-468F-A8A9-334FAC05C180}" type="pres">
      <dgm:prSet presAssocID="{18101E6C-77F2-4CE4-B646-CC3FFB034FF1}" presName="childText" presStyleLbl="conFgAcc1" presStyleIdx="4" presStyleCnt="6">
        <dgm:presLayoutVars>
          <dgm:bulletEnabled val="1"/>
        </dgm:presLayoutVars>
      </dgm:prSet>
      <dgm:spPr/>
    </dgm:pt>
    <dgm:pt modelId="{99C60D4F-E316-49D0-914E-F271AA9B4EA2}" type="pres">
      <dgm:prSet presAssocID="{0030703E-8679-44D4-BB30-DA15A471CC66}" presName="spaceBetweenRectangles" presStyleCnt="0"/>
      <dgm:spPr/>
    </dgm:pt>
    <dgm:pt modelId="{AD37FA7F-C0D8-4CB7-B0FA-023F1197CCEA}" type="pres">
      <dgm:prSet presAssocID="{A91571E0-E7BB-4CC2-88AC-9E2174223CE3}" presName="parentLin" presStyleCnt="0"/>
      <dgm:spPr/>
    </dgm:pt>
    <dgm:pt modelId="{940EB794-1EE7-4A88-9E38-432307ACBC75}" type="pres">
      <dgm:prSet presAssocID="{A91571E0-E7BB-4CC2-88AC-9E2174223CE3}" presName="parentLeftMargin" presStyleLbl="node1" presStyleIdx="4" presStyleCnt="6"/>
      <dgm:spPr/>
    </dgm:pt>
    <dgm:pt modelId="{68F4D79D-30F3-4FD3-98E4-C6E7BF71EF0E}" type="pres">
      <dgm:prSet presAssocID="{A91571E0-E7BB-4CC2-88AC-9E2174223CE3}" presName="parentText" presStyleLbl="node1" presStyleIdx="5" presStyleCnt="6" custScaleX="118458">
        <dgm:presLayoutVars>
          <dgm:chMax val="0"/>
          <dgm:bulletEnabled val="1"/>
        </dgm:presLayoutVars>
      </dgm:prSet>
      <dgm:spPr/>
    </dgm:pt>
    <dgm:pt modelId="{57A12B80-0855-4F7B-8206-BEE04EBB3865}" type="pres">
      <dgm:prSet presAssocID="{A91571E0-E7BB-4CC2-88AC-9E2174223CE3}" presName="negativeSpace" presStyleCnt="0"/>
      <dgm:spPr/>
    </dgm:pt>
    <dgm:pt modelId="{43190B03-989A-467C-8839-ECA84AA249B8}" type="pres">
      <dgm:prSet presAssocID="{A91571E0-E7BB-4CC2-88AC-9E2174223CE3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AB4BC318-9556-4CF4-B016-C28512F3FB15}" type="presOf" srcId="{A91571E0-E7BB-4CC2-88AC-9E2174223CE3}" destId="{940EB794-1EE7-4A88-9E38-432307ACBC75}" srcOrd="0" destOrd="0" presId="urn:microsoft.com/office/officeart/2005/8/layout/list1"/>
    <dgm:cxn modelId="{FA7EAC22-E5CA-452D-A4EC-00E72B56FF52}" srcId="{268634B9-0212-4F1C-BA66-CB39532E85E9}" destId="{470E0B20-2765-4CB4-8B01-AE2EB61E9C91}" srcOrd="1" destOrd="0" parTransId="{E8E63D16-6BA6-466A-AD46-53286597F8C2}" sibTransId="{7F75788C-00A2-49E0-8B60-3CF341B24A37}"/>
    <dgm:cxn modelId="{AA613C2A-19AF-44A5-BB9D-6B82EF26E518}" type="presOf" srcId="{268634B9-0212-4F1C-BA66-CB39532E85E9}" destId="{F9DFDA82-412E-4CB2-B814-44088AFCA1B2}" srcOrd="0" destOrd="0" presId="urn:microsoft.com/office/officeart/2005/8/layout/list1"/>
    <dgm:cxn modelId="{4D862F5E-16DD-4B80-B2AF-6E1E67B77288}" type="presOf" srcId="{470E0B20-2765-4CB4-8B01-AE2EB61E9C91}" destId="{3AD032E2-DC74-4C74-A0D5-FD31DAEEDAAC}" srcOrd="0" destOrd="0" presId="urn:microsoft.com/office/officeart/2005/8/layout/list1"/>
    <dgm:cxn modelId="{FCE2A949-FD5D-4F45-884D-FB12D1379912}" srcId="{268634B9-0212-4F1C-BA66-CB39532E85E9}" destId="{91EAB021-F075-470B-975C-D7E3CE3954CE}" srcOrd="0" destOrd="0" parTransId="{5E220B97-B56C-4A03-8F8A-411D8D98F7FC}" sibTransId="{9179B3BD-39C8-404F-BC42-7287824C018B}"/>
    <dgm:cxn modelId="{7AC0BE49-D2D0-4596-B0D5-35DF16A6B2F8}" srcId="{268634B9-0212-4F1C-BA66-CB39532E85E9}" destId="{C7DE84B2-9982-4544-9EEF-3EA2514ADD86}" srcOrd="2" destOrd="0" parTransId="{94A4A2E1-DF2B-4116-BB17-4C889FE4D7E2}" sibTransId="{B321210A-EA7C-488C-ACAF-9E525D6DA50F}"/>
    <dgm:cxn modelId="{8D069380-CED7-4F99-9975-FC710E0FDF57}" srcId="{268634B9-0212-4F1C-BA66-CB39532E85E9}" destId="{22D1FF87-77AC-40AA-8CDA-34C2B58CA49F}" srcOrd="3" destOrd="0" parTransId="{223B7655-A0F3-434A-961B-0FA442BC8FF5}" sibTransId="{44F8CA87-9BF6-4DF2-86E4-1334A291C3AE}"/>
    <dgm:cxn modelId="{9B774D87-6ED6-4F82-8477-6191AE3720FE}" type="presOf" srcId="{A91571E0-E7BB-4CC2-88AC-9E2174223CE3}" destId="{68F4D79D-30F3-4FD3-98E4-C6E7BF71EF0E}" srcOrd="1" destOrd="0" presId="urn:microsoft.com/office/officeart/2005/8/layout/list1"/>
    <dgm:cxn modelId="{44B03288-C61E-47B4-9F5C-3A67FF8AE3F6}" srcId="{268634B9-0212-4F1C-BA66-CB39532E85E9}" destId="{18101E6C-77F2-4CE4-B646-CC3FFB034FF1}" srcOrd="4" destOrd="0" parTransId="{DE7B49B4-D9F7-4CD1-872A-67802E721C2A}" sibTransId="{0030703E-8679-44D4-BB30-DA15A471CC66}"/>
    <dgm:cxn modelId="{471B4C97-2AE7-405A-B3A3-7BCE6580926D}" type="presOf" srcId="{22D1FF87-77AC-40AA-8CDA-34C2B58CA49F}" destId="{3589BFE6-C25C-419E-9374-6ED2FBFF1C6C}" srcOrd="1" destOrd="0" presId="urn:microsoft.com/office/officeart/2005/8/layout/list1"/>
    <dgm:cxn modelId="{6030B89D-DC88-4DEF-8AC3-0107DB6B3939}" type="presOf" srcId="{18101E6C-77F2-4CE4-B646-CC3FFB034FF1}" destId="{3939102B-E26D-4BF2-9A42-0C0CD2B964D3}" srcOrd="0" destOrd="0" presId="urn:microsoft.com/office/officeart/2005/8/layout/list1"/>
    <dgm:cxn modelId="{3513E3A1-2711-4A19-9696-C09B703BBAD8}" type="presOf" srcId="{18101E6C-77F2-4CE4-B646-CC3FFB034FF1}" destId="{77EF9B1F-4562-486C-8EC7-A35B2C2EF102}" srcOrd="1" destOrd="0" presId="urn:microsoft.com/office/officeart/2005/8/layout/list1"/>
    <dgm:cxn modelId="{5D4676A2-2CD9-4621-B8DC-A93A9AF804EB}" type="presOf" srcId="{22D1FF87-77AC-40AA-8CDA-34C2B58CA49F}" destId="{8EB8C14F-3CDF-475C-B6B3-2ACDF1CF7EDF}" srcOrd="0" destOrd="0" presId="urn:microsoft.com/office/officeart/2005/8/layout/list1"/>
    <dgm:cxn modelId="{10B2F8A4-0817-4D28-B912-552AA3D8023A}" type="presOf" srcId="{C7DE84B2-9982-4544-9EEF-3EA2514ADD86}" destId="{ECE30474-7B16-411B-B8C7-593A7AD384C8}" srcOrd="0" destOrd="0" presId="urn:microsoft.com/office/officeart/2005/8/layout/list1"/>
    <dgm:cxn modelId="{D137E3AB-857A-465D-B60A-B695B3B0290B}" type="presOf" srcId="{470E0B20-2765-4CB4-8B01-AE2EB61E9C91}" destId="{4A28149F-216A-44A4-8F3C-F6B686828342}" srcOrd="1" destOrd="0" presId="urn:microsoft.com/office/officeart/2005/8/layout/list1"/>
    <dgm:cxn modelId="{656067C0-FD97-4928-90DA-99F88BFEB282}" type="presOf" srcId="{91EAB021-F075-470B-975C-D7E3CE3954CE}" destId="{C10F656C-BF73-4FCC-92A5-8405D0637CDC}" srcOrd="1" destOrd="0" presId="urn:microsoft.com/office/officeart/2005/8/layout/list1"/>
    <dgm:cxn modelId="{2752EAC7-466A-4287-A8D1-5D58E815CB52}" type="presOf" srcId="{91EAB021-F075-470B-975C-D7E3CE3954CE}" destId="{6D2F1D38-5944-4B72-BD61-565DD3EF3EC5}" srcOrd="0" destOrd="0" presId="urn:microsoft.com/office/officeart/2005/8/layout/list1"/>
    <dgm:cxn modelId="{3693F1D2-D883-400C-9AD5-710DB6B38EF9}" srcId="{268634B9-0212-4F1C-BA66-CB39532E85E9}" destId="{A91571E0-E7BB-4CC2-88AC-9E2174223CE3}" srcOrd="5" destOrd="0" parTransId="{DD57C71A-F397-4A07-B531-A663CDCF5BC8}" sibTransId="{6295C700-D562-4A3A-B0CE-054F3F0147B8}"/>
    <dgm:cxn modelId="{C58B11E3-4ACD-40B5-B167-A1D488638530}" type="presOf" srcId="{C7DE84B2-9982-4544-9EEF-3EA2514ADD86}" destId="{F0E1B1E5-0B5D-4A4E-9F70-24B0A53D5BE4}" srcOrd="1" destOrd="0" presId="urn:microsoft.com/office/officeart/2005/8/layout/list1"/>
    <dgm:cxn modelId="{E716B616-0474-4D95-9546-BA833D41079C}" type="presParOf" srcId="{F9DFDA82-412E-4CB2-B814-44088AFCA1B2}" destId="{4ABA69DB-7E22-46D8-B0E5-DA629610BCC1}" srcOrd="0" destOrd="0" presId="urn:microsoft.com/office/officeart/2005/8/layout/list1"/>
    <dgm:cxn modelId="{77C2BFCA-B3FA-4300-91E3-6C637B436611}" type="presParOf" srcId="{4ABA69DB-7E22-46D8-B0E5-DA629610BCC1}" destId="{6D2F1D38-5944-4B72-BD61-565DD3EF3EC5}" srcOrd="0" destOrd="0" presId="urn:microsoft.com/office/officeart/2005/8/layout/list1"/>
    <dgm:cxn modelId="{ECD6BCCE-9443-4D4A-98F7-5D231C6B85AD}" type="presParOf" srcId="{4ABA69DB-7E22-46D8-B0E5-DA629610BCC1}" destId="{C10F656C-BF73-4FCC-92A5-8405D0637CDC}" srcOrd="1" destOrd="0" presId="urn:microsoft.com/office/officeart/2005/8/layout/list1"/>
    <dgm:cxn modelId="{31F71C90-F70C-463A-AD57-AD507BF7DE3D}" type="presParOf" srcId="{F9DFDA82-412E-4CB2-B814-44088AFCA1B2}" destId="{C7D691A5-2849-4B17-95C2-C58117B3B387}" srcOrd="1" destOrd="0" presId="urn:microsoft.com/office/officeart/2005/8/layout/list1"/>
    <dgm:cxn modelId="{4C0704B0-7C80-4862-B2B1-899622552FEF}" type="presParOf" srcId="{F9DFDA82-412E-4CB2-B814-44088AFCA1B2}" destId="{B84FCB51-927C-49D5-BA68-86EC61D59BD8}" srcOrd="2" destOrd="0" presId="urn:microsoft.com/office/officeart/2005/8/layout/list1"/>
    <dgm:cxn modelId="{4E57D27A-0C43-479D-99C9-2AD29B3DC16D}" type="presParOf" srcId="{F9DFDA82-412E-4CB2-B814-44088AFCA1B2}" destId="{33C18B4D-44E4-409A-98F1-A4FAF87DFD66}" srcOrd="3" destOrd="0" presId="urn:microsoft.com/office/officeart/2005/8/layout/list1"/>
    <dgm:cxn modelId="{C7B7F3C8-D7BF-4997-9BA1-50D1D693D2DE}" type="presParOf" srcId="{F9DFDA82-412E-4CB2-B814-44088AFCA1B2}" destId="{08FF56B0-BD0C-436E-8D48-CC7C64111831}" srcOrd="4" destOrd="0" presId="urn:microsoft.com/office/officeart/2005/8/layout/list1"/>
    <dgm:cxn modelId="{18931145-FC08-4E12-ACB7-D1F15E7555B4}" type="presParOf" srcId="{08FF56B0-BD0C-436E-8D48-CC7C64111831}" destId="{3AD032E2-DC74-4C74-A0D5-FD31DAEEDAAC}" srcOrd="0" destOrd="0" presId="urn:microsoft.com/office/officeart/2005/8/layout/list1"/>
    <dgm:cxn modelId="{B80D4F82-B282-4271-ABB3-2C4330386FA9}" type="presParOf" srcId="{08FF56B0-BD0C-436E-8D48-CC7C64111831}" destId="{4A28149F-216A-44A4-8F3C-F6B686828342}" srcOrd="1" destOrd="0" presId="urn:microsoft.com/office/officeart/2005/8/layout/list1"/>
    <dgm:cxn modelId="{897C37F6-989C-407A-B711-376DA7AF784C}" type="presParOf" srcId="{F9DFDA82-412E-4CB2-B814-44088AFCA1B2}" destId="{03369536-C87D-41C4-92A8-3A7248B1532D}" srcOrd="5" destOrd="0" presId="urn:microsoft.com/office/officeart/2005/8/layout/list1"/>
    <dgm:cxn modelId="{F096629C-3593-4125-BF5F-94BFB2A18502}" type="presParOf" srcId="{F9DFDA82-412E-4CB2-B814-44088AFCA1B2}" destId="{21575D43-E84F-4C33-B08E-4D734F74698B}" srcOrd="6" destOrd="0" presId="urn:microsoft.com/office/officeart/2005/8/layout/list1"/>
    <dgm:cxn modelId="{C57CD196-02B9-4B9D-9A1F-A216421E93BA}" type="presParOf" srcId="{F9DFDA82-412E-4CB2-B814-44088AFCA1B2}" destId="{8520F0C7-B3BE-4FDF-B049-037676D64F1E}" srcOrd="7" destOrd="0" presId="urn:microsoft.com/office/officeart/2005/8/layout/list1"/>
    <dgm:cxn modelId="{92C655CC-4BB4-4DEB-9103-6E036EEC5317}" type="presParOf" srcId="{F9DFDA82-412E-4CB2-B814-44088AFCA1B2}" destId="{42E6723C-6BC8-4238-AFD7-4E3255893E3E}" srcOrd="8" destOrd="0" presId="urn:microsoft.com/office/officeart/2005/8/layout/list1"/>
    <dgm:cxn modelId="{14E82BB7-084C-4B9C-9A0E-F107AC0572C4}" type="presParOf" srcId="{42E6723C-6BC8-4238-AFD7-4E3255893E3E}" destId="{ECE30474-7B16-411B-B8C7-593A7AD384C8}" srcOrd="0" destOrd="0" presId="urn:microsoft.com/office/officeart/2005/8/layout/list1"/>
    <dgm:cxn modelId="{BE59E534-A97B-4263-8C17-4DBF2CE84E01}" type="presParOf" srcId="{42E6723C-6BC8-4238-AFD7-4E3255893E3E}" destId="{F0E1B1E5-0B5D-4A4E-9F70-24B0A53D5BE4}" srcOrd="1" destOrd="0" presId="urn:microsoft.com/office/officeart/2005/8/layout/list1"/>
    <dgm:cxn modelId="{3F6615EB-E7E6-4495-B9F3-FC16652800C3}" type="presParOf" srcId="{F9DFDA82-412E-4CB2-B814-44088AFCA1B2}" destId="{6219B1C5-63F7-481C-B7DF-932EA50F9D79}" srcOrd="9" destOrd="0" presId="urn:microsoft.com/office/officeart/2005/8/layout/list1"/>
    <dgm:cxn modelId="{A23F9688-C990-4229-B4EB-6BEA7F0676AE}" type="presParOf" srcId="{F9DFDA82-412E-4CB2-B814-44088AFCA1B2}" destId="{8853471B-43D4-424A-9AD7-2913318BA374}" srcOrd="10" destOrd="0" presId="urn:microsoft.com/office/officeart/2005/8/layout/list1"/>
    <dgm:cxn modelId="{B781FDAB-05F2-46B2-8949-E026A40699B5}" type="presParOf" srcId="{F9DFDA82-412E-4CB2-B814-44088AFCA1B2}" destId="{BD876EDA-204E-4E9B-B4C0-E63708A0968E}" srcOrd="11" destOrd="0" presId="urn:microsoft.com/office/officeart/2005/8/layout/list1"/>
    <dgm:cxn modelId="{C9D1E240-90BC-4796-AFAC-3EEB29FF24EE}" type="presParOf" srcId="{F9DFDA82-412E-4CB2-B814-44088AFCA1B2}" destId="{8A825EDA-AF32-4A16-889C-51CFEC8F0B2D}" srcOrd="12" destOrd="0" presId="urn:microsoft.com/office/officeart/2005/8/layout/list1"/>
    <dgm:cxn modelId="{619844DB-A7B0-48AC-B4D8-DE210642607E}" type="presParOf" srcId="{8A825EDA-AF32-4A16-889C-51CFEC8F0B2D}" destId="{8EB8C14F-3CDF-475C-B6B3-2ACDF1CF7EDF}" srcOrd="0" destOrd="0" presId="urn:microsoft.com/office/officeart/2005/8/layout/list1"/>
    <dgm:cxn modelId="{F9FF0537-D108-4219-B3F9-7089CEED698C}" type="presParOf" srcId="{8A825EDA-AF32-4A16-889C-51CFEC8F0B2D}" destId="{3589BFE6-C25C-419E-9374-6ED2FBFF1C6C}" srcOrd="1" destOrd="0" presId="urn:microsoft.com/office/officeart/2005/8/layout/list1"/>
    <dgm:cxn modelId="{47336CD1-33C7-49B3-A1C6-269AA4D07BB5}" type="presParOf" srcId="{F9DFDA82-412E-4CB2-B814-44088AFCA1B2}" destId="{AA5C3345-AA0B-4423-8222-4FF7B90656FD}" srcOrd="13" destOrd="0" presId="urn:microsoft.com/office/officeart/2005/8/layout/list1"/>
    <dgm:cxn modelId="{C26EF823-D876-4ABF-8212-347D47A14A7C}" type="presParOf" srcId="{F9DFDA82-412E-4CB2-B814-44088AFCA1B2}" destId="{A65FEA19-3A66-4CBE-A131-425494062FF6}" srcOrd="14" destOrd="0" presId="urn:microsoft.com/office/officeart/2005/8/layout/list1"/>
    <dgm:cxn modelId="{39ABEC3F-DE96-49A9-9E0E-7C6DADE23766}" type="presParOf" srcId="{F9DFDA82-412E-4CB2-B814-44088AFCA1B2}" destId="{C70D7FF8-F9C2-4D15-91A1-85C44A3B3D29}" srcOrd="15" destOrd="0" presId="urn:microsoft.com/office/officeart/2005/8/layout/list1"/>
    <dgm:cxn modelId="{F2F80A2A-A538-4FF1-BCE0-F8D2E4A9C76C}" type="presParOf" srcId="{F9DFDA82-412E-4CB2-B814-44088AFCA1B2}" destId="{D9A5A480-6261-4C45-963A-4B3CB6135651}" srcOrd="16" destOrd="0" presId="urn:microsoft.com/office/officeart/2005/8/layout/list1"/>
    <dgm:cxn modelId="{F70F6E24-3BDC-4A8F-986F-DC0F4F78AE70}" type="presParOf" srcId="{D9A5A480-6261-4C45-963A-4B3CB6135651}" destId="{3939102B-E26D-4BF2-9A42-0C0CD2B964D3}" srcOrd="0" destOrd="0" presId="urn:microsoft.com/office/officeart/2005/8/layout/list1"/>
    <dgm:cxn modelId="{20D31493-1F44-4869-972F-EDB54C5E293A}" type="presParOf" srcId="{D9A5A480-6261-4C45-963A-4B3CB6135651}" destId="{77EF9B1F-4562-486C-8EC7-A35B2C2EF102}" srcOrd="1" destOrd="0" presId="urn:microsoft.com/office/officeart/2005/8/layout/list1"/>
    <dgm:cxn modelId="{4FCEB99A-1398-4AC2-B207-BD8790E747E0}" type="presParOf" srcId="{F9DFDA82-412E-4CB2-B814-44088AFCA1B2}" destId="{3DC6E149-A4F9-418B-984D-DA141C38DAE7}" srcOrd="17" destOrd="0" presId="urn:microsoft.com/office/officeart/2005/8/layout/list1"/>
    <dgm:cxn modelId="{1C3BED77-3294-44FD-9501-718B9D2946EB}" type="presParOf" srcId="{F9DFDA82-412E-4CB2-B814-44088AFCA1B2}" destId="{3D5AA0C7-92AC-468F-A8A9-334FAC05C180}" srcOrd="18" destOrd="0" presId="urn:microsoft.com/office/officeart/2005/8/layout/list1"/>
    <dgm:cxn modelId="{A070CDDB-A526-4257-A882-010DA4192C2C}" type="presParOf" srcId="{F9DFDA82-412E-4CB2-B814-44088AFCA1B2}" destId="{99C60D4F-E316-49D0-914E-F271AA9B4EA2}" srcOrd="19" destOrd="0" presId="urn:microsoft.com/office/officeart/2005/8/layout/list1"/>
    <dgm:cxn modelId="{7AC57B7D-C2D9-48A9-BFBB-8502C5487428}" type="presParOf" srcId="{F9DFDA82-412E-4CB2-B814-44088AFCA1B2}" destId="{AD37FA7F-C0D8-4CB7-B0FA-023F1197CCEA}" srcOrd="20" destOrd="0" presId="urn:microsoft.com/office/officeart/2005/8/layout/list1"/>
    <dgm:cxn modelId="{800549F3-391F-493F-BC14-301D8B3493DF}" type="presParOf" srcId="{AD37FA7F-C0D8-4CB7-B0FA-023F1197CCEA}" destId="{940EB794-1EE7-4A88-9E38-432307ACBC75}" srcOrd="0" destOrd="0" presId="urn:microsoft.com/office/officeart/2005/8/layout/list1"/>
    <dgm:cxn modelId="{69325F17-50E0-4067-9D03-B30F41259F91}" type="presParOf" srcId="{AD37FA7F-C0D8-4CB7-B0FA-023F1197CCEA}" destId="{68F4D79D-30F3-4FD3-98E4-C6E7BF71EF0E}" srcOrd="1" destOrd="0" presId="urn:microsoft.com/office/officeart/2005/8/layout/list1"/>
    <dgm:cxn modelId="{1E1FDAD0-F657-40C9-989D-F6DC1E231A71}" type="presParOf" srcId="{F9DFDA82-412E-4CB2-B814-44088AFCA1B2}" destId="{57A12B80-0855-4F7B-8206-BEE04EBB3865}" srcOrd="21" destOrd="0" presId="urn:microsoft.com/office/officeart/2005/8/layout/list1"/>
    <dgm:cxn modelId="{BAA68DCA-DE24-47C8-95E0-D0583DF51E44}" type="presParOf" srcId="{F9DFDA82-412E-4CB2-B814-44088AFCA1B2}" destId="{43190B03-989A-467C-8839-ECA84AA249B8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68634B9-0212-4F1C-BA66-CB39532E85E9}" type="doc">
      <dgm:prSet loTypeId="urn:microsoft.com/office/officeart/2005/8/layout/list1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s-CO"/>
        </a:p>
      </dgm:t>
    </dgm:pt>
    <dgm:pt modelId="{91EAB021-F075-470B-975C-D7E3CE3954CE}">
      <dgm:prSet phldrT="[Texto]" custT="1"/>
      <dgm:spPr/>
      <dgm:t>
        <a:bodyPr/>
        <a:lstStyle/>
        <a:p>
          <a:r>
            <a:rPr lang="es-CO" sz="1800" b="0" dirty="0"/>
            <a:t>Incrementar cobertura del Plan  Vive Digital para la Gente.</a:t>
          </a:r>
        </a:p>
      </dgm:t>
    </dgm:pt>
    <dgm:pt modelId="{5E220B97-B56C-4A03-8F8A-411D8D98F7FC}" type="parTrans" cxnId="{FCE2A949-FD5D-4F45-884D-FB12D1379912}">
      <dgm:prSet/>
      <dgm:spPr/>
      <dgm:t>
        <a:bodyPr/>
        <a:lstStyle/>
        <a:p>
          <a:endParaRPr lang="es-CO"/>
        </a:p>
      </dgm:t>
    </dgm:pt>
    <dgm:pt modelId="{9179B3BD-39C8-404F-BC42-7287824C018B}" type="sibTrans" cxnId="{FCE2A949-FD5D-4F45-884D-FB12D1379912}">
      <dgm:prSet/>
      <dgm:spPr/>
      <dgm:t>
        <a:bodyPr/>
        <a:lstStyle/>
        <a:p>
          <a:endParaRPr lang="es-CO"/>
        </a:p>
      </dgm:t>
    </dgm:pt>
    <dgm:pt modelId="{470E0B20-2765-4CB4-8B01-AE2EB61E9C91}">
      <dgm:prSet phldrT="[Texto]" custT="1"/>
      <dgm:spPr/>
      <dgm:t>
        <a:bodyPr/>
        <a:lstStyle/>
        <a:p>
          <a:r>
            <a:rPr lang="es-CO" sz="1800" dirty="0"/>
            <a:t>Reforzar y alentar el uso paralelo de  TIC existentes: radio, TV, telecomunicaciones y el material impreso.</a:t>
          </a:r>
          <a:endParaRPr lang="es-CO" sz="1800" b="0" dirty="0"/>
        </a:p>
      </dgm:t>
    </dgm:pt>
    <dgm:pt modelId="{E8E63D16-6BA6-466A-AD46-53286597F8C2}" type="parTrans" cxnId="{FA7EAC22-E5CA-452D-A4EC-00E72B56FF52}">
      <dgm:prSet/>
      <dgm:spPr/>
      <dgm:t>
        <a:bodyPr/>
        <a:lstStyle/>
        <a:p>
          <a:endParaRPr lang="es-CO"/>
        </a:p>
      </dgm:t>
    </dgm:pt>
    <dgm:pt modelId="{7F75788C-00A2-49E0-8B60-3CF341B24A37}" type="sibTrans" cxnId="{FA7EAC22-E5CA-452D-A4EC-00E72B56FF52}">
      <dgm:prSet/>
      <dgm:spPr/>
      <dgm:t>
        <a:bodyPr/>
        <a:lstStyle/>
        <a:p>
          <a:endParaRPr lang="es-CO"/>
        </a:p>
      </dgm:t>
    </dgm:pt>
    <dgm:pt modelId="{C7DE84B2-9982-4544-9EEF-3EA2514ADD86}">
      <dgm:prSet phldrT="[Texto]" custT="1"/>
      <dgm:spPr/>
      <dgm:t>
        <a:bodyPr/>
        <a:lstStyle/>
        <a:p>
          <a:r>
            <a:rPr lang="es-CO" sz="2000" b="0" dirty="0"/>
            <a:t>                                          </a:t>
          </a:r>
          <a:r>
            <a:rPr lang="es-CO" sz="2000" b="0" dirty="0" err="1"/>
            <a:t>Celu</a:t>
          </a:r>
          <a:r>
            <a:rPr lang="es-CO" sz="2000" b="0" dirty="0"/>
            <a:t> </a:t>
          </a:r>
          <a:r>
            <a:rPr lang="es-CO" sz="2000" b="0" dirty="0" err="1"/>
            <a:t>Agronet</a:t>
          </a:r>
          <a:r>
            <a:rPr lang="es-CO" sz="2000" b="0" dirty="0"/>
            <a:t>.</a:t>
          </a:r>
        </a:p>
      </dgm:t>
    </dgm:pt>
    <dgm:pt modelId="{94A4A2E1-DF2B-4116-BB17-4C889FE4D7E2}" type="parTrans" cxnId="{7AC0BE49-D2D0-4596-B0D5-35DF16A6B2F8}">
      <dgm:prSet/>
      <dgm:spPr/>
      <dgm:t>
        <a:bodyPr/>
        <a:lstStyle/>
        <a:p>
          <a:endParaRPr lang="es-CO"/>
        </a:p>
      </dgm:t>
    </dgm:pt>
    <dgm:pt modelId="{B321210A-EA7C-488C-ACAF-9E525D6DA50F}" type="sibTrans" cxnId="{7AC0BE49-D2D0-4596-B0D5-35DF16A6B2F8}">
      <dgm:prSet/>
      <dgm:spPr/>
      <dgm:t>
        <a:bodyPr/>
        <a:lstStyle/>
        <a:p>
          <a:endParaRPr lang="es-CO"/>
        </a:p>
      </dgm:t>
    </dgm:pt>
    <dgm:pt modelId="{69160779-35E6-400E-9511-90918FEF4AD1}">
      <dgm:prSet phldrT="[Texto]" custT="1"/>
      <dgm:spPr/>
      <dgm:t>
        <a:bodyPr/>
        <a:lstStyle/>
        <a:p>
          <a:r>
            <a:rPr lang="es-CO" sz="2000" b="0" dirty="0"/>
            <a:t>Donaciones de computadores y tabletas.</a:t>
          </a:r>
        </a:p>
      </dgm:t>
    </dgm:pt>
    <dgm:pt modelId="{9ACEFCB8-33F5-4858-A03A-0558D2D14027}" type="parTrans" cxnId="{AD533768-2294-4133-AB02-075129424726}">
      <dgm:prSet/>
      <dgm:spPr/>
      <dgm:t>
        <a:bodyPr/>
        <a:lstStyle/>
        <a:p>
          <a:endParaRPr lang="es-CO"/>
        </a:p>
      </dgm:t>
    </dgm:pt>
    <dgm:pt modelId="{0AB16197-D4C5-4A32-8F37-8BE77FF779FF}" type="sibTrans" cxnId="{AD533768-2294-4133-AB02-075129424726}">
      <dgm:prSet/>
      <dgm:spPr/>
      <dgm:t>
        <a:bodyPr/>
        <a:lstStyle/>
        <a:p>
          <a:endParaRPr lang="es-CO"/>
        </a:p>
      </dgm:t>
    </dgm:pt>
    <dgm:pt modelId="{F9DFDA82-412E-4CB2-B814-44088AFCA1B2}" type="pres">
      <dgm:prSet presAssocID="{268634B9-0212-4F1C-BA66-CB39532E85E9}" presName="linear" presStyleCnt="0">
        <dgm:presLayoutVars>
          <dgm:dir/>
          <dgm:animLvl val="lvl"/>
          <dgm:resizeHandles val="exact"/>
        </dgm:presLayoutVars>
      </dgm:prSet>
      <dgm:spPr/>
    </dgm:pt>
    <dgm:pt modelId="{4ABA69DB-7E22-46D8-B0E5-DA629610BCC1}" type="pres">
      <dgm:prSet presAssocID="{91EAB021-F075-470B-975C-D7E3CE3954CE}" presName="parentLin" presStyleCnt="0"/>
      <dgm:spPr/>
    </dgm:pt>
    <dgm:pt modelId="{6D2F1D38-5944-4B72-BD61-565DD3EF3EC5}" type="pres">
      <dgm:prSet presAssocID="{91EAB021-F075-470B-975C-D7E3CE3954CE}" presName="parentLeftMargin" presStyleLbl="node1" presStyleIdx="0" presStyleCnt="4"/>
      <dgm:spPr/>
    </dgm:pt>
    <dgm:pt modelId="{C10F656C-BF73-4FCC-92A5-8405D0637CDC}" type="pres">
      <dgm:prSet presAssocID="{91EAB021-F075-470B-975C-D7E3CE3954CE}" presName="parentText" presStyleLbl="node1" presStyleIdx="0" presStyleCnt="4" custScaleX="100436" custScaleY="39042">
        <dgm:presLayoutVars>
          <dgm:chMax val="0"/>
          <dgm:bulletEnabled val="1"/>
        </dgm:presLayoutVars>
      </dgm:prSet>
      <dgm:spPr/>
    </dgm:pt>
    <dgm:pt modelId="{C7D691A5-2849-4B17-95C2-C58117B3B387}" type="pres">
      <dgm:prSet presAssocID="{91EAB021-F075-470B-975C-D7E3CE3954CE}" presName="negativeSpace" presStyleCnt="0"/>
      <dgm:spPr/>
    </dgm:pt>
    <dgm:pt modelId="{B84FCB51-927C-49D5-BA68-86EC61D59BD8}" type="pres">
      <dgm:prSet presAssocID="{91EAB021-F075-470B-975C-D7E3CE3954CE}" presName="childText" presStyleLbl="conFgAcc1" presStyleIdx="0" presStyleCnt="4" custScaleY="53552">
        <dgm:presLayoutVars>
          <dgm:bulletEnabled val="1"/>
        </dgm:presLayoutVars>
      </dgm:prSet>
      <dgm:spPr/>
    </dgm:pt>
    <dgm:pt modelId="{33C18B4D-44E4-409A-98F1-A4FAF87DFD66}" type="pres">
      <dgm:prSet presAssocID="{9179B3BD-39C8-404F-BC42-7287824C018B}" presName="spaceBetweenRectangles" presStyleCnt="0"/>
      <dgm:spPr/>
    </dgm:pt>
    <dgm:pt modelId="{08FF56B0-BD0C-436E-8D48-CC7C64111831}" type="pres">
      <dgm:prSet presAssocID="{470E0B20-2765-4CB4-8B01-AE2EB61E9C91}" presName="parentLin" presStyleCnt="0"/>
      <dgm:spPr/>
    </dgm:pt>
    <dgm:pt modelId="{3AD032E2-DC74-4C74-A0D5-FD31DAEEDAAC}" type="pres">
      <dgm:prSet presAssocID="{470E0B20-2765-4CB4-8B01-AE2EB61E9C91}" presName="parentLeftMargin" presStyleLbl="node1" presStyleIdx="0" presStyleCnt="4"/>
      <dgm:spPr/>
    </dgm:pt>
    <dgm:pt modelId="{4A28149F-216A-44A4-8F3C-F6B686828342}" type="pres">
      <dgm:prSet presAssocID="{470E0B20-2765-4CB4-8B01-AE2EB61E9C91}" presName="parentText" presStyleLbl="node1" presStyleIdx="1" presStyleCnt="4" custScaleX="100826" custScaleY="41329">
        <dgm:presLayoutVars>
          <dgm:chMax val="0"/>
          <dgm:bulletEnabled val="1"/>
        </dgm:presLayoutVars>
      </dgm:prSet>
      <dgm:spPr/>
    </dgm:pt>
    <dgm:pt modelId="{03369536-C87D-41C4-92A8-3A7248B1532D}" type="pres">
      <dgm:prSet presAssocID="{470E0B20-2765-4CB4-8B01-AE2EB61E9C91}" presName="negativeSpace" presStyleCnt="0"/>
      <dgm:spPr/>
    </dgm:pt>
    <dgm:pt modelId="{21575D43-E84F-4C33-B08E-4D734F74698B}" type="pres">
      <dgm:prSet presAssocID="{470E0B20-2765-4CB4-8B01-AE2EB61E9C91}" presName="childText" presStyleLbl="conFgAcc1" presStyleIdx="1" presStyleCnt="4" custScaleY="46792">
        <dgm:presLayoutVars>
          <dgm:bulletEnabled val="1"/>
        </dgm:presLayoutVars>
      </dgm:prSet>
      <dgm:spPr/>
    </dgm:pt>
    <dgm:pt modelId="{8520F0C7-B3BE-4FDF-B049-037676D64F1E}" type="pres">
      <dgm:prSet presAssocID="{7F75788C-00A2-49E0-8B60-3CF341B24A37}" presName="spaceBetweenRectangles" presStyleCnt="0"/>
      <dgm:spPr/>
    </dgm:pt>
    <dgm:pt modelId="{42E6723C-6BC8-4238-AFD7-4E3255893E3E}" type="pres">
      <dgm:prSet presAssocID="{C7DE84B2-9982-4544-9EEF-3EA2514ADD86}" presName="parentLin" presStyleCnt="0"/>
      <dgm:spPr/>
    </dgm:pt>
    <dgm:pt modelId="{ECE30474-7B16-411B-B8C7-593A7AD384C8}" type="pres">
      <dgm:prSet presAssocID="{C7DE84B2-9982-4544-9EEF-3EA2514ADD86}" presName="parentLeftMargin" presStyleLbl="node1" presStyleIdx="1" presStyleCnt="4"/>
      <dgm:spPr/>
    </dgm:pt>
    <dgm:pt modelId="{F0E1B1E5-0B5D-4A4E-9F70-24B0A53D5BE4}" type="pres">
      <dgm:prSet presAssocID="{C7DE84B2-9982-4544-9EEF-3EA2514ADD86}" presName="parentText" presStyleLbl="node1" presStyleIdx="2" presStyleCnt="4" custScaleX="100126" custScaleY="38361" custLinFactNeighborX="26614" custLinFactNeighborY="2615">
        <dgm:presLayoutVars>
          <dgm:chMax val="0"/>
          <dgm:bulletEnabled val="1"/>
        </dgm:presLayoutVars>
      </dgm:prSet>
      <dgm:spPr/>
    </dgm:pt>
    <dgm:pt modelId="{6219B1C5-63F7-481C-B7DF-932EA50F9D79}" type="pres">
      <dgm:prSet presAssocID="{C7DE84B2-9982-4544-9EEF-3EA2514ADD86}" presName="negativeSpace" presStyleCnt="0"/>
      <dgm:spPr/>
    </dgm:pt>
    <dgm:pt modelId="{8853471B-43D4-424A-9AD7-2913318BA374}" type="pres">
      <dgm:prSet presAssocID="{C7DE84B2-9982-4544-9EEF-3EA2514ADD86}" presName="childText" presStyleLbl="conFgAcc1" presStyleIdx="2" presStyleCnt="4" custScaleY="43667" custLinFactNeighborX="358" custLinFactNeighborY="38177">
        <dgm:presLayoutVars>
          <dgm:bulletEnabled val="1"/>
        </dgm:presLayoutVars>
      </dgm:prSet>
      <dgm:spPr/>
    </dgm:pt>
    <dgm:pt modelId="{BD876EDA-204E-4E9B-B4C0-E63708A0968E}" type="pres">
      <dgm:prSet presAssocID="{B321210A-EA7C-488C-ACAF-9E525D6DA50F}" presName="spaceBetweenRectangles" presStyleCnt="0"/>
      <dgm:spPr/>
    </dgm:pt>
    <dgm:pt modelId="{FC4A0C7D-9ED8-4CFE-8536-03F8E24072D4}" type="pres">
      <dgm:prSet presAssocID="{69160779-35E6-400E-9511-90918FEF4AD1}" presName="parentLin" presStyleCnt="0"/>
      <dgm:spPr/>
    </dgm:pt>
    <dgm:pt modelId="{56A80AFC-5FCB-4A76-83F6-DD2100AE1338}" type="pres">
      <dgm:prSet presAssocID="{69160779-35E6-400E-9511-90918FEF4AD1}" presName="parentLeftMargin" presStyleLbl="node1" presStyleIdx="2" presStyleCnt="4"/>
      <dgm:spPr/>
    </dgm:pt>
    <dgm:pt modelId="{C906F7DC-4274-4E15-96C5-426FB2E1572D}" type="pres">
      <dgm:prSet presAssocID="{69160779-35E6-400E-9511-90918FEF4AD1}" presName="parentText" presStyleLbl="node1" presStyleIdx="3" presStyleCnt="4" custScaleY="31513" custLinFactX="24683" custLinFactNeighborX="100000" custLinFactNeighborY="10977">
        <dgm:presLayoutVars>
          <dgm:chMax val="0"/>
          <dgm:bulletEnabled val="1"/>
        </dgm:presLayoutVars>
      </dgm:prSet>
      <dgm:spPr/>
    </dgm:pt>
    <dgm:pt modelId="{76524F00-2EB6-4DA8-85E2-A4582389EF39}" type="pres">
      <dgm:prSet presAssocID="{69160779-35E6-400E-9511-90918FEF4AD1}" presName="negativeSpace" presStyleCnt="0"/>
      <dgm:spPr/>
    </dgm:pt>
    <dgm:pt modelId="{60F12ECF-8860-4022-B2C9-754A3B887DE4}" type="pres">
      <dgm:prSet presAssocID="{69160779-35E6-400E-9511-90918FEF4AD1}" presName="childText" presStyleLbl="conFgAcc1" presStyleIdx="3" presStyleCnt="4" custScaleY="52370" custLinFactNeighborX="537" custLinFactNeighborY="49728">
        <dgm:presLayoutVars>
          <dgm:bulletEnabled val="1"/>
        </dgm:presLayoutVars>
      </dgm:prSet>
      <dgm:spPr/>
    </dgm:pt>
  </dgm:ptLst>
  <dgm:cxnLst>
    <dgm:cxn modelId="{FA7EAC22-E5CA-452D-A4EC-00E72B56FF52}" srcId="{268634B9-0212-4F1C-BA66-CB39532E85E9}" destId="{470E0B20-2765-4CB4-8B01-AE2EB61E9C91}" srcOrd="1" destOrd="0" parTransId="{E8E63D16-6BA6-466A-AD46-53286597F8C2}" sibTransId="{7F75788C-00A2-49E0-8B60-3CF341B24A37}"/>
    <dgm:cxn modelId="{28E83729-0F71-42AF-AA34-6235CB3FF55C}" type="presOf" srcId="{91EAB021-F075-470B-975C-D7E3CE3954CE}" destId="{6D2F1D38-5944-4B72-BD61-565DD3EF3EC5}" srcOrd="0" destOrd="0" presId="urn:microsoft.com/office/officeart/2005/8/layout/list1"/>
    <dgm:cxn modelId="{3DEFB93C-8572-42FC-839D-E0B4996B602F}" type="presOf" srcId="{470E0B20-2765-4CB4-8B01-AE2EB61E9C91}" destId="{4A28149F-216A-44A4-8F3C-F6B686828342}" srcOrd="1" destOrd="0" presId="urn:microsoft.com/office/officeart/2005/8/layout/list1"/>
    <dgm:cxn modelId="{AD533768-2294-4133-AB02-075129424726}" srcId="{268634B9-0212-4F1C-BA66-CB39532E85E9}" destId="{69160779-35E6-400E-9511-90918FEF4AD1}" srcOrd="3" destOrd="0" parTransId="{9ACEFCB8-33F5-4858-A03A-0558D2D14027}" sibTransId="{0AB16197-D4C5-4A32-8F37-8BE77FF779FF}"/>
    <dgm:cxn modelId="{FCE2A949-FD5D-4F45-884D-FB12D1379912}" srcId="{268634B9-0212-4F1C-BA66-CB39532E85E9}" destId="{91EAB021-F075-470B-975C-D7E3CE3954CE}" srcOrd="0" destOrd="0" parTransId="{5E220B97-B56C-4A03-8F8A-411D8D98F7FC}" sibTransId="{9179B3BD-39C8-404F-BC42-7287824C018B}"/>
    <dgm:cxn modelId="{7AC0BE49-D2D0-4596-B0D5-35DF16A6B2F8}" srcId="{268634B9-0212-4F1C-BA66-CB39532E85E9}" destId="{C7DE84B2-9982-4544-9EEF-3EA2514ADD86}" srcOrd="2" destOrd="0" parTransId="{94A4A2E1-DF2B-4116-BB17-4C889FE4D7E2}" sibTransId="{B321210A-EA7C-488C-ACAF-9E525D6DA50F}"/>
    <dgm:cxn modelId="{2F0DE657-0ABA-4934-8153-17EEB1F9C9B3}" type="presOf" srcId="{69160779-35E6-400E-9511-90918FEF4AD1}" destId="{56A80AFC-5FCB-4A76-83F6-DD2100AE1338}" srcOrd="0" destOrd="0" presId="urn:microsoft.com/office/officeart/2005/8/layout/list1"/>
    <dgm:cxn modelId="{DEEF3D7C-4150-4122-8ED1-CB441517EE8F}" type="presOf" srcId="{69160779-35E6-400E-9511-90918FEF4AD1}" destId="{C906F7DC-4274-4E15-96C5-426FB2E1572D}" srcOrd="1" destOrd="0" presId="urn:microsoft.com/office/officeart/2005/8/layout/list1"/>
    <dgm:cxn modelId="{07D44993-5CBF-449C-924D-CA6FD8EF7745}" type="presOf" srcId="{C7DE84B2-9982-4544-9EEF-3EA2514ADD86}" destId="{ECE30474-7B16-411B-B8C7-593A7AD384C8}" srcOrd="0" destOrd="0" presId="urn:microsoft.com/office/officeart/2005/8/layout/list1"/>
    <dgm:cxn modelId="{72AAE7AA-55FF-4CE5-8282-9FAECA3ECC90}" type="presOf" srcId="{268634B9-0212-4F1C-BA66-CB39532E85E9}" destId="{F9DFDA82-412E-4CB2-B814-44088AFCA1B2}" srcOrd="0" destOrd="0" presId="urn:microsoft.com/office/officeart/2005/8/layout/list1"/>
    <dgm:cxn modelId="{A15964CD-2985-419E-BB75-A00EA254E57C}" type="presOf" srcId="{470E0B20-2765-4CB4-8B01-AE2EB61E9C91}" destId="{3AD032E2-DC74-4C74-A0D5-FD31DAEEDAAC}" srcOrd="0" destOrd="0" presId="urn:microsoft.com/office/officeart/2005/8/layout/list1"/>
    <dgm:cxn modelId="{35D21FD0-4514-4F27-B541-6963B079823C}" type="presOf" srcId="{91EAB021-F075-470B-975C-D7E3CE3954CE}" destId="{C10F656C-BF73-4FCC-92A5-8405D0637CDC}" srcOrd="1" destOrd="0" presId="urn:microsoft.com/office/officeart/2005/8/layout/list1"/>
    <dgm:cxn modelId="{5EDBE6E5-556C-49F9-9185-3E363F45347F}" type="presOf" srcId="{C7DE84B2-9982-4544-9EEF-3EA2514ADD86}" destId="{F0E1B1E5-0B5D-4A4E-9F70-24B0A53D5BE4}" srcOrd="1" destOrd="0" presId="urn:microsoft.com/office/officeart/2005/8/layout/list1"/>
    <dgm:cxn modelId="{5B357987-9141-4FF2-A6C0-12E5ABBF368F}" type="presParOf" srcId="{F9DFDA82-412E-4CB2-B814-44088AFCA1B2}" destId="{4ABA69DB-7E22-46D8-B0E5-DA629610BCC1}" srcOrd="0" destOrd="0" presId="urn:microsoft.com/office/officeart/2005/8/layout/list1"/>
    <dgm:cxn modelId="{91BBC65B-EA0E-4403-A876-F8DF72B540F0}" type="presParOf" srcId="{4ABA69DB-7E22-46D8-B0E5-DA629610BCC1}" destId="{6D2F1D38-5944-4B72-BD61-565DD3EF3EC5}" srcOrd="0" destOrd="0" presId="urn:microsoft.com/office/officeart/2005/8/layout/list1"/>
    <dgm:cxn modelId="{EADBEFC6-7CBA-43AE-8549-C23713DDC52D}" type="presParOf" srcId="{4ABA69DB-7E22-46D8-B0E5-DA629610BCC1}" destId="{C10F656C-BF73-4FCC-92A5-8405D0637CDC}" srcOrd="1" destOrd="0" presId="urn:microsoft.com/office/officeart/2005/8/layout/list1"/>
    <dgm:cxn modelId="{39BF2B7C-E36C-45D7-AD4F-4D5F518254CA}" type="presParOf" srcId="{F9DFDA82-412E-4CB2-B814-44088AFCA1B2}" destId="{C7D691A5-2849-4B17-95C2-C58117B3B387}" srcOrd="1" destOrd="0" presId="urn:microsoft.com/office/officeart/2005/8/layout/list1"/>
    <dgm:cxn modelId="{51E951FE-8FC7-4646-9461-B64C8581104F}" type="presParOf" srcId="{F9DFDA82-412E-4CB2-B814-44088AFCA1B2}" destId="{B84FCB51-927C-49D5-BA68-86EC61D59BD8}" srcOrd="2" destOrd="0" presId="urn:microsoft.com/office/officeart/2005/8/layout/list1"/>
    <dgm:cxn modelId="{130DA637-AEDF-4041-AC42-787044D5610F}" type="presParOf" srcId="{F9DFDA82-412E-4CB2-B814-44088AFCA1B2}" destId="{33C18B4D-44E4-409A-98F1-A4FAF87DFD66}" srcOrd="3" destOrd="0" presId="urn:microsoft.com/office/officeart/2005/8/layout/list1"/>
    <dgm:cxn modelId="{071663D4-A39C-413C-B49E-6B7841C91177}" type="presParOf" srcId="{F9DFDA82-412E-4CB2-B814-44088AFCA1B2}" destId="{08FF56B0-BD0C-436E-8D48-CC7C64111831}" srcOrd="4" destOrd="0" presId="urn:microsoft.com/office/officeart/2005/8/layout/list1"/>
    <dgm:cxn modelId="{AB959F7D-415F-4CE1-B007-DDEADF8A9697}" type="presParOf" srcId="{08FF56B0-BD0C-436E-8D48-CC7C64111831}" destId="{3AD032E2-DC74-4C74-A0D5-FD31DAEEDAAC}" srcOrd="0" destOrd="0" presId="urn:microsoft.com/office/officeart/2005/8/layout/list1"/>
    <dgm:cxn modelId="{6D748E5E-0665-47A3-849F-C6F6873ED383}" type="presParOf" srcId="{08FF56B0-BD0C-436E-8D48-CC7C64111831}" destId="{4A28149F-216A-44A4-8F3C-F6B686828342}" srcOrd="1" destOrd="0" presId="urn:microsoft.com/office/officeart/2005/8/layout/list1"/>
    <dgm:cxn modelId="{58ADF0A7-2216-497F-A0AD-FB5CA255CF1D}" type="presParOf" srcId="{F9DFDA82-412E-4CB2-B814-44088AFCA1B2}" destId="{03369536-C87D-41C4-92A8-3A7248B1532D}" srcOrd="5" destOrd="0" presId="urn:microsoft.com/office/officeart/2005/8/layout/list1"/>
    <dgm:cxn modelId="{1D4D5027-8E22-4279-9F01-EE11EB72958C}" type="presParOf" srcId="{F9DFDA82-412E-4CB2-B814-44088AFCA1B2}" destId="{21575D43-E84F-4C33-B08E-4D734F74698B}" srcOrd="6" destOrd="0" presId="urn:microsoft.com/office/officeart/2005/8/layout/list1"/>
    <dgm:cxn modelId="{2C5AF1F0-A904-4A7E-AB60-BE21EFC4DC47}" type="presParOf" srcId="{F9DFDA82-412E-4CB2-B814-44088AFCA1B2}" destId="{8520F0C7-B3BE-4FDF-B049-037676D64F1E}" srcOrd="7" destOrd="0" presId="urn:microsoft.com/office/officeart/2005/8/layout/list1"/>
    <dgm:cxn modelId="{A34779C0-6C0C-4AF9-BD87-828DCC632AA8}" type="presParOf" srcId="{F9DFDA82-412E-4CB2-B814-44088AFCA1B2}" destId="{42E6723C-6BC8-4238-AFD7-4E3255893E3E}" srcOrd="8" destOrd="0" presId="urn:microsoft.com/office/officeart/2005/8/layout/list1"/>
    <dgm:cxn modelId="{DF37C935-AA10-424C-90CF-F8E0E749D446}" type="presParOf" srcId="{42E6723C-6BC8-4238-AFD7-4E3255893E3E}" destId="{ECE30474-7B16-411B-B8C7-593A7AD384C8}" srcOrd="0" destOrd="0" presId="urn:microsoft.com/office/officeart/2005/8/layout/list1"/>
    <dgm:cxn modelId="{4F8CAC58-197E-43BD-AC6C-2F8C8C8CE5F2}" type="presParOf" srcId="{42E6723C-6BC8-4238-AFD7-4E3255893E3E}" destId="{F0E1B1E5-0B5D-4A4E-9F70-24B0A53D5BE4}" srcOrd="1" destOrd="0" presId="urn:microsoft.com/office/officeart/2005/8/layout/list1"/>
    <dgm:cxn modelId="{C6C34D2B-44B2-46DF-A9B6-40B4F5120702}" type="presParOf" srcId="{F9DFDA82-412E-4CB2-B814-44088AFCA1B2}" destId="{6219B1C5-63F7-481C-B7DF-932EA50F9D79}" srcOrd="9" destOrd="0" presId="urn:microsoft.com/office/officeart/2005/8/layout/list1"/>
    <dgm:cxn modelId="{6B78B5FF-F8B3-40CA-9AED-C56226053724}" type="presParOf" srcId="{F9DFDA82-412E-4CB2-B814-44088AFCA1B2}" destId="{8853471B-43D4-424A-9AD7-2913318BA374}" srcOrd="10" destOrd="0" presId="urn:microsoft.com/office/officeart/2005/8/layout/list1"/>
    <dgm:cxn modelId="{76F3C6F5-E6AF-463B-8B5B-2AE2FA01964C}" type="presParOf" srcId="{F9DFDA82-412E-4CB2-B814-44088AFCA1B2}" destId="{BD876EDA-204E-4E9B-B4C0-E63708A0968E}" srcOrd="11" destOrd="0" presId="urn:microsoft.com/office/officeart/2005/8/layout/list1"/>
    <dgm:cxn modelId="{BBF70DD8-BFDB-406C-841A-A610E6D2AC55}" type="presParOf" srcId="{F9DFDA82-412E-4CB2-B814-44088AFCA1B2}" destId="{FC4A0C7D-9ED8-4CFE-8536-03F8E24072D4}" srcOrd="12" destOrd="0" presId="urn:microsoft.com/office/officeart/2005/8/layout/list1"/>
    <dgm:cxn modelId="{02F05E21-BB6D-4A63-B45C-AD65CB49D42F}" type="presParOf" srcId="{FC4A0C7D-9ED8-4CFE-8536-03F8E24072D4}" destId="{56A80AFC-5FCB-4A76-83F6-DD2100AE1338}" srcOrd="0" destOrd="0" presId="urn:microsoft.com/office/officeart/2005/8/layout/list1"/>
    <dgm:cxn modelId="{4E85AA7D-5C89-44DE-96ED-305013639C94}" type="presParOf" srcId="{FC4A0C7D-9ED8-4CFE-8536-03F8E24072D4}" destId="{C906F7DC-4274-4E15-96C5-426FB2E1572D}" srcOrd="1" destOrd="0" presId="urn:microsoft.com/office/officeart/2005/8/layout/list1"/>
    <dgm:cxn modelId="{58027F8F-3756-4D7C-A71D-15C43ED95A90}" type="presParOf" srcId="{F9DFDA82-412E-4CB2-B814-44088AFCA1B2}" destId="{76524F00-2EB6-4DA8-85E2-A4582389EF39}" srcOrd="13" destOrd="0" presId="urn:microsoft.com/office/officeart/2005/8/layout/list1"/>
    <dgm:cxn modelId="{E2979E3F-F1BA-4ED4-A29C-24A60222DBE9}" type="presParOf" srcId="{F9DFDA82-412E-4CB2-B814-44088AFCA1B2}" destId="{60F12ECF-8860-4022-B2C9-754A3B887DE4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224BA74-ADBC-4931-B359-C8A064A1F1DE}" type="doc">
      <dgm:prSet loTypeId="urn:microsoft.com/office/officeart/2005/8/layout/radial6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CO"/>
        </a:p>
      </dgm:t>
    </dgm:pt>
    <dgm:pt modelId="{5850F27E-C8A0-4B93-AE1A-42F76F2006D7}">
      <dgm:prSet phldrT="[Texto]"/>
      <dgm:spPr/>
      <dgm:t>
        <a:bodyPr/>
        <a:lstStyle/>
        <a:p>
          <a:r>
            <a:rPr lang="es-CO" dirty="0"/>
            <a:t>Actores nacionales. </a:t>
          </a:r>
        </a:p>
      </dgm:t>
    </dgm:pt>
    <dgm:pt modelId="{FE4953BA-3DB8-43B1-99F2-65E6B0A62CD7}" type="parTrans" cxnId="{6C041ED7-1966-4510-8442-9B33770C4BBB}">
      <dgm:prSet/>
      <dgm:spPr/>
      <dgm:t>
        <a:bodyPr/>
        <a:lstStyle/>
        <a:p>
          <a:endParaRPr lang="es-CO"/>
        </a:p>
      </dgm:t>
    </dgm:pt>
    <dgm:pt modelId="{75BEC892-D765-4181-BD09-8CFA466CBFFF}" type="sibTrans" cxnId="{6C041ED7-1966-4510-8442-9B33770C4BBB}">
      <dgm:prSet/>
      <dgm:spPr/>
      <dgm:t>
        <a:bodyPr/>
        <a:lstStyle/>
        <a:p>
          <a:endParaRPr lang="es-CO"/>
        </a:p>
      </dgm:t>
    </dgm:pt>
    <dgm:pt modelId="{9356B088-50AF-4720-A392-AAC991CD4164}">
      <dgm:prSet phldrT="[Texto]" custT="1"/>
      <dgm:spPr/>
      <dgm:t>
        <a:bodyPr/>
        <a:lstStyle/>
        <a:p>
          <a:r>
            <a:rPr lang="es-CO" sz="1400" dirty="0">
              <a:solidFill>
                <a:srgbClr val="002060"/>
              </a:solidFill>
            </a:rPr>
            <a:t>Min Tic</a:t>
          </a:r>
          <a:endParaRPr lang="es-CO" sz="1200" dirty="0">
            <a:solidFill>
              <a:srgbClr val="002060"/>
            </a:solidFill>
          </a:endParaRPr>
        </a:p>
      </dgm:t>
    </dgm:pt>
    <dgm:pt modelId="{B006B9F2-046D-4910-87F6-1459B88396B1}" type="parTrans" cxnId="{02BC76D1-F83E-4030-8D5E-1E22F844F40B}">
      <dgm:prSet/>
      <dgm:spPr/>
      <dgm:t>
        <a:bodyPr/>
        <a:lstStyle/>
        <a:p>
          <a:endParaRPr lang="es-CO"/>
        </a:p>
      </dgm:t>
    </dgm:pt>
    <dgm:pt modelId="{D1E8DF11-589B-42E0-9D66-73C66CEB732D}" type="sibTrans" cxnId="{02BC76D1-F83E-4030-8D5E-1E22F844F40B}">
      <dgm:prSet/>
      <dgm:spPr/>
      <dgm:t>
        <a:bodyPr/>
        <a:lstStyle/>
        <a:p>
          <a:endParaRPr lang="es-CO"/>
        </a:p>
      </dgm:t>
    </dgm:pt>
    <dgm:pt modelId="{A11E641E-7771-42D7-ABA7-8B3CA0F5E0CB}">
      <dgm:prSet phldrT="[Texto]"/>
      <dgm:spPr/>
      <dgm:t>
        <a:bodyPr/>
        <a:lstStyle/>
        <a:p>
          <a:r>
            <a:rPr lang="es-CO" dirty="0"/>
            <a:t>Min Interior</a:t>
          </a:r>
        </a:p>
      </dgm:t>
    </dgm:pt>
    <dgm:pt modelId="{9BF1819D-74BD-4C3A-93E5-4E21F0678845}" type="parTrans" cxnId="{4C089117-9DAB-4598-857A-FA2F14DE344E}">
      <dgm:prSet/>
      <dgm:spPr/>
      <dgm:t>
        <a:bodyPr/>
        <a:lstStyle/>
        <a:p>
          <a:endParaRPr lang="es-CO"/>
        </a:p>
      </dgm:t>
    </dgm:pt>
    <dgm:pt modelId="{D87CE2DE-377C-47A9-96B1-2F3FC3E9665C}" type="sibTrans" cxnId="{4C089117-9DAB-4598-857A-FA2F14DE344E}">
      <dgm:prSet/>
      <dgm:spPr/>
      <dgm:t>
        <a:bodyPr/>
        <a:lstStyle/>
        <a:p>
          <a:endParaRPr lang="es-CO"/>
        </a:p>
      </dgm:t>
    </dgm:pt>
    <dgm:pt modelId="{9F32957B-DDBF-478C-866B-0DB3BCC64E0C}">
      <dgm:prSet phldrT="[Texto]"/>
      <dgm:spPr/>
      <dgm:t>
        <a:bodyPr/>
        <a:lstStyle/>
        <a:p>
          <a:r>
            <a:rPr lang="es-CO" dirty="0"/>
            <a:t>Min Relaciones exteriores</a:t>
          </a:r>
        </a:p>
      </dgm:t>
    </dgm:pt>
    <dgm:pt modelId="{5B6A160E-F021-4D7F-8697-C6914BD26887}" type="parTrans" cxnId="{6DA8E75A-775C-4EA6-A66B-6ECB4D2BBF94}">
      <dgm:prSet/>
      <dgm:spPr/>
      <dgm:t>
        <a:bodyPr/>
        <a:lstStyle/>
        <a:p>
          <a:endParaRPr lang="es-CO"/>
        </a:p>
      </dgm:t>
    </dgm:pt>
    <dgm:pt modelId="{C223E3B0-26F2-46AA-8A9E-0653C4556EE9}" type="sibTrans" cxnId="{6DA8E75A-775C-4EA6-A66B-6ECB4D2BBF94}">
      <dgm:prSet/>
      <dgm:spPr/>
      <dgm:t>
        <a:bodyPr/>
        <a:lstStyle/>
        <a:p>
          <a:endParaRPr lang="es-CO"/>
        </a:p>
      </dgm:t>
    </dgm:pt>
    <dgm:pt modelId="{452AE73A-4409-469E-B478-970FBD9D7C27}">
      <dgm:prSet phldrT="[Texto]"/>
      <dgm:spPr/>
      <dgm:t>
        <a:bodyPr/>
        <a:lstStyle/>
        <a:p>
          <a:r>
            <a:rPr lang="es-CO" dirty="0"/>
            <a:t>ICBF</a:t>
          </a:r>
        </a:p>
      </dgm:t>
    </dgm:pt>
    <dgm:pt modelId="{8347BA13-8EAF-4744-9AFE-45D952636B28}" type="parTrans" cxnId="{761AA1AB-7965-4C0C-ACA7-A16A691FBA84}">
      <dgm:prSet/>
      <dgm:spPr/>
      <dgm:t>
        <a:bodyPr/>
        <a:lstStyle/>
        <a:p>
          <a:endParaRPr lang="es-CO"/>
        </a:p>
      </dgm:t>
    </dgm:pt>
    <dgm:pt modelId="{58E7713D-FF3E-42EC-B2E8-531E669BD355}" type="sibTrans" cxnId="{761AA1AB-7965-4C0C-ACA7-A16A691FBA84}">
      <dgm:prSet/>
      <dgm:spPr/>
      <dgm:t>
        <a:bodyPr/>
        <a:lstStyle/>
        <a:p>
          <a:endParaRPr lang="es-CO"/>
        </a:p>
      </dgm:t>
    </dgm:pt>
    <dgm:pt modelId="{2D185305-12A8-4D9D-B56A-17AD12513437}">
      <dgm:prSet phldrT="[Texto]"/>
      <dgm:spPr/>
      <dgm:t>
        <a:bodyPr/>
        <a:lstStyle/>
        <a:p>
          <a:r>
            <a:rPr lang="es-CO" dirty="0"/>
            <a:t>Min Agricultura</a:t>
          </a:r>
        </a:p>
      </dgm:t>
    </dgm:pt>
    <dgm:pt modelId="{E25AB5B5-2045-4561-8EC1-C450C5A458BF}" type="parTrans" cxnId="{A5CB03C9-8FE9-47A2-9FE4-E03F9ADE0E73}">
      <dgm:prSet/>
      <dgm:spPr/>
      <dgm:t>
        <a:bodyPr/>
        <a:lstStyle/>
        <a:p>
          <a:endParaRPr lang="es-CO"/>
        </a:p>
      </dgm:t>
    </dgm:pt>
    <dgm:pt modelId="{C30F181D-F3AD-4C20-8031-05E55896467B}" type="sibTrans" cxnId="{A5CB03C9-8FE9-47A2-9FE4-E03F9ADE0E73}">
      <dgm:prSet/>
      <dgm:spPr/>
      <dgm:t>
        <a:bodyPr/>
        <a:lstStyle/>
        <a:p>
          <a:endParaRPr lang="es-CO"/>
        </a:p>
      </dgm:t>
    </dgm:pt>
    <dgm:pt modelId="{27A6EEBE-6A2A-4D63-A2D0-DDEEE37C29CF}">
      <dgm:prSet phldrT="[Texto]"/>
      <dgm:spPr/>
      <dgm:t>
        <a:bodyPr/>
        <a:lstStyle/>
        <a:p>
          <a:r>
            <a:rPr lang="es-CO" b="1" dirty="0">
              <a:solidFill>
                <a:srgbClr val="002060"/>
              </a:solidFill>
            </a:rPr>
            <a:t>DPS</a:t>
          </a:r>
          <a:r>
            <a:rPr lang="es-CO" dirty="0"/>
            <a:t>.</a:t>
          </a:r>
        </a:p>
      </dgm:t>
    </dgm:pt>
    <dgm:pt modelId="{D4474DB8-9ED7-4294-BD66-4494CEC3510E}" type="parTrans" cxnId="{073095C2-C880-47A5-80FE-F61D5FA55B20}">
      <dgm:prSet/>
      <dgm:spPr/>
      <dgm:t>
        <a:bodyPr/>
        <a:lstStyle/>
        <a:p>
          <a:endParaRPr lang="es-CO"/>
        </a:p>
      </dgm:t>
    </dgm:pt>
    <dgm:pt modelId="{37386583-8B57-4594-9D00-9299E342C6F4}" type="sibTrans" cxnId="{073095C2-C880-47A5-80FE-F61D5FA55B20}">
      <dgm:prSet/>
      <dgm:spPr/>
      <dgm:t>
        <a:bodyPr/>
        <a:lstStyle/>
        <a:p>
          <a:endParaRPr lang="es-CO"/>
        </a:p>
      </dgm:t>
    </dgm:pt>
    <dgm:pt modelId="{582D8776-7248-49DE-997B-B0520746AC93}">
      <dgm:prSet phldrT="[Texto]" custT="1"/>
      <dgm:spPr/>
      <dgm:t>
        <a:bodyPr/>
        <a:lstStyle/>
        <a:p>
          <a:r>
            <a:rPr lang="es-CO" sz="1200" dirty="0"/>
            <a:t>Min Educación</a:t>
          </a:r>
        </a:p>
      </dgm:t>
    </dgm:pt>
    <dgm:pt modelId="{C412458D-F082-40D8-AF5E-3EF213B05F28}" type="parTrans" cxnId="{6392A840-8F35-474F-BE48-C0C46B376180}">
      <dgm:prSet/>
      <dgm:spPr/>
      <dgm:t>
        <a:bodyPr/>
        <a:lstStyle/>
        <a:p>
          <a:endParaRPr lang="es-CO"/>
        </a:p>
      </dgm:t>
    </dgm:pt>
    <dgm:pt modelId="{302D67F0-6396-49B7-A50D-CD97E3C17902}" type="sibTrans" cxnId="{6392A840-8F35-474F-BE48-C0C46B376180}">
      <dgm:prSet/>
      <dgm:spPr/>
      <dgm:t>
        <a:bodyPr/>
        <a:lstStyle/>
        <a:p>
          <a:endParaRPr lang="es-CO"/>
        </a:p>
      </dgm:t>
    </dgm:pt>
    <dgm:pt modelId="{D557F72D-B46E-4497-962F-15F84CFB3DBF}">
      <dgm:prSet phldrT="[Texto]" custT="1"/>
      <dgm:spPr/>
      <dgm:t>
        <a:bodyPr/>
        <a:lstStyle/>
        <a:p>
          <a:r>
            <a:rPr lang="es-CO" sz="1200" dirty="0"/>
            <a:t>Min</a:t>
          </a:r>
          <a:r>
            <a:rPr lang="es-CO" sz="800" dirty="0"/>
            <a:t> </a:t>
          </a:r>
          <a:r>
            <a:rPr lang="es-CO" sz="1200" dirty="0"/>
            <a:t>Trabajo</a:t>
          </a:r>
        </a:p>
      </dgm:t>
    </dgm:pt>
    <dgm:pt modelId="{E6B662AB-72A1-49E7-9218-91515244D8FE}" type="parTrans" cxnId="{80724251-B00B-4F1D-994A-F431F3A998B5}">
      <dgm:prSet/>
      <dgm:spPr/>
      <dgm:t>
        <a:bodyPr/>
        <a:lstStyle/>
        <a:p>
          <a:endParaRPr lang="es-CO"/>
        </a:p>
      </dgm:t>
    </dgm:pt>
    <dgm:pt modelId="{7DEE1481-C48A-4E0F-8F66-2126474F70B0}" type="sibTrans" cxnId="{80724251-B00B-4F1D-994A-F431F3A998B5}">
      <dgm:prSet/>
      <dgm:spPr/>
      <dgm:t>
        <a:bodyPr/>
        <a:lstStyle/>
        <a:p>
          <a:endParaRPr lang="es-CO"/>
        </a:p>
      </dgm:t>
    </dgm:pt>
    <dgm:pt modelId="{3B1ABBD9-F43A-46BD-A0DE-C1457677C377}">
      <dgm:prSet phldrT="[Texto]" custT="1"/>
      <dgm:spPr/>
      <dgm:t>
        <a:bodyPr/>
        <a:lstStyle/>
        <a:p>
          <a:r>
            <a:rPr lang="es-CO" sz="1200" dirty="0" err="1"/>
            <a:t>Org</a:t>
          </a:r>
          <a:r>
            <a:rPr lang="es-CO" sz="1200" dirty="0"/>
            <a:t> sociales de mujeres.</a:t>
          </a:r>
        </a:p>
      </dgm:t>
    </dgm:pt>
    <dgm:pt modelId="{1996BB1D-E0E9-496B-B831-9E1C42E5120B}" type="parTrans" cxnId="{43EC3BEA-BE8E-4324-A958-0ECF48510E41}">
      <dgm:prSet/>
      <dgm:spPr/>
      <dgm:t>
        <a:bodyPr/>
        <a:lstStyle/>
        <a:p>
          <a:endParaRPr lang="es-CO"/>
        </a:p>
      </dgm:t>
    </dgm:pt>
    <dgm:pt modelId="{130C8512-20AB-46F5-B801-C2B7AC17A208}" type="sibTrans" cxnId="{43EC3BEA-BE8E-4324-A958-0ECF48510E41}">
      <dgm:prSet/>
      <dgm:spPr/>
      <dgm:t>
        <a:bodyPr/>
        <a:lstStyle/>
        <a:p>
          <a:endParaRPr lang="es-CO"/>
        </a:p>
      </dgm:t>
    </dgm:pt>
    <dgm:pt modelId="{4A2BE4DB-A513-4EDB-A13A-1477CBAAFBC8}">
      <dgm:prSet phldrT="[Texto]" custT="1"/>
      <dgm:spPr/>
      <dgm:t>
        <a:bodyPr/>
        <a:lstStyle/>
        <a:p>
          <a:r>
            <a:rPr lang="es-CO" sz="1200" dirty="0"/>
            <a:t>SENA y ESAP</a:t>
          </a:r>
        </a:p>
      </dgm:t>
    </dgm:pt>
    <dgm:pt modelId="{234DFDCA-90C9-4830-B19D-F50F94238071}" type="parTrans" cxnId="{6DF510EB-0222-4BE0-B6EE-F07F3B6DF556}">
      <dgm:prSet/>
      <dgm:spPr/>
      <dgm:t>
        <a:bodyPr/>
        <a:lstStyle/>
        <a:p>
          <a:endParaRPr lang="es-CO"/>
        </a:p>
      </dgm:t>
    </dgm:pt>
    <dgm:pt modelId="{7EC7953B-0239-4921-B41B-E787E4D7F01F}" type="sibTrans" cxnId="{6DF510EB-0222-4BE0-B6EE-F07F3B6DF556}">
      <dgm:prSet/>
      <dgm:spPr/>
      <dgm:t>
        <a:bodyPr/>
        <a:lstStyle/>
        <a:p>
          <a:endParaRPr lang="es-CO"/>
        </a:p>
      </dgm:t>
    </dgm:pt>
    <dgm:pt modelId="{2DDC6E90-0F02-46E2-8F61-1418F92162C4}">
      <dgm:prSet/>
      <dgm:spPr/>
      <dgm:t>
        <a:bodyPr/>
        <a:lstStyle/>
        <a:p>
          <a:r>
            <a:rPr lang="es-CO" dirty="0"/>
            <a:t>Empresa </a:t>
          </a:r>
        </a:p>
        <a:p>
          <a:r>
            <a:rPr lang="es-CO" dirty="0"/>
            <a:t>Privada </a:t>
          </a:r>
        </a:p>
      </dgm:t>
    </dgm:pt>
    <dgm:pt modelId="{9288A1C2-5FD6-4DE5-BD2A-FA66E547D40D}" type="parTrans" cxnId="{5003A2C4-9AC7-4F38-ACC3-8028376752B3}">
      <dgm:prSet/>
      <dgm:spPr/>
      <dgm:t>
        <a:bodyPr/>
        <a:lstStyle/>
        <a:p>
          <a:endParaRPr lang="es-CO"/>
        </a:p>
      </dgm:t>
    </dgm:pt>
    <dgm:pt modelId="{45DF8E41-FAFD-4CDE-95F7-6BB3A7F9A860}" type="sibTrans" cxnId="{5003A2C4-9AC7-4F38-ACC3-8028376752B3}">
      <dgm:prSet/>
      <dgm:spPr/>
      <dgm:t>
        <a:bodyPr/>
        <a:lstStyle/>
        <a:p>
          <a:endParaRPr lang="es-CO"/>
        </a:p>
      </dgm:t>
    </dgm:pt>
    <dgm:pt modelId="{02C23B22-E0AF-43E3-ADCB-1FF78A9F9F8C}">
      <dgm:prSet/>
      <dgm:spPr/>
      <dgm:t>
        <a:bodyPr/>
        <a:lstStyle/>
        <a:p>
          <a:endParaRPr lang="es-ES"/>
        </a:p>
      </dgm:t>
    </dgm:pt>
    <dgm:pt modelId="{E8A7B110-DB88-4F02-80FF-6B33AC4B9B4E}" type="parTrans" cxnId="{4D62A49B-48ED-4B0A-8D26-F646BF31221C}">
      <dgm:prSet/>
      <dgm:spPr/>
      <dgm:t>
        <a:bodyPr/>
        <a:lstStyle/>
        <a:p>
          <a:endParaRPr lang="es-CO"/>
        </a:p>
      </dgm:t>
    </dgm:pt>
    <dgm:pt modelId="{E281930E-C875-4BAA-A412-935BCE3DFF16}" type="sibTrans" cxnId="{4D62A49B-48ED-4B0A-8D26-F646BF31221C}">
      <dgm:prSet/>
      <dgm:spPr/>
      <dgm:t>
        <a:bodyPr/>
        <a:lstStyle/>
        <a:p>
          <a:endParaRPr lang="es-CO"/>
        </a:p>
      </dgm:t>
    </dgm:pt>
    <dgm:pt modelId="{BC3CC673-1B31-4ED6-B5A6-D38F131B3BA5}" type="pres">
      <dgm:prSet presAssocID="{D224BA74-ADBC-4931-B359-C8A064A1F1DE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2313EF5F-4B75-42C8-B9E3-FC18F1CEDF5D}" type="pres">
      <dgm:prSet presAssocID="{5850F27E-C8A0-4B93-AE1A-42F76F2006D7}" presName="centerShape" presStyleLbl="node0" presStyleIdx="0" presStyleCnt="1"/>
      <dgm:spPr/>
    </dgm:pt>
    <dgm:pt modelId="{BAFCF58E-4D76-4250-9752-2042BAD5287D}" type="pres">
      <dgm:prSet presAssocID="{9356B088-50AF-4720-A392-AAC991CD4164}" presName="node" presStyleLbl="node1" presStyleIdx="0" presStyleCnt="11">
        <dgm:presLayoutVars>
          <dgm:bulletEnabled val="1"/>
        </dgm:presLayoutVars>
      </dgm:prSet>
      <dgm:spPr/>
    </dgm:pt>
    <dgm:pt modelId="{64097B56-33AC-4202-ABB3-A8DBC9B171C8}" type="pres">
      <dgm:prSet presAssocID="{9356B088-50AF-4720-A392-AAC991CD4164}" presName="dummy" presStyleCnt="0"/>
      <dgm:spPr/>
    </dgm:pt>
    <dgm:pt modelId="{C822813A-0252-4AEB-87C7-A43A735C4B98}" type="pres">
      <dgm:prSet presAssocID="{D1E8DF11-589B-42E0-9D66-73C66CEB732D}" presName="sibTrans" presStyleLbl="sibTrans2D1" presStyleIdx="0" presStyleCnt="11"/>
      <dgm:spPr/>
    </dgm:pt>
    <dgm:pt modelId="{AD59461B-B3AC-4105-8D72-33FC5F57FB89}" type="pres">
      <dgm:prSet presAssocID="{A11E641E-7771-42D7-ABA7-8B3CA0F5E0CB}" presName="node" presStyleLbl="node1" presStyleIdx="1" presStyleCnt="11">
        <dgm:presLayoutVars>
          <dgm:bulletEnabled val="1"/>
        </dgm:presLayoutVars>
      </dgm:prSet>
      <dgm:spPr/>
    </dgm:pt>
    <dgm:pt modelId="{FBA3F9FE-6F34-4E54-A3CE-AD2CE93F6737}" type="pres">
      <dgm:prSet presAssocID="{A11E641E-7771-42D7-ABA7-8B3CA0F5E0CB}" presName="dummy" presStyleCnt="0"/>
      <dgm:spPr/>
    </dgm:pt>
    <dgm:pt modelId="{128BCF64-3E98-48C6-9BE1-EC1ED88F1D05}" type="pres">
      <dgm:prSet presAssocID="{D87CE2DE-377C-47A9-96B1-2F3FC3E9665C}" presName="sibTrans" presStyleLbl="sibTrans2D1" presStyleIdx="1" presStyleCnt="11"/>
      <dgm:spPr/>
    </dgm:pt>
    <dgm:pt modelId="{B7F8953C-34C1-45C5-AC01-BAFE9A4C0C68}" type="pres">
      <dgm:prSet presAssocID="{9F32957B-DDBF-478C-866B-0DB3BCC64E0C}" presName="node" presStyleLbl="node1" presStyleIdx="2" presStyleCnt="11">
        <dgm:presLayoutVars>
          <dgm:bulletEnabled val="1"/>
        </dgm:presLayoutVars>
      </dgm:prSet>
      <dgm:spPr/>
    </dgm:pt>
    <dgm:pt modelId="{511090EB-A744-44E1-8641-278A46AE932D}" type="pres">
      <dgm:prSet presAssocID="{9F32957B-DDBF-478C-866B-0DB3BCC64E0C}" presName="dummy" presStyleCnt="0"/>
      <dgm:spPr/>
    </dgm:pt>
    <dgm:pt modelId="{F28933D4-2A0C-4B17-85B5-C35A73B61352}" type="pres">
      <dgm:prSet presAssocID="{C223E3B0-26F2-46AA-8A9E-0653C4556EE9}" presName="sibTrans" presStyleLbl="sibTrans2D1" presStyleIdx="2" presStyleCnt="11"/>
      <dgm:spPr/>
    </dgm:pt>
    <dgm:pt modelId="{CD4A4447-9828-4735-9A19-710CC37DB194}" type="pres">
      <dgm:prSet presAssocID="{452AE73A-4409-469E-B478-970FBD9D7C27}" presName="node" presStyleLbl="node1" presStyleIdx="3" presStyleCnt="11">
        <dgm:presLayoutVars>
          <dgm:bulletEnabled val="1"/>
        </dgm:presLayoutVars>
      </dgm:prSet>
      <dgm:spPr/>
    </dgm:pt>
    <dgm:pt modelId="{B3771014-B4D0-404B-9840-CCC4606FB7D3}" type="pres">
      <dgm:prSet presAssocID="{452AE73A-4409-469E-B478-970FBD9D7C27}" presName="dummy" presStyleCnt="0"/>
      <dgm:spPr/>
    </dgm:pt>
    <dgm:pt modelId="{47556C95-A6E1-4054-A0D6-F0078FD15E54}" type="pres">
      <dgm:prSet presAssocID="{58E7713D-FF3E-42EC-B2E8-531E669BD355}" presName="sibTrans" presStyleLbl="sibTrans2D1" presStyleIdx="3" presStyleCnt="11"/>
      <dgm:spPr/>
    </dgm:pt>
    <dgm:pt modelId="{AF4A19B0-94B9-4AF7-A2ED-8CE0C1067D0E}" type="pres">
      <dgm:prSet presAssocID="{2D185305-12A8-4D9D-B56A-17AD12513437}" presName="node" presStyleLbl="node1" presStyleIdx="4" presStyleCnt="11">
        <dgm:presLayoutVars>
          <dgm:bulletEnabled val="1"/>
        </dgm:presLayoutVars>
      </dgm:prSet>
      <dgm:spPr/>
    </dgm:pt>
    <dgm:pt modelId="{ED00FBF7-54F2-4B17-B968-FD0865EA2D6F}" type="pres">
      <dgm:prSet presAssocID="{2D185305-12A8-4D9D-B56A-17AD12513437}" presName="dummy" presStyleCnt="0"/>
      <dgm:spPr/>
    </dgm:pt>
    <dgm:pt modelId="{B3CB708C-9869-4ADF-A0AF-7B1C3E6DED1F}" type="pres">
      <dgm:prSet presAssocID="{C30F181D-F3AD-4C20-8031-05E55896467B}" presName="sibTrans" presStyleLbl="sibTrans2D1" presStyleIdx="4" presStyleCnt="11"/>
      <dgm:spPr/>
    </dgm:pt>
    <dgm:pt modelId="{82F11497-C672-4C9A-9AA0-928A9CA61C1D}" type="pres">
      <dgm:prSet presAssocID="{27A6EEBE-6A2A-4D63-A2D0-DDEEE37C29CF}" presName="node" presStyleLbl="node1" presStyleIdx="5" presStyleCnt="11">
        <dgm:presLayoutVars>
          <dgm:bulletEnabled val="1"/>
        </dgm:presLayoutVars>
      </dgm:prSet>
      <dgm:spPr/>
    </dgm:pt>
    <dgm:pt modelId="{108B53AE-2DB0-4ACD-8DFD-112B4496D096}" type="pres">
      <dgm:prSet presAssocID="{27A6EEBE-6A2A-4D63-A2D0-DDEEE37C29CF}" presName="dummy" presStyleCnt="0"/>
      <dgm:spPr/>
    </dgm:pt>
    <dgm:pt modelId="{2866996C-855B-4C87-B3B1-6159694413F4}" type="pres">
      <dgm:prSet presAssocID="{37386583-8B57-4594-9D00-9299E342C6F4}" presName="sibTrans" presStyleLbl="sibTrans2D1" presStyleIdx="5" presStyleCnt="11"/>
      <dgm:spPr/>
    </dgm:pt>
    <dgm:pt modelId="{7F869168-1655-4A48-84F6-7B1D19DA5C0E}" type="pres">
      <dgm:prSet presAssocID="{582D8776-7248-49DE-997B-B0520746AC93}" presName="node" presStyleLbl="node1" presStyleIdx="6" presStyleCnt="11">
        <dgm:presLayoutVars>
          <dgm:bulletEnabled val="1"/>
        </dgm:presLayoutVars>
      </dgm:prSet>
      <dgm:spPr/>
    </dgm:pt>
    <dgm:pt modelId="{D7376122-0FEF-4F3A-9C2C-D4C79BAD5673}" type="pres">
      <dgm:prSet presAssocID="{582D8776-7248-49DE-997B-B0520746AC93}" presName="dummy" presStyleCnt="0"/>
      <dgm:spPr/>
    </dgm:pt>
    <dgm:pt modelId="{FBF00AFF-97F6-4897-B933-833E18BBF860}" type="pres">
      <dgm:prSet presAssocID="{302D67F0-6396-49B7-A50D-CD97E3C17902}" presName="sibTrans" presStyleLbl="sibTrans2D1" presStyleIdx="6" presStyleCnt="11"/>
      <dgm:spPr/>
    </dgm:pt>
    <dgm:pt modelId="{3C09EB84-2163-4C14-B66C-634DBA5E775A}" type="pres">
      <dgm:prSet presAssocID="{D557F72D-B46E-4497-962F-15F84CFB3DBF}" presName="node" presStyleLbl="node1" presStyleIdx="7" presStyleCnt="11">
        <dgm:presLayoutVars>
          <dgm:bulletEnabled val="1"/>
        </dgm:presLayoutVars>
      </dgm:prSet>
      <dgm:spPr/>
    </dgm:pt>
    <dgm:pt modelId="{7FBCBDF9-4030-4152-940E-93B1278B2573}" type="pres">
      <dgm:prSet presAssocID="{D557F72D-B46E-4497-962F-15F84CFB3DBF}" presName="dummy" presStyleCnt="0"/>
      <dgm:spPr/>
    </dgm:pt>
    <dgm:pt modelId="{1D4009F8-5966-497E-B78E-4E9FEFDFCE66}" type="pres">
      <dgm:prSet presAssocID="{7DEE1481-C48A-4E0F-8F66-2126474F70B0}" presName="sibTrans" presStyleLbl="sibTrans2D1" presStyleIdx="7" presStyleCnt="11"/>
      <dgm:spPr/>
    </dgm:pt>
    <dgm:pt modelId="{F0B9EE3F-054B-46FD-A50D-C30370D2616B}" type="pres">
      <dgm:prSet presAssocID="{4A2BE4DB-A513-4EDB-A13A-1477CBAAFBC8}" presName="node" presStyleLbl="node1" presStyleIdx="8" presStyleCnt="11">
        <dgm:presLayoutVars>
          <dgm:bulletEnabled val="1"/>
        </dgm:presLayoutVars>
      </dgm:prSet>
      <dgm:spPr/>
    </dgm:pt>
    <dgm:pt modelId="{08E44CFD-1E01-440C-AF0D-E89732B585C4}" type="pres">
      <dgm:prSet presAssocID="{4A2BE4DB-A513-4EDB-A13A-1477CBAAFBC8}" presName="dummy" presStyleCnt="0"/>
      <dgm:spPr/>
    </dgm:pt>
    <dgm:pt modelId="{99D98346-87D7-4C66-A80A-543F3C63AD6D}" type="pres">
      <dgm:prSet presAssocID="{7EC7953B-0239-4921-B41B-E787E4D7F01F}" presName="sibTrans" presStyleLbl="sibTrans2D1" presStyleIdx="8" presStyleCnt="11"/>
      <dgm:spPr/>
    </dgm:pt>
    <dgm:pt modelId="{802D3C04-D2CC-4661-8D36-0AC365E0032A}" type="pres">
      <dgm:prSet presAssocID="{3B1ABBD9-F43A-46BD-A0DE-C1457677C377}" presName="node" presStyleLbl="node1" presStyleIdx="9" presStyleCnt="11">
        <dgm:presLayoutVars>
          <dgm:bulletEnabled val="1"/>
        </dgm:presLayoutVars>
      </dgm:prSet>
      <dgm:spPr/>
    </dgm:pt>
    <dgm:pt modelId="{851A1F47-9DA7-419E-8656-C3760E544595}" type="pres">
      <dgm:prSet presAssocID="{3B1ABBD9-F43A-46BD-A0DE-C1457677C377}" presName="dummy" presStyleCnt="0"/>
      <dgm:spPr/>
    </dgm:pt>
    <dgm:pt modelId="{AA9F46D0-16AB-422B-9957-DCBCA0C8E395}" type="pres">
      <dgm:prSet presAssocID="{130C8512-20AB-46F5-B801-C2B7AC17A208}" presName="sibTrans" presStyleLbl="sibTrans2D1" presStyleIdx="9" presStyleCnt="11"/>
      <dgm:spPr/>
    </dgm:pt>
    <dgm:pt modelId="{E1334EFB-C32F-454B-8F08-88D8A95A79DF}" type="pres">
      <dgm:prSet presAssocID="{2DDC6E90-0F02-46E2-8F61-1418F92162C4}" presName="node" presStyleLbl="node1" presStyleIdx="10" presStyleCnt="11">
        <dgm:presLayoutVars>
          <dgm:bulletEnabled val="1"/>
        </dgm:presLayoutVars>
      </dgm:prSet>
      <dgm:spPr/>
    </dgm:pt>
    <dgm:pt modelId="{9108F687-955D-4981-ADBA-38AC4B4E71F1}" type="pres">
      <dgm:prSet presAssocID="{2DDC6E90-0F02-46E2-8F61-1418F92162C4}" presName="dummy" presStyleCnt="0"/>
      <dgm:spPr/>
    </dgm:pt>
    <dgm:pt modelId="{66DAEC65-E95E-42C4-AD2E-01A7BC5AB532}" type="pres">
      <dgm:prSet presAssocID="{45DF8E41-FAFD-4CDE-95F7-6BB3A7F9A860}" presName="sibTrans" presStyleLbl="sibTrans2D1" presStyleIdx="10" presStyleCnt="11"/>
      <dgm:spPr/>
    </dgm:pt>
  </dgm:ptLst>
  <dgm:cxnLst>
    <dgm:cxn modelId="{FB2D9603-0CA4-4E45-A257-C9C4F5706C31}" type="presOf" srcId="{9356B088-50AF-4720-A392-AAC991CD4164}" destId="{BAFCF58E-4D76-4250-9752-2042BAD5287D}" srcOrd="0" destOrd="0" presId="urn:microsoft.com/office/officeart/2005/8/layout/radial6"/>
    <dgm:cxn modelId="{4C089117-9DAB-4598-857A-FA2F14DE344E}" srcId="{5850F27E-C8A0-4B93-AE1A-42F76F2006D7}" destId="{A11E641E-7771-42D7-ABA7-8B3CA0F5E0CB}" srcOrd="1" destOrd="0" parTransId="{9BF1819D-74BD-4C3A-93E5-4E21F0678845}" sibTransId="{D87CE2DE-377C-47A9-96B1-2F3FC3E9665C}"/>
    <dgm:cxn modelId="{63C3C230-F541-483C-8D05-1409B3A9BC51}" type="presOf" srcId="{452AE73A-4409-469E-B478-970FBD9D7C27}" destId="{CD4A4447-9828-4735-9A19-710CC37DB194}" srcOrd="0" destOrd="0" presId="urn:microsoft.com/office/officeart/2005/8/layout/radial6"/>
    <dgm:cxn modelId="{6392A840-8F35-474F-BE48-C0C46B376180}" srcId="{5850F27E-C8A0-4B93-AE1A-42F76F2006D7}" destId="{582D8776-7248-49DE-997B-B0520746AC93}" srcOrd="6" destOrd="0" parTransId="{C412458D-F082-40D8-AF5E-3EF213B05F28}" sibTransId="{302D67F0-6396-49B7-A50D-CD97E3C17902}"/>
    <dgm:cxn modelId="{3A7CA964-E2B1-4D8B-A0E5-763A16881324}" type="presOf" srcId="{7DEE1481-C48A-4E0F-8F66-2126474F70B0}" destId="{1D4009F8-5966-497E-B78E-4E9FEFDFCE66}" srcOrd="0" destOrd="0" presId="urn:microsoft.com/office/officeart/2005/8/layout/radial6"/>
    <dgm:cxn modelId="{DA2E526E-ED38-48AA-8CA4-46AD32E72141}" type="presOf" srcId="{D87CE2DE-377C-47A9-96B1-2F3FC3E9665C}" destId="{128BCF64-3E98-48C6-9BE1-EC1ED88F1D05}" srcOrd="0" destOrd="0" presId="urn:microsoft.com/office/officeart/2005/8/layout/radial6"/>
    <dgm:cxn modelId="{80724251-B00B-4F1D-994A-F431F3A998B5}" srcId="{5850F27E-C8A0-4B93-AE1A-42F76F2006D7}" destId="{D557F72D-B46E-4497-962F-15F84CFB3DBF}" srcOrd="7" destOrd="0" parTransId="{E6B662AB-72A1-49E7-9218-91515244D8FE}" sibTransId="{7DEE1481-C48A-4E0F-8F66-2126474F70B0}"/>
    <dgm:cxn modelId="{B5B04471-4430-4096-9574-2FDC38F9F111}" type="presOf" srcId="{A11E641E-7771-42D7-ABA7-8B3CA0F5E0CB}" destId="{AD59461B-B3AC-4105-8D72-33FC5F57FB89}" srcOrd="0" destOrd="0" presId="urn:microsoft.com/office/officeart/2005/8/layout/radial6"/>
    <dgm:cxn modelId="{8CF2A971-A9F8-42A1-8330-4064A95EFAFC}" type="presOf" srcId="{37386583-8B57-4594-9D00-9299E342C6F4}" destId="{2866996C-855B-4C87-B3B1-6159694413F4}" srcOrd="0" destOrd="0" presId="urn:microsoft.com/office/officeart/2005/8/layout/radial6"/>
    <dgm:cxn modelId="{E99F785A-8AA3-4A92-8474-32D861A56B7C}" type="presOf" srcId="{C223E3B0-26F2-46AA-8A9E-0653C4556EE9}" destId="{F28933D4-2A0C-4B17-85B5-C35A73B61352}" srcOrd="0" destOrd="0" presId="urn:microsoft.com/office/officeart/2005/8/layout/radial6"/>
    <dgm:cxn modelId="{6DA8E75A-775C-4EA6-A66B-6ECB4D2BBF94}" srcId="{5850F27E-C8A0-4B93-AE1A-42F76F2006D7}" destId="{9F32957B-DDBF-478C-866B-0DB3BCC64E0C}" srcOrd="2" destOrd="0" parTransId="{5B6A160E-F021-4D7F-8697-C6914BD26887}" sibTransId="{C223E3B0-26F2-46AA-8A9E-0653C4556EE9}"/>
    <dgm:cxn modelId="{2AF4B581-B1F4-4D1E-85B7-A631E7F044C6}" type="presOf" srcId="{302D67F0-6396-49B7-A50D-CD97E3C17902}" destId="{FBF00AFF-97F6-4897-B933-833E18BBF860}" srcOrd="0" destOrd="0" presId="urn:microsoft.com/office/officeart/2005/8/layout/radial6"/>
    <dgm:cxn modelId="{4D62A49B-48ED-4B0A-8D26-F646BF31221C}" srcId="{D224BA74-ADBC-4931-B359-C8A064A1F1DE}" destId="{02C23B22-E0AF-43E3-ADCB-1FF78A9F9F8C}" srcOrd="1" destOrd="0" parTransId="{E8A7B110-DB88-4F02-80FF-6B33AC4B9B4E}" sibTransId="{E281930E-C875-4BAA-A412-935BCE3DFF16}"/>
    <dgm:cxn modelId="{1109AD9D-A176-4134-AC7B-90F490B619EE}" type="presOf" srcId="{27A6EEBE-6A2A-4D63-A2D0-DDEEE37C29CF}" destId="{82F11497-C672-4C9A-9AA0-928A9CA61C1D}" srcOrd="0" destOrd="0" presId="urn:microsoft.com/office/officeart/2005/8/layout/radial6"/>
    <dgm:cxn modelId="{639FCBA1-4545-4465-BE6B-DB01F6C82D90}" type="presOf" srcId="{7EC7953B-0239-4921-B41B-E787E4D7F01F}" destId="{99D98346-87D7-4C66-A80A-543F3C63AD6D}" srcOrd="0" destOrd="0" presId="urn:microsoft.com/office/officeart/2005/8/layout/radial6"/>
    <dgm:cxn modelId="{7E99C1A8-F3B0-4FA8-BD90-2D7A92ED47C9}" type="presOf" srcId="{C30F181D-F3AD-4C20-8031-05E55896467B}" destId="{B3CB708C-9869-4ADF-A0AF-7B1C3E6DED1F}" srcOrd="0" destOrd="0" presId="urn:microsoft.com/office/officeart/2005/8/layout/radial6"/>
    <dgm:cxn modelId="{761AA1AB-7965-4C0C-ACA7-A16A691FBA84}" srcId="{5850F27E-C8A0-4B93-AE1A-42F76F2006D7}" destId="{452AE73A-4409-469E-B478-970FBD9D7C27}" srcOrd="3" destOrd="0" parTransId="{8347BA13-8EAF-4744-9AFE-45D952636B28}" sibTransId="{58E7713D-FF3E-42EC-B2E8-531E669BD355}"/>
    <dgm:cxn modelId="{936AE7B2-B043-4D3A-B460-FAEAEA4C4943}" type="presOf" srcId="{45DF8E41-FAFD-4CDE-95F7-6BB3A7F9A860}" destId="{66DAEC65-E95E-42C4-AD2E-01A7BC5AB532}" srcOrd="0" destOrd="0" presId="urn:microsoft.com/office/officeart/2005/8/layout/radial6"/>
    <dgm:cxn modelId="{D002BDC0-300A-4CDC-9B10-B56B01D40078}" type="presOf" srcId="{D1E8DF11-589B-42E0-9D66-73C66CEB732D}" destId="{C822813A-0252-4AEB-87C7-A43A735C4B98}" srcOrd="0" destOrd="0" presId="urn:microsoft.com/office/officeart/2005/8/layout/radial6"/>
    <dgm:cxn modelId="{03A15DC2-65D9-451F-8209-2F575D2A049C}" type="presOf" srcId="{130C8512-20AB-46F5-B801-C2B7AC17A208}" destId="{AA9F46D0-16AB-422B-9957-DCBCA0C8E395}" srcOrd="0" destOrd="0" presId="urn:microsoft.com/office/officeart/2005/8/layout/radial6"/>
    <dgm:cxn modelId="{073095C2-C880-47A5-80FE-F61D5FA55B20}" srcId="{5850F27E-C8A0-4B93-AE1A-42F76F2006D7}" destId="{27A6EEBE-6A2A-4D63-A2D0-DDEEE37C29CF}" srcOrd="5" destOrd="0" parTransId="{D4474DB8-9ED7-4294-BD66-4494CEC3510E}" sibTransId="{37386583-8B57-4594-9D00-9299E342C6F4}"/>
    <dgm:cxn modelId="{5003A2C4-9AC7-4F38-ACC3-8028376752B3}" srcId="{5850F27E-C8A0-4B93-AE1A-42F76F2006D7}" destId="{2DDC6E90-0F02-46E2-8F61-1418F92162C4}" srcOrd="10" destOrd="0" parTransId="{9288A1C2-5FD6-4DE5-BD2A-FA66E547D40D}" sibTransId="{45DF8E41-FAFD-4CDE-95F7-6BB3A7F9A860}"/>
    <dgm:cxn modelId="{A5CB03C9-8FE9-47A2-9FE4-E03F9ADE0E73}" srcId="{5850F27E-C8A0-4B93-AE1A-42F76F2006D7}" destId="{2D185305-12A8-4D9D-B56A-17AD12513437}" srcOrd="4" destOrd="0" parTransId="{E25AB5B5-2045-4561-8EC1-C450C5A458BF}" sibTransId="{C30F181D-F3AD-4C20-8031-05E55896467B}"/>
    <dgm:cxn modelId="{529150C9-1A50-4DFE-A91C-675B364CE0A1}" type="presOf" srcId="{9F32957B-DDBF-478C-866B-0DB3BCC64E0C}" destId="{B7F8953C-34C1-45C5-AC01-BAFE9A4C0C68}" srcOrd="0" destOrd="0" presId="urn:microsoft.com/office/officeart/2005/8/layout/radial6"/>
    <dgm:cxn modelId="{7F4E3ACB-B130-47CF-A52B-FC9154CD848F}" type="presOf" srcId="{D224BA74-ADBC-4931-B359-C8A064A1F1DE}" destId="{BC3CC673-1B31-4ED6-B5A6-D38F131B3BA5}" srcOrd="0" destOrd="0" presId="urn:microsoft.com/office/officeart/2005/8/layout/radial6"/>
    <dgm:cxn modelId="{497F4FD0-D7F9-4674-95C4-4D21EBFC0E38}" type="presOf" srcId="{58E7713D-FF3E-42EC-B2E8-531E669BD355}" destId="{47556C95-A6E1-4054-A0D6-F0078FD15E54}" srcOrd="0" destOrd="0" presId="urn:microsoft.com/office/officeart/2005/8/layout/radial6"/>
    <dgm:cxn modelId="{02BC76D1-F83E-4030-8D5E-1E22F844F40B}" srcId="{5850F27E-C8A0-4B93-AE1A-42F76F2006D7}" destId="{9356B088-50AF-4720-A392-AAC991CD4164}" srcOrd="0" destOrd="0" parTransId="{B006B9F2-046D-4910-87F6-1459B88396B1}" sibTransId="{D1E8DF11-589B-42E0-9D66-73C66CEB732D}"/>
    <dgm:cxn modelId="{9FD563D6-0293-4BEE-9EA7-CA3F48A0FFFF}" type="presOf" srcId="{5850F27E-C8A0-4B93-AE1A-42F76F2006D7}" destId="{2313EF5F-4B75-42C8-B9E3-FC18F1CEDF5D}" srcOrd="0" destOrd="0" presId="urn:microsoft.com/office/officeart/2005/8/layout/radial6"/>
    <dgm:cxn modelId="{6C041ED7-1966-4510-8442-9B33770C4BBB}" srcId="{D224BA74-ADBC-4931-B359-C8A064A1F1DE}" destId="{5850F27E-C8A0-4B93-AE1A-42F76F2006D7}" srcOrd="0" destOrd="0" parTransId="{FE4953BA-3DB8-43B1-99F2-65E6B0A62CD7}" sibTransId="{75BEC892-D765-4181-BD09-8CFA466CBFFF}"/>
    <dgm:cxn modelId="{B25DF2DB-6514-4A65-B5DE-72696EBD6004}" type="presOf" srcId="{4A2BE4DB-A513-4EDB-A13A-1477CBAAFBC8}" destId="{F0B9EE3F-054B-46FD-A50D-C30370D2616B}" srcOrd="0" destOrd="0" presId="urn:microsoft.com/office/officeart/2005/8/layout/radial6"/>
    <dgm:cxn modelId="{92E54FE4-9013-48B0-A6DD-89C70C5941C6}" type="presOf" srcId="{582D8776-7248-49DE-997B-B0520746AC93}" destId="{7F869168-1655-4A48-84F6-7B1D19DA5C0E}" srcOrd="0" destOrd="0" presId="urn:microsoft.com/office/officeart/2005/8/layout/radial6"/>
    <dgm:cxn modelId="{0D155CE8-D72F-40E2-9AE6-2DE90FB6349C}" type="presOf" srcId="{D557F72D-B46E-4497-962F-15F84CFB3DBF}" destId="{3C09EB84-2163-4C14-B66C-634DBA5E775A}" srcOrd="0" destOrd="0" presId="urn:microsoft.com/office/officeart/2005/8/layout/radial6"/>
    <dgm:cxn modelId="{43EC3BEA-BE8E-4324-A958-0ECF48510E41}" srcId="{5850F27E-C8A0-4B93-AE1A-42F76F2006D7}" destId="{3B1ABBD9-F43A-46BD-A0DE-C1457677C377}" srcOrd="9" destOrd="0" parTransId="{1996BB1D-E0E9-496B-B831-9E1C42E5120B}" sibTransId="{130C8512-20AB-46F5-B801-C2B7AC17A208}"/>
    <dgm:cxn modelId="{6DF510EB-0222-4BE0-B6EE-F07F3B6DF556}" srcId="{5850F27E-C8A0-4B93-AE1A-42F76F2006D7}" destId="{4A2BE4DB-A513-4EDB-A13A-1477CBAAFBC8}" srcOrd="8" destOrd="0" parTransId="{234DFDCA-90C9-4830-B19D-F50F94238071}" sibTransId="{7EC7953B-0239-4921-B41B-E787E4D7F01F}"/>
    <dgm:cxn modelId="{AE6951F2-E643-450F-9754-9A8A23CA8E9F}" type="presOf" srcId="{2DDC6E90-0F02-46E2-8F61-1418F92162C4}" destId="{E1334EFB-C32F-454B-8F08-88D8A95A79DF}" srcOrd="0" destOrd="0" presId="urn:microsoft.com/office/officeart/2005/8/layout/radial6"/>
    <dgm:cxn modelId="{C90446F5-60E6-49C5-B658-804A1D232488}" type="presOf" srcId="{3B1ABBD9-F43A-46BD-A0DE-C1457677C377}" destId="{802D3C04-D2CC-4661-8D36-0AC365E0032A}" srcOrd="0" destOrd="0" presId="urn:microsoft.com/office/officeart/2005/8/layout/radial6"/>
    <dgm:cxn modelId="{667430FA-F81D-4D1E-A83A-C5AC54512306}" type="presOf" srcId="{2D185305-12A8-4D9D-B56A-17AD12513437}" destId="{AF4A19B0-94B9-4AF7-A2ED-8CE0C1067D0E}" srcOrd="0" destOrd="0" presId="urn:microsoft.com/office/officeart/2005/8/layout/radial6"/>
    <dgm:cxn modelId="{2A49DC75-2535-4CDC-AE33-B2741FAE8D64}" type="presParOf" srcId="{BC3CC673-1B31-4ED6-B5A6-D38F131B3BA5}" destId="{2313EF5F-4B75-42C8-B9E3-FC18F1CEDF5D}" srcOrd="0" destOrd="0" presId="urn:microsoft.com/office/officeart/2005/8/layout/radial6"/>
    <dgm:cxn modelId="{337FCBE1-AD6B-498D-BA63-EE957712AB3A}" type="presParOf" srcId="{BC3CC673-1B31-4ED6-B5A6-D38F131B3BA5}" destId="{BAFCF58E-4D76-4250-9752-2042BAD5287D}" srcOrd="1" destOrd="0" presId="urn:microsoft.com/office/officeart/2005/8/layout/radial6"/>
    <dgm:cxn modelId="{1F6218F9-5895-4A4D-A5B9-30B10F655105}" type="presParOf" srcId="{BC3CC673-1B31-4ED6-B5A6-D38F131B3BA5}" destId="{64097B56-33AC-4202-ABB3-A8DBC9B171C8}" srcOrd="2" destOrd="0" presId="urn:microsoft.com/office/officeart/2005/8/layout/radial6"/>
    <dgm:cxn modelId="{BDE80AA8-BDC9-4EF8-B365-D53704615D90}" type="presParOf" srcId="{BC3CC673-1B31-4ED6-B5A6-D38F131B3BA5}" destId="{C822813A-0252-4AEB-87C7-A43A735C4B98}" srcOrd="3" destOrd="0" presId="urn:microsoft.com/office/officeart/2005/8/layout/radial6"/>
    <dgm:cxn modelId="{6F9F541C-D178-4E7E-9441-CAB7F3CB082F}" type="presParOf" srcId="{BC3CC673-1B31-4ED6-B5A6-D38F131B3BA5}" destId="{AD59461B-B3AC-4105-8D72-33FC5F57FB89}" srcOrd="4" destOrd="0" presId="urn:microsoft.com/office/officeart/2005/8/layout/radial6"/>
    <dgm:cxn modelId="{D9194148-7B28-4B29-B8B3-C12CB085B79F}" type="presParOf" srcId="{BC3CC673-1B31-4ED6-B5A6-D38F131B3BA5}" destId="{FBA3F9FE-6F34-4E54-A3CE-AD2CE93F6737}" srcOrd="5" destOrd="0" presId="urn:microsoft.com/office/officeart/2005/8/layout/radial6"/>
    <dgm:cxn modelId="{C28F0A8E-9678-43DA-9798-3CF9D2B9CBCB}" type="presParOf" srcId="{BC3CC673-1B31-4ED6-B5A6-D38F131B3BA5}" destId="{128BCF64-3E98-48C6-9BE1-EC1ED88F1D05}" srcOrd="6" destOrd="0" presId="urn:microsoft.com/office/officeart/2005/8/layout/radial6"/>
    <dgm:cxn modelId="{C1089381-2B4A-4DD1-84D1-E3A86B10D7A8}" type="presParOf" srcId="{BC3CC673-1B31-4ED6-B5A6-D38F131B3BA5}" destId="{B7F8953C-34C1-45C5-AC01-BAFE9A4C0C68}" srcOrd="7" destOrd="0" presId="urn:microsoft.com/office/officeart/2005/8/layout/radial6"/>
    <dgm:cxn modelId="{66B6D3A5-C039-4E14-BF2A-5051A3D2CCD8}" type="presParOf" srcId="{BC3CC673-1B31-4ED6-B5A6-D38F131B3BA5}" destId="{511090EB-A744-44E1-8641-278A46AE932D}" srcOrd="8" destOrd="0" presId="urn:microsoft.com/office/officeart/2005/8/layout/radial6"/>
    <dgm:cxn modelId="{D025B919-B6EF-490F-B83C-156826AF4EF4}" type="presParOf" srcId="{BC3CC673-1B31-4ED6-B5A6-D38F131B3BA5}" destId="{F28933D4-2A0C-4B17-85B5-C35A73B61352}" srcOrd="9" destOrd="0" presId="urn:microsoft.com/office/officeart/2005/8/layout/radial6"/>
    <dgm:cxn modelId="{75269C0E-09BF-45BF-A9C9-D0E176507125}" type="presParOf" srcId="{BC3CC673-1B31-4ED6-B5A6-D38F131B3BA5}" destId="{CD4A4447-9828-4735-9A19-710CC37DB194}" srcOrd="10" destOrd="0" presId="urn:microsoft.com/office/officeart/2005/8/layout/radial6"/>
    <dgm:cxn modelId="{CCDE4530-44D2-4908-9818-1FD05F2BBDB8}" type="presParOf" srcId="{BC3CC673-1B31-4ED6-B5A6-D38F131B3BA5}" destId="{B3771014-B4D0-404B-9840-CCC4606FB7D3}" srcOrd="11" destOrd="0" presId="urn:microsoft.com/office/officeart/2005/8/layout/radial6"/>
    <dgm:cxn modelId="{10FECDE5-2485-4D9F-ACA8-3A503ACA3188}" type="presParOf" srcId="{BC3CC673-1B31-4ED6-B5A6-D38F131B3BA5}" destId="{47556C95-A6E1-4054-A0D6-F0078FD15E54}" srcOrd="12" destOrd="0" presId="urn:microsoft.com/office/officeart/2005/8/layout/radial6"/>
    <dgm:cxn modelId="{A8819366-5353-4DD1-8D69-88D5A01C9976}" type="presParOf" srcId="{BC3CC673-1B31-4ED6-B5A6-D38F131B3BA5}" destId="{AF4A19B0-94B9-4AF7-A2ED-8CE0C1067D0E}" srcOrd="13" destOrd="0" presId="urn:microsoft.com/office/officeart/2005/8/layout/radial6"/>
    <dgm:cxn modelId="{D7D7B873-0BDF-4137-AB4F-9897D71CC631}" type="presParOf" srcId="{BC3CC673-1B31-4ED6-B5A6-D38F131B3BA5}" destId="{ED00FBF7-54F2-4B17-B968-FD0865EA2D6F}" srcOrd="14" destOrd="0" presId="urn:microsoft.com/office/officeart/2005/8/layout/radial6"/>
    <dgm:cxn modelId="{E40AC8A5-64E5-48B4-AFF0-F227E7A1D804}" type="presParOf" srcId="{BC3CC673-1B31-4ED6-B5A6-D38F131B3BA5}" destId="{B3CB708C-9869-4ADF-A0AF-7B1C3E6DED1F}" srcOrd="15" destOrd="0" presId="urn:microsoft.com/office/officeart/2005/8/layout/radial6"/>
    <dgm:cxn modelId="{773799B9-A818-46D9-93AE-49D80244DB41}" type="presParOf" srcId="{BC3CC673-1B31-4ED6-B5A6-D38F131B3BA5}" destId="{82F11497-C672-4C9A-9AA0-928A9CA61C1D}" srcOrd="16" destOrd="0" presId="urn:microsoft.com/office/officeart/2005/8/layout/radial6"/>
    <dgm:cxn modelId="{D22B8A4D-31B4-4391-BFBC-DF97A842BF37}" type="presParOf" srcId="{BC3CC673-1B31-4ED6-B5A6-D38F131B3BA5}" destId="{108B53AE-2DB0-4ACD-8DFD-112B4496D096}" srcOrd="17" destOrd="0" presId="urn:microsoft.com/office/officeart/2005/8/layout/radial6"/>
    <dgm:cxn modelId="{CA8F8104-C616-470A-8773-023474F39537}" type="presParOf" srcId="{BC3CC673-1B31-4ED6-B5A6-D38F131B3BA5}" destId="{2866996C-855B-4C87-B3B1-6159694413F4}" srcOrd="18" destOrd="0" presId="urn:microsoft.com/office/officeart/2005/8/layout/radial6"/>
    <dgm:cxn modelId="{9E329574-019D-4AB8-89FC-647C8461641A}" type="presParOf" srcId="{BC3CC673-1B31-4ED6-B5A6-D38F131B3BA5}" destId="{7F869168-1655-4A48-84F6-7B1D19DA5C0E}" srcOrd="19" destOrd="0" presId="urn:microsoft.com/office/officeart/2005/8/layout/radial6"/>
    <dgm:cxn modelId="{F5011417-AC60-4B34-A556-9AB6DA29A173}" type="presParOf" srcId="{BC3CC673-1B31-4ED6-B5A6-D38F131B3BA5}" destId="{D7376122-0FEF-4F3A-9C2C-D4C79BAD5673}" srcOrd="20" destOrd="0" presId="urn:microsoft.com/office/officeart/2005/8/layout/radial6"/>
    <dgm:cxn modelId="{CF236005-5143-400F-80C8-56CA4DD095AD}" type="presParOf" srcId="{BC3CC673-1B31-4ED6-B5A6-D38F131B3BA5}" destId="{FBF00AFF-97F6-4897-B933-833E18BBF860}" srcOrd="21" destOrd="0" presId="urn:microsoft.com/office/officeart/2005/8/layout/radial6"/>
    <dgm:cxn modelId="{BE187EDC-42CE-407D-8626-A22CA0577337}" type="presParOf" srcId="{BC3CC673-1B31-4ED6-B5A6-D38F131B3BA5}" destId="{3C09EB84-2163-4C14-B66C-634DBA5E775A}" srcOrd="22" destOrd="0" presId="urn:microsoft.com/office/officeart/2005/8/layout/radial6"/>
    <dgm:cxn modelId="{5F330980-9BCD-49EB-964E-A819425D0479}" type="presParOf" srcId="{BC3CC673-1B31-4ED6-B5A6-D38F131B3BA5}" destId="{7FBCBDF9-4030-4152-940E-93B1278B2573}" srcOrd="23" destOrd="0" presId="urn:microsoft.com/office/officeart/2005/8/layout/radial6"/>
    <dgm:cxn modelId="{B0A948DD-5E98-47BF-BCF6-71867B53E442}" type="presParOf" srcId="{BC3CC673-1B31-4ED6-B5A6-D38F131B3BA5}" destId="{1D4009F8-5966-497E-B78E-4E9FEFDFCE66}" srcOrd="24" destOrd="0" presId="urn:microsoft.com/office/officeart/2005/8/layout/radial6"/>
    <dgm:cxn modelId="{53B36316-8D37-45D4-B708-CB54707324B1}" type="presParOf" srcId="{BC3CC673-1B31-4ED6-B5A6-D38F131B3BA5}" destId="{F0B9EE3F-054B-46FD-A50D-C30370D2616B}" srcOrd="25" destOrd="0" presId="urn:microsoft.com/office/officeart/2005/8/layout/radial6"/>
    <dgm:cxn modelId="{FB66D956-9F3E-42CD-B87E-1EDBF2D6A938}" type="presParOf" srcId="{BC3CC673-1B31-4ED6-B5A6-D38F131B3BA5}" destId="{08E44CFD-1E01-440C-AF0D-E89732B585C4}" srcOrd="26" destOrd="0" presId="urn:microsoft.com/office/officeart/2005/8/layout/radial6"/>
    <dgm:cxn modelId="{40588AAF-0FBB-4BF2-9D36-24DD0422B048}" type="presParOf" srcId="{BC3CC673-1B31-4ED6-B5A6-D38F131B3BA5}" destId="{99D98346-87D7-4C66-A80A-543F3C63AD6D}" srcOrd="27" destOrd="0" presId="urn:microsoft.com/office/officeart/2005/8/layout/radial6"/>
    <dgm:cxn modelId="{591F7901-E079-468B-87CD-D333F260025D}" type="presParOf" srcId="{BC3CC673-1B31-4ED6-B5A6-D38F131B3BA5}" destId="{802D3C04-D2CC-4661-8D36-0AC365E0032A}" srcOrd="28" destOrd="0" presId="urn:microsoft.com/office/officeart/2005/8/layout/radial6"/>
    <dgm:cxn modelId="{267D7571-CD0B-4A8C-A45F-89479666B5D8}" type="presParOf" srcId="{BC3CC673-1B31-4ED6-B5A6-D38F131B3BA5}" destId="{851A1F47-9DA7-419E-8656-C3760E544595}" srcOrd="29" destOrd="0" presId="urn:microsoft.com/office/officeart/2005/8/layout/radial6"/>
    <dgm:cxn modelId="{5477FFBF-7BE8-40FB-987A-A742B044A37D}" type="presParOf" srcId="{BC3CC673-1B31-4ED6-B5A6-D38F131B3BA5}" destId="{AA9F46D0-16AB-422B-9957-DCBCA0C8E395}" srcOrd="30" destOrd="0" presId="urn:microsoft.com/office/officeart/2005/8/layout/radial6"/>
    <dgm:cxn modelId="{B6DC32EA-EDAD-4B17-971A-3F5244A3C35C}" type="presParOf" srcId="{BC3CC673-1B31-4ED6-B5A6-D38F131B3BA5}" destId="{E1334EFB-C32F-454B-8F08-88D8A95A79DF}" srcOrd="31" destOrd="0" presId="urn:microsoft.com/office/officeart/2005/8/layout/radial6"/>
    <dgm:cxn modelId="{04AC5C30-A1C6-4759-A0FB-A366D6B6D84C}" type="presParOf" srcId="{BC3CC673-1B31-4ED6-B5A6-D38F131B3BA5}" destId="{9108F687-955D-4981-ADBA-38AC4B4E71F1}" srcOrd="32" destOrd="0" presId="urn:microsoft.com/office/officeart/2005/8/layout/radial6"/>
    <dgm:cxn modelId="{9D4B2808-1A10-4FC6-B44D-12D1B88B4D57}" type="presParOf" srcId="{BC3CC673-1B31-4ED6-B5A6-D38F131B3BA5}" destId="{66DAEC65-E95E-42C4-AD2E-01A7BC5AB532}" srcOrd="33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6D8936-2C32-0549-80A0-6D1ACDEDBFD9}">
      <dsp:nvSpPr>
        <dsp:cNvPr id="0" name=""/>
        <dsp:cNvSpPr/>
      </dsp:nvSpPr>
      <dsp:spPr>
        <a:xfrm>
          <a:off x="0" y="482050"/>
          <a:ext cx="5214615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07B7BB-0EB4-B44D-8736-57EA67B66306}">
      <dsp:nvSpPr>
        <dsp:cNvPr id="0" name=""/>
        <dsp:cNvSpPr/>
      </dsp:nvSpPr>
      <dsp:spPr>
        <a:xfrm>
          <a:off x="260730" y="39250"/>
          <a:ext cx="3650230" cy="8856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970" tIns="0" rIns="137970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800" b="1" kern="1200" dirty="0"/>
            <a:t>“ConVerTIC”</a:t>
          </a:r>
          <a:endParaRPr lang="es-ES" sz="2800" kern="1200" dirty="0"/>
        </a:p>
      </dsp:txBody>
      <dsp:txXfrm>
        <a:off x="303961" y="82481"/>
        <a:ext cx="3563768" cy="799138"/>
      </dsp:txXfrm>
    </dsp:sp>
    <dsp:sp modelId="{5E6A8D5E-2709-D44D-AF03-2622F6F7462A}">
      <dsp:nvSpPr>
        <dsp:cNvPr id="0" name=""/>
        <dsp:cNvSpPr/>
      </dsp:nvSpPr>
      <dsp:spPr>
        <a:xfrm>
          <a:off x="0" y="1842851"/>
          <a:ext cx="5214615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4350797"/>
              <a:satOff val="-9429"/>
              <a:lumOff val="-402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8BF75B-5709-3D47-A984-18CA3C7304A2}">
      <dsp:nvSpPr>
        <dsp:cNvPr id="0" name=""/>
        <dsp:cNvSpPr/>
      </dsp:nvSpPr>
      <dsp:spPr>
        <a:xfrm>
          <a:off x="260730" y="1400050"/>
          <a:ext cx="3650230" cy="885600"/>
        </a:xfrm>
        <a:prstGeom prst="roundRect">
          <a:avLst/>
        </a:prstGeom>
        <a:solidFill>
          <a:schemeClr val="accent4">
            <a:hueOff val="4350797"/>
            <a:satOff val="-9429"/>
            <a:lumOff val="-402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970" tIns="0" rIns="13797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/>
            <a:t>“Centro de Relevo”</a:t>
          </a:r>
        </a:p>
      </dsp:txBody>
      <dsp:txXfrm>
        <a:off x="303961" y="1443281"/>
        <a:ext cx="3563768" cy="799138"/>
      </dsp:txXfrm>
    </dsp:sp>
    <dsp:sp modelId="{0A25423C-6547-F844-A600-1447B6624EF5}">
      <dsp:nvSpPr>
        <dsp:cNvPr id="0" name=""/>
        <dsp:cNvSpPr/>
      </dsp:nvSpPr>
      <dsp:spPr>
        <a:xfrm>
          <a:off x="0" y="3203651"/>
          <a:ext cx="5214615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8701595"/>
              <a:satOff val="-18857"/>
              <a:lumOff val="-804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467877-6B1F-EF49-AC92-08A3D2969C56}">
      <dsp:nvSpPr>
        <dsp:cNvPr id="0" name=""/>
        <dsp:cNvSpPr/>
      </dsp:nvSpPr>
      <dsp:spPr>
        <a:xfrm>
          <a:off x="260730" y="2760851"/>
          <a:ext cx="3650230" cy="885600"/>
        </a:xfrm>
        <a:prstGeom prst="roundRect">
          <a:avLst/>
        </a:prstGeom>
        <a:solidFill>
          <a:schemeClr val="accent4">
            <a:hueOff val="8701595"/>
            <a:satOff val="-18857"/>
            <a:lumOff val="-804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970" tIns="0" rIns="137970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b="1" kern="1200" dirty="0"/>
            <a:t>“Cine para Todos”</a:t>
          </a:r>
        </a:p>
      </dsp:txBody>
      <dsp:txXfrm>
        <a:off x="303961" y="2804082"/>
        <a:ext cx="3563768" cy="79913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4FCB51-927C-49D5-BA68-86EC61D59BD8}">
      <dsp:nvSpPr>
        <dsp:cNvPr id="0" name=""/>
        <dsp:cNvSpPr/>
      </dsp:nvSpPr>
      <dsp:spPr>
        <a:xfrm>
          <a:off x="0" y="306857"/>
          <a:ext cx="7950223" cy="478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0F656C-BF73-4FCC-92A5-8405D0637CDC}">
      <dsp:nvSpPr>
        <dsp:cNvPr id="0" name=""/>
        <dsp:cNvSpPr/>
      </dsp:nvSpPr>
      <dsp:spPr>
        <a:xfrm>
          <a:off x="397511" y="26417"/>
          <a:ext cx="6302094" cy="5608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0350" tIns="0" rIns="21035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b="0" kern="1200" dirty="0">
              <a:solidFill>
                <a:schemeClr val="tx1">
                  <a:lumMod val="65000"/>
                  <a:lumOff val="35000"/>
                </a:schemeClr>
              </a:solidFill>
            </a:rPr>
            <a:t>Estrategia Te Protejo</a:t>
          </a:r>
        </a:p>
      </dsp:txBody>
      <dsp:txXfrm>
        <a:off x="424891" y="53797"/>
        <a:ext cx="6247334" cy="506120"/>
      </dsp:txXfrm>
    </dsp:sp>
    <dsp:sp modelId="{21575D43-E84F-4C33-B08E-4D734F74698B}">
      <dsp:nvSpPr>
        <dsp:cNvPr id="0" name=""/>
        <dsp:cNvSpPr/>
      </dsp:nvSpPr>
      <dsp:spPr>
        <a:xfrm>
          <a:off x="0" y="1168697"/>
          <a:ext cx="7950223" cy="478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28149F-216A-44A4-8F3C-F6B686828342}">
      <dsp:nvSpPr>
        <dsp:cNvPr id="0" name=""/>
        <dsp:cNvSpPr/>
      </dsp:nvSpPr>
      <dsp:spPr>
        <a:xfrm>
          <a:off x="397511" y="888257"/>
          <a:ext cx="6356743" cy="5608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0350" tIns="0" rIns="21035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b="0" kern="1200" dirty="0">
              <a:solidFill>
                <a:schemeClr val="tx1">
                  <a:lumMod val="65000"/>
                  <a:lumOff val="35000"/>
                </a:schemeClr>
              </a:solidFill>
            </a:rPr>
            <a:t>Centro Cibernético Policía Nacional </a:t>
          </a:r>
        </a:p>
      </dsp:txBody>
      <dsp:txXfrm>
        <a:off x="424891" y="915637"/>
        <a:ext cx="6301983" cy="506120"/>
      </dsp:txXfrm>
    </dsp:sp>
    <dsp:sp modelId="{8853471B-43D4-424A-9AD7-2913318BA374}">
      <dsp:nvSpPr>
        <dsp:cNvPr id="0" name=""/>
        <dsp:cNvSpPr/>
      </dsp:nvSpPr>
      <dsp:spPr>
        <a:xfrm>
          <a:off x="0" y="2030537"/>
          <a:ext cx="7950223" cy="478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E1B1E5-0B5D-4A4E-9F70-24B0A53D5BE4}">
      <dsp:nvSpPr>
        <dsp:cNvPr id="0" name=""/>
        <dsp:cNvSpPr/>
      </dsp:nvSpPr>
      <dsp:spPr>
        <a:xfrm>
          <a:off x="397511" y="1750097"/>
          <a:ext cx="6483184" cy="5608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0350" tIns="0" rIns="21035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b="0" kern="1200" dirty="0">
              <a:solidFill>
                <a:schemeClr val="tx1">
                  <a:lumMod val="65000"/>
                  <a:lumOff val="35000"/>
                </a:schemeClr>
              </a:solidFill>
            </a:rPr>
            <a:t>Línea Gratuita Nacional de Lucha Contra la Trata de Personas</a:t>
          </a:r>
        </a:p>
      </dsp:txBody>
      <dsp:txXfrm>
        <a:off x="424891" y="1777477"/>
        <a:ext cx="6428424" cy="506120"/>
      </dsp:txXfrm>
    </dsp:sp>
    <dsp:sp modelId="{A65FEA19-3A66-4CBE-A131-425494062FF6}">
      <dsp:nvSpPr>
        <dsp:cNvPr id="0" name=""/>
        <dsp:cNvSpPr/>
      </dsp:nvSpPr>
      <dsp:spPr>
        <a:xfrm>
          <a:off x="0" y="2892377"/>
          <a:ext cx="7950223" cy="478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89BFE6-C25C-419E-9374-6ED2FBFF1C6C}">
      <dsp:nvSpPr>
        <dsp:cNvPr id="0" name=""/>
        <dsp:cNvSpPr/>
      </dsp:nvSpPr>
      <dsp:spPr>
        <a:xfrm>
          <a:off x="397511" y="2611937"/>
          <a:ext cx="6565047" cy="5608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0350" tIns="0" rIns="21035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b="0" kern="1200" dirty="0">
              <a:solidFill>
                <a:schemeClr val="tx1">
                  <a:lumMod val="65000"/>
                  <a:lumOff val="35000"/>
                </a:schemeClr>
              </a:solidFill>
            </a:rPr>
            <a:t>Campaña Con la Trata de Personas NO hay Trato</a:t>
          </a:r>
        </a:p>
      </dsp:txBody>
      <dsp:txXfrm>
        <a:off x="424891" y="2639317"/>
        <a:ext cx="6510287" cy="506120"/>
      </dsp:txXfrm>
    </dsp:sp>
    <dsp:sp modelId="{3D5AA0C7-92AC-468F-A8A9-334FAC05C180}">
      <dsp:nvSpPr>
        <dsp:cNvPr id="0" name=""/>
        <dsp:cNvSpPr/>
      </dsp:nvSpPr>
      <dsp:spPr>
        <a:xfrm>
          <a:off x="0" y="3754217"/>
          <a:ext cx="7950223" cy="478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EF9B1F-4562-486C-8EC7-A35B2C2EF102}">
      <dsp:nvSpPr>
        <dsp:cNvPr id="0" name=""/>
        <dsp:cNvSpPr/>
      </dsp:nvSpPr>
      <dsp:spPr>
        <a:xfrm>
          <a:off x="424808" y="3460131"/>
          <a:ext cx="6575064" cy="5608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0350" tIns="0" rIns="21035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b="0" kern="1200" dirty="0">
              <a:solidFill>
                <a:schemeClr val="tx1">
                  <a:lumMod val="65000"/>
                  <a:lumOff val="35000"/>
                </a:schemeClr>
              </a:solidFill>
            </a:rPr>
            <a:t>Foros internacionales para la prevención de la Trata</a:t>
          </a:r>
        </a:p>
      </dsp:txBody>
      <dsp:txXfrm>
        <a:off x="452188" y="3487511"/>
        <a:ext cx="6520304" cy="506120"/>
      </dsp:txXfrm>
    </dsp:sp>
    <dsp:sp modelId="{43190B03-989A-467C-8839-ECA84AA249B8}">
      <dsp:nvSpPr>
        <dsp:cNvPr id="0" name=""/>
        <dsp:cNvSpPr/>
      </dsp:nvSpPr>
      <dsp:spPr>
        <a:xfrm>
          <a:off x="0" y="4616057"/>
          <a:ext cx="7950223" cy="478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F4D79D-30F3-4FD3-98E4-C6E7BF71EF0E}">
      <dsp:nvSpPr>
        <dsp:cNvPr id="0" name=""/>
        <dsp:cNvSpPr/>
      </dsp:nvSpPr>
      <dsp:spPr>
        <a:xfrm>
          <a:off x="397511" y="4335617"/>
          <a:ext cx="6592372" cy="5608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0350" tIns="0" rIns="21035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b="0" kern="1200" dirty="0">
              <a:solidFill>
                <a:schemeClr val="tx1">
                  <a:lumMod val="65000"/>
                  <a:lumOff val="35000"/>
                </a:schemeClr>
              </a:solidFill>
            </a:rPr>
            <a:t>Pactos regionales para erradicar la Trata  de personas y la explotación de niños, niñas ya adolescentes</a:t>
          </a:r>
          <a:r>
            <a:rPr lang="es-CO" sz="1800" b="0" kern="1200" dirty="0"/>
            <a:t>.</a:t>
          </a:r>
        </a:p>
      </dsp:txBody>
      <dsp:txXfrm>
        <a:off x="424891" y="4362997"/>
        <a:ext cx="6537612" cy="5061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4FCB51-927C-49D5-BA68-86EC61D59BD8}">
      <dsp:nvSpPr>
        <dsp:cNvPr id="0" name=""/>
        <dsp:cNvSpPr/>
      </dsp:nvSpPr>
      <dsp:spPr>
        <a:xfrm>
          <a:off x="0" y="626271"/>
          <a:ext cx="7622678" cy="877181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0F656C-BF73-4FCC-92A5-8405D0637CDC}">
      <dsp:nvSpPr>
        <dsp:cNvPr id="0" name=""/>
        <dsp:cNvSpPr/>
      </dsp:nvSpPr>
      <dsp:spPr>
        <a:xfrm>
          <a:off x="381133" y="836533"/>
          <a:ext cx="5359139" cy="74913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683" tIns="0" rIns="201683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b="0" kern="1200" dirty="0"/>
            <a:t>Incrementar cobertura del Plan  Vive Digital para la Gente.</a:t>
          </a:r>
        </a:p>
      </dsp:txBody>
      <dsp:txXfrm>
        <a:off x="417703" y="873103"/>
        <a:ext cx="5285999" cy="675997"/>
      </dsp:txXfrm>
    </dsp:sp>
    <dsp:sp modelId="{21575D43-E84F-4C33-B08E-4D734F74698B}">
      <dsp:nvSpPr>
        <dsp:cNvPr id="0" name=""/>
        <dsp:cNvSpPr/>
      </dsp:nvSpPr>
      <dsp:spPr>
        <a:xfrm>
          <a:off x="0" y="1688074"/>
          <a:ext cx="7622678" cy="766452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28149F-216A-44A4-8F3C-F6B686828342}">
      <dsp:nvSpPr>
        <dsp:cNvPr id="0" name=""/>
        <dsp:cNvSpPr/>
      </dsp:nvSpPr>
      <dsp:spPr>
        <a:xfrm>
          <a:off x="381133" y="1854453"/>
          <a:ext cx="5379948" cy="7930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683" tIns="0" rIns="201683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kern="1200" dirty="0"/>
            <a:t>Reforzar y alentar el uso paralelo de  TIC existentes: radio, TV, telecomunicaciones y el material impreso.</a:t>
          </a:r>
          <a:endParaRPr lang="es-CO" sz="1800" b="0" kern="1200" dirty="0"/>
        </a:p>
      </dsp:txBody>
      <dsp:txXfrm>
        <a:off x="419845" y="1893165"/>
        <a:ext cx="5302524" cy="715596"/>
      </dsp:txXfrm>
    </dsp:sp>
    <dsp:sp modelId="{8853471B-43D4-424A-9AD7-2913318BA374}">
      <dsp:nvSpPr>
        <dsp:cNvPr id="0" name=""/>
        <dsp:cNvSpPr/>
      </dsp:nvSpPr>
      <dsp:spPr>
        <a:xfrm>
          <a:off x="0" y="2716199"/>
          <a:ext cx="7622678" cy="715265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E1B1E5-0B5D-4A4E-9F70-24B0A53D5BE4}">
      <dsp:nvSpPr>
        <dsp:cNvPr id="0" name=""/>
        <dsp:cNvSpPr/>
      </dsp:nvSpPr>
      <dsp:spPr>
        <a:xfrm>
          <a:off x="482568" y="2855704"/>
          <a:ext cx="5342597" cy="73607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683" tIns="0" rIns="201683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b="0" kern="1200" dirty="0"/>
            <a:t>                                          </a:t>
          </a:r>
          <a:r>
            <a:rPr lang="es-CO" sz="2000" b="0" kern="1200" dirty="0" err="1"/>
            <a:t>Celu</a:t>
          </a:r>
          <a:r>
            <a:rPr lang="es-CO" sz="2000" b="0" kern="1200" dirty="0"/>
            <a:t> </a:t>
          </a:r>
          <a:r>
            <a:rPr lang="es-CO" sz="2000" b="0" kern="1200" dirty="0" err="1"/>
            <a:t>Agronet</a:t>
          </a:r>
          <a:r>
            <a:rPr lang="es-CO" sz="2000" b="0" kern="1200" dirty="0"/>
            <a:t>.</a:t>
          </a:r>
        </a:p>
      </dsp:txBody>
      <dsp:txXfrm>
        <a:off x="518500" y="2891636"/>
        <a:ext cx="5270733" cy="664206"/>
      </dsp:txXfrm>
    </dsp:sp>
    <dsp:sp modelId="{60F12ECF-8860-4022-B2C9-754A3B887DE4}">
      <dsp:nvSpPr>
        <dsp:cNvPr id="0" name=""/>
        <dsp:cNvSpPr/>
      </dsp:nvSpPr>
      <dsp:spPr>
        <a:xfrm>
          <a:off x="0" y="3770825"/>
          <a:ext cx="7622678" cy="85782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06F7DC-4274-4E15-96C5-426FB2E1572D}">
      <dsp:nvSpPr>
        <dsp:cNvPr id="0" name=""/>
        <dsp:cNvSpPr/>
      </dsp:nvSpPr>
      <dsp:spPr>
        <a:xfrm>
          <a:off x="2079321" y="3859090"/>
          <a:ext cx="5335874" cy="60467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683" tIns="0" rIns="201683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b="0" kern="1200" dirty="0"/>
            <a:t>Donaciones de computadores y tabletas.</a:t>
          </a:r>
        </a:p>
      </dsp:txBody>
      <dsp:txXfrm>
        <a:off x="2108839" y="3888608"/>
        <a:ext cx="5276838" cy="54563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DAEC65-E95E-42C4-AD2E-01A7BC5AB532}">
      <dsp:nvSpPr>
        <dsp:cNvPr id="0" name=""/>
        <dsp:cNvSpPr/>
      </dsp:nvSpPr>
      <dsp:spPr>
        <a:xfrm>
          <a:off x="1365146" y="357842"/>
          <a:ext cx="4401152" cy="4401152"/>
        </a:xfrm>
        <a:prstGeom prst="blockArc">
          <a:avLst>
            <a:gd name="adj1" fmla="val 14236364"/>
            <a:gd name="adj2" fmla="val 16200000"/>
            <a:gd name="adj3" fmla="val 2512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9F46D0-16AB-422B-9957-DCBCA0C8E395}">
      <dsp:nvSpPr>
        <dsp:cNvPr id="0" name=""/>
        <dsp:cNvSpPr/>
      </dsp:nvSpPr>
      <dsp:spPr>
        <a:xfrm>
          <a:off x="1365146" y="357842"/>
          <a:ext cx="4401152" cy="4401152"/>
        </a:xfrm>
        <a:prstGeom prst="blockArc">
          <a:avLst>
            <a:gd name="adj1" fmla="val 12272727"/>
            <a:gd name="adj2" fmla="val 14236364"/>
            <a:gd name="adj3" fmla="val 2512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D98346-87D7-4C66-A80A-543F3C63AD6D}">
      <dsp:nvSpPr>
        <dsp:cNvPr id="0" name=""/>
        <dsp:cNvSpPr/>
      </dsp:nvSpPr>
      <dsp:spPr>
        <a:xfrm>
          <a:off x="1365146" y="357842"/>
          <a:ext cx="4401152" cy="4401152"/>
        </a:xfrm>
        <a:prstGeom prst="blockArc">
          <a:avLst>
            <a:gd name="adj1" fmla="val 10309091"/>
            <a:gd name="adj2" fmla="val 12272727"/>
            <a:gd name="adj3" fmla="val 2512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4009F8-5966-497E-B78E-4E9FEFDFCE66}">
      <dsp:nvSpPr>
        <dsp:cNvPr id="0" name=""/>
        <dsp:cNvSpPr/>
      </dsp:nvSpPr>
      <dsp:spPr>
        <a:xfrm>
          <a:off x="1365146" y="357842"/>
          <a:ext cx="4401152" cy="4401152"/>
        </a:xfrm>
        <a:prstGeom prst="blockArc">
          <a:avLst>
            <a:gd name="adj1" fmla="val 8345455"/>
            <a:gd name="adj2" fmla="val 10309091"/>
            <a:gd name="adj3" fmla="val 2512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F00AFF-97F6-4897-B933-833E18BBF860}">
      <dsp:nvSpPr>
        <dsp:cNvPr id="0" name=""/>
        <dsp:cNvSpPr/>
      </dsp:nvSpPr>
      <dsp:spPr>
        <a:xfrm>
          <a:off x="1365146" y="357842"/>
          <a:ext cx="4401152" cy="4401152"/>
        </a:xfrm>
        <a:prstGeom prst="blockArc">
          <a:avLst>
            <a:gd name="adj1" fmla="val 6381818"/>
            <a:gd name="adj2" fmla="val 8345455"/>
            <a:gd name="adj3" fmla="val 2512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66996C-855B-4C87-B3B1-6159694413F4}">
      <dsp:nvSpPr>
        <dsp:cNvPr id="0" name=""/>
        <dsp:cNvSpPr/>
      </dsp:nvSpPr>
      <dsp:spPr>
        <a:xfrm>
          <a:off x="1365146" y="357842"/>
          <a:ext cx="4401152" cy="4401152"/>
        </a:xfrm>
        <a:prstGeom prst="blockArc">
          <a:avLst>
            <a:gd name="adj1" fmla="val 4418182"/>
            <a:gd name="adj2" fmla="val 6381818"/>
            <a:gd name="adj3" fmla="val 2512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CB708C-9869-4ADF-A0AF-7B1C3E6DED1F}">
      <dsp:nvSpPr>
        <dsp:cNvPr id="0" name=""/>
        <dsp:cNvSpPr/>
      </dsp:nvSpPr>
      <dsp:spPr>
        <a:xfrm>
          <a:off x="1365146" y="357842"/>
          <a:ext cx="4401152" cy="4401152"/>
        </a:xfrm>
        <a:prstGeom prst="blockArc">
          <a:avLst>
            <a:gd name="adj1" fmla="val 2454545"/>
            <a:gd name="adj2" fmla="val 4418182"/>
            <a:gd name="adj3" fmla="val 2512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556C95-A6E1-4054-A0D6-F0078FD15E54}">
      <dsp:nvSpPr>
        <dsp:cNvPr id="0" name=""/>
        <dsp:cNvSpPr/>
      </dsp:nvSpPr>
      <dsp:spPr>
        <a:xfrm>
          <a:off x="1365146" y="357842"/>
          <a:ext cx="4401152" cy="4401152"/>
        </a:xfrm>
        <a:prstGeom prst="blockArc">
          <a:avLst>
            <a:gd name="adj1" fmla="val 490909"/>
            <a:gd name="adj2" fmla="val 2454545"/>
            <a:gd name="adj3" fmla="val 2512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8933D4-2A0C-4B17-85B5-C35A73B61352}">
      <dsp:nvSpPr>
        <dsp:cNvPr id="0" name=""/>
        <dsp:cNvSpPr/>
      </dsp:nvSpPr>
      <dsp:spPr>
        <a:xfrm>
          <a:off x="1365146" y="357842"/>
          <a:ext cx="4401152" cy="4401152"/>
        </a:xfrm>
        <a:prstGeom prst="blockArc">
          <a:avLst>
            <a:gd name="adj1" fmla="val 20127273"/>
            <a:gd name="adj2" fmla="val 490909"/>
            <a:gd name="adj3" fmla="val 2512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8BCF64-3E98-48C6-9BE1-EC1ED88F1D05}">
      <dsp:nvSpPr>
        <dsp:cNvPr id="0" name=""/>
        <dsp:cNvSpPr/>
      </dsp:nvSpPr>
      <dsp:spPr>
        <a:xfrm>
          <a:off x="1365146" y="357842"/>
          <a:ext cx="4401152" cy="4401152"/>
        </a:xfrm>
        <a:prstGeom prst="blockArc">
          <a:avLst>
            <a:gd name="adj1" fmla="val 18163636"/>
            <a:gd name="adj2" fmla="val 20127273"/>
            <a:gd name="adj3" fmla="val 2512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22813A-0252-4AEB-87C7-A43A735C4B98}">
      <dsp:nvSpPr>
        <dsp:cNvPr id="0" name=""/>
        <dsp:cNvSpPr/>
      </dsp:nvSpPr>
      <dsp:spPr>
        <a:xfrm>
          <a:off x="1365146" y="357842"/>
          <a:ext cx="4401152" cy="4401152"/>
        </a:xfrm>
        <a:prstGeom prst="blockArc">
          <a:avLst>
            <a:gd name="adj1" fmla="val 16200000"/>
            <a:gd name="adj2" fmla="val 18163636"/>
            <a:gd name="adj3" fmla="val 2512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13EF5F-4B75-42C8-B9E3-FC18F1CEDF5D}">
      <dsp:nvSpPr>
        <dsp:cNvPr id="0" name=""/>
        <dsp:cNvSpPr/>
      </dsp:nvSpPr>
      <dsp:spPr>
        <a:xfrm>
          <a:off x="3017284" y="2009979"/>
          <a:ext cx="1096877" cy="109687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200" kern="1200" dirty="0"/>
            <a:t>Actores nacionales. </a:t>
          </a:r>
        </a:p>
      </dsp:txBody>
      <dsp:txXfrm>
        <a:off x="3177918" y="2170613"/>
        <a:ext cx="775609" cy="775609"/>
      </dsp:txXfrm>
    </dsp:sp>
    <dsp:sp modelId="{BAFCF58E-4D76-4250-9752-2042BAD5287D}">
      <dsp:nvSpPr>
        <dsp:cNvPr id="0" name=""/>
        <dsp:cNvSpPr/>
      </dsp:nvSpPr>
      <dsp:spPr>
        <a:xfrm>
          <a:off x="3181815" y="1576"/>
          <a:ext cx="767814" cy="76781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>
              <a:solidFill>
                <a:srgbClr val="002060"/>
              </a:solidFill>
            </a:rPr>
            <a:t>Min Tic</a:t>
          </a:r>
          <a:endParaRPr lang="es-CO" sz="1200" kern="1200" dirty="0">
            <a:solidFill>
              <a:srgbClr val="002060"/>
            </a:solidFill>
          </a:endParaRPr>
        </a:p>
      </dsp:txBody>
      <dsp:txXfrm>
        <a:off x="3294259" y="114020"/>
        <a:ext cx="542926" cy="542926"/>
      </dsp:txXfrm>
    </dsp:sp>
    <dsp:sp modelId="{AD59461B-B3AC-4105-8D72-33FC5F57FB89}">
      <dsp:nvSpPr>
        <dsp:cNvPr id="0" name=""/>
        <dsp:cNvSpPr/>
      </dsp:nvSpPr>
      <dsp:spPr>
        <a:xfrm>
          <a:off x="4356593" y="346522"/>
          <a:ext cx="767814" cy="76781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800" kern="1200" dirty="0"/>
            <a:t>Min Interior</a:t>
          </a:r>
        </a:p>
      </dsp:txBody>
      <dsp:txXfrm>
        <a:off x="4469037" y="458966"/>
        <a:ext cx="542926" cy="542926"/>
      </dsp:txXfrm>
    </dsp:sp>
    <dsp:sp modelId="{B7F8953C-34C1-45C5-AC01-BAFE9A4C0C68}">
      <dsp:nvSpPr>
        <dsp:cNvPr id="0" name=""/>
        <dsp:cNvSpPr/>
      </dsp:nvSpPr>
      <dsp:spPr>
        <a:xfrm>
          <a:off x="5158387" y="1271841"/>
          <a:ext cx="767814" cy="76781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800" kern="1200" dirty="0"/>
            <a:t>Min Relaciones exteriores</a:t>
          </a:r>
        </a:p>
      </dsp:txBody>
      <dsp:txXfrm>
        <a:off x="5270831" y="1384285"/>
        <a:ext cx="542926" cy="542926"/>
      </dsp:txXfrm>
    </dsp:sp>
    <dsp:sp modelId="{CD4A4447-9828-4735-9A19-710CC37DB194}">
      <dsp:nvSpPr>
        <dsp:cNvPr id="0" name=""/>
        <dsp:cNvSpPr/>
      </dsp:nvSpPr>
      <dsp:spPr>
        <a:xfrm>
          <a:off x="5332633" y="2483752"/>
          <a:ext cx="767814" cy="76781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800" kern="1200" dirty="0"/>
            <a:t>ICBF</a:t>
          </a:r>
        </a:p>
      </dsp:txBody>
      <dsp:txXfrm>
        <a:off x="5445077" y="2596196"/>
        <a:ext cx="542926" cy="542926"/>
      </dsp:txXfrm>
    </dsp:sp>
    <dsp:sp modelId="{AF4A19B0-94B9-4AF7-A2ED-8CE0C1067D0E}">
      <dsp:nvSpPr>
        <dsp:cNvPr id="0" name=""/>
        <dsp:cNvSpPr/>
      </dsp:nvSpPr>
      <dsp:spPr>
        <a:xfrm>
          <a:off x="4824010" y="3597481"/>
          <a:ext cx="767814" cy="767814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800" kern="1200" dirty="0"/>
            <a:t>Min Agricultura</a:t>
          </a:r>
        </a:p>
      </dsp:txBody>
      <dsp:txXfrm>
        <a:off x="4936454" y="3709925"/>
        <a:ext cx="542926" cy="542926"/>
      </dsp:txXfrm>
    </dsp:sp>
    <dsp:sp modelId="{82F11497-C672-4C9A-9AA0-928A9CA61C1D}">
      <dsp:nvSpPr>
        <dsp:cNvPr id="0" name=""/>
        <dsp:cNvSpPr/>
      </dsp:nvSpPr>
      <dsp:spPr>
        <a:xfrm>
          <a:off x="3794002" y="4259427"/>
          <a:ext cx="767814" cy="76781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800" b="1" kern="1200" dirty="0">
              <a:solidFill>
                <a:srgbClr val="002060"/>
              </a:solidFill>
            </a:rPr>
            <a:t>DPS</a:t>
          </a:r>
          <a:r>
            <a:rPr lang="es-CO" sz="800" kern="1200" dirty="0"/>
            <a:t>.</a:t>
          </a:r>
        </a:p>
      </dsp:txBody>
      <dsp:txXfrm>
        <a:off x="3906446" y="4371871"/>
        <a:ext cx="542926" cy="542926"/>
      </dsp:txXfrm>
    </dsp:sp>
    <dsp:sp modelId="{7F869168-1655-4A48-84F6-7B1D19DA5C0E}">
      <dsp:nvSpPr>
        <dsp:cNvPr id="0" name=""/>
        <dsp:cNvSpPr/>
      </dsp:nvSpPr>
      <dsp:spPr>
        <a:xfrm>
          <a:off x="2569629" y="4259427"/>
          <a:ext cx="767814" cy="76781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200" kern="1200" dirty="0"/>
            <a:t>Min Educación</a:t>
          </a:r>
        </a:p>
      </dsp:txBody>
      <dsp:txXfrm>
        <a:off x="2682073" y="4371871"/>
        <a:ext cx="542926" cy="542926"/>
      </dsp:txXfrm>
    </dsp:sp>
    <dsp:sp modelId="{3C09EB84-2163-4C14-B66C-634DBA5E775A}">
      <dsp:nvSpPr>
        <dsp:cNvPr id="0" name=""/>
        <dsp:cNvSpPr/>
      </dsp:nvSpPr>
      <dsp:spPr>
        <a:xfrm>
          <a:off x="1539621" y="3597481"/>
          <a:ext cx="767814" cy="76781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200" kern="1200" dirty="0"/>
            <a:t>Min</a:t>
          </a:r>
          <a:r>
            <a:rPr lang="es-CO" sz="800" kern="1200" dirty="0"/>
            <a:t> </a:t>
          </a:r>
          <a:r>
            <a:rPr lang="es-CO" sz="1200" kern="1200" dirty="0"/>
            <a:t>Trabajo</a:t>
          </a:r>
        </a:p>
      </dsp:txBody>
      <dsp:txXfrm>
        <a:off x="1652065" y="3709925"/>
        <a:ext cx="542926" cy="542926"/>
      </dsp:txXfrm>
    </dsp:sp>
    <dsp:sp modelId="{F0B9EE3F-054B-46FD-A50D-C30370D2616B}">
      <dsp:nvSpPr>
        <dsp:cNvPr id="0" name=""/>
        <dsp:cNvSpPr/>
      </dsp:nvSpPr>
      <dsp:spPr>
        <a:xfrm>
          <a:off x="1030998" y="2483752"/>
          <a:ext cx="767814" cy="76781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200" kern="1200" dirty="0"/>
            <a:t>SENA y ESAP</a:t>
          </a:r>
        </a:p>
      </dsp:txBody>
      <dsp:txXfrm>
        <a:off x="1143442" y="2596196"/>
        <a:ext cx="542926" cy="542926"/>
      </dsp:txXfrm>
    </dsp:sp>
    <dsp:sp modelId="{802D3C04-D2CC-4661-8D36-0AC365E0032A}">
      <dsp:nvSpPr>
        <dsp:cNvPr id="0" name=""/>
        <dsp:cNvSpPr/>
      </dsp:nvSpPr>
      <dsp:spPr>
        <a:xfrm>
          <a:off x="1205244" y="1271841"/>
          <a:ext cx="767814" cy="767814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200" kern="1200" dirty="0" err="1"/>
            <a:t>Org</a:t>
          </a:r>
          <a:r>
            <a:rPr lang="es-CO" sz="1200" kern="1200" dirty="0"/>
            <a:t> sociales de mujeres.</a:t>
          </a:r>
        </a:p>
      </dsp:txBody>
      <dsp:txXfrm>
        <a:off x="1317688" y="1384285"/>
        <a:ext cx="542926" cy="542926"/>
      </dsp:txXfrm>
    </dsp:sp>
    <dsp:sp modelId="{E1334EFB-C32F-454B-8F08-88D8A95A79DF}">
      <dsp:nvSpPr>
        <dsp:cNvPr id="0" name=""/>
        <dsp:cNvSpPr/>
      </dsp:nvSpPr>
      <dsp:spPr>
        <a:xfrm>
          <a:off x="2007038" y="346522"/>
          <a:ext cx="767814" cy="76781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800" kern="1200" dirty="0"/>
            <a:t>Empresa 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800" kern="1200" dirty="0"/>
            <a:t>Privada </a:t>
          </a:r>
        </a:p>
      </dsp:txBody>
      <dsp:txXfrm>
        <a:off x="2119482" y="458966"/>
        <a:ext cx="542926" cy="5429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41F23E-C6AC-4293-83E6-C0628B80DA60}" type="datetimeFigureOut">
              <a:rPr lang="es-CO" smtClean="0"/>
              <a:t>9/03/2018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F90FDD-060E-46F0-85B3-B2BF5B0AF73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556850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F90FDD-060E-46F0-85B3-B2BF5B0AF733}" type="slidenum">
              <a:rPr lang="es-CO" smtClean="0"/>
              <a:t>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159580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F90FDD-060E-46F0-85B3-B2BF5B0AF733}" type="slidenum">
              <a:rPr lang="es-CO" smtClean="0"/>
              <a:t>10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064051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s-C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F90FDD-060E-46F0-85B3-B2BF5B0AF733}" type="slidenum">
              <a:rPr lang="es-CO" smtClean="0"/>
              <a:t>12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404661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F90FDD-060E-46F0-85B3-B2BF5B0AF733}" type="slidenum">
              <a:rPr lang="es-CO" smtClean="0"/>
              <a:t>13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190723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F90FDD-060E-46F0-85B3-B2BF5B0AF733}" type="slidenum">
              <a:rPr lang="es-CO" smtClean="0"/>
              <a:t>14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140894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F90FDD-060E-46F0-85B3-B2BF5B0AF733}" type="slidenum">
              <a:rPr lang="es-CO" smtClean="0"/>
              <a:t>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040883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F90FDD-060E-46F0-85B3-B2BF5B0AF733}" type="slidenum">
              <a:rPr lang="es-CO" smtClean="0"/>
              <a:t>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096079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F90FDD-060E-46F0-85B3-B2BF5B0AF733}" type="slidenum">
              <a:rPr lang="es-CO" smtClean="0"/>
              <a:t>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355544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F90FDD-060E-46F0-85B3-B2BF5B0AF733}" type="slidenum">
              <a:rPr lang="es-CO" smtClean="0"/>
              <a:t>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291040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s-CO" u="sng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F90FDD-060E-46F0-85B3-B2BF5B0AF733}" type="slidenum">
              <a:rPr lang="es-CO" smtClean="0"/>
              <a:t>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370223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  <a:p>
            <a:endParaRPr lang="es-CO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b="1" dirty="0"/>
          </a:p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F90FDD-060E-46F0-85B3-B2BF5B0AF733}" type="slidenum">
              <a:rPr lang="es-CO" smtClean="0"/>
              <a:t>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0009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  <a:p>
            <a:endParaRPr lang="es-CO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b="1" dirty="0"/>
          </a:p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F90FDD-060E-46F0-85B3-B2BF5B0AF733}" type="slidenum">
              <a:rPr lang="es-CO" smtClean="0"/>
              <a:t>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697867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F90FDD-060E-46F0-85B3-B2BF5B0AF733}" type="slidenum">
              <a:rPr lang="es-CO" smtClean="0"/>
              <a:t>9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772139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3/9/2018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3/9/2018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3/9/2018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3/9/2018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3/9/2018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3/9/2018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protejo.org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.emf"/><Relationship Id="rId4" Type="http://schemas.openxmlformats.org/officeDocument/2006/relationships/hyperlink" Target="http://www.bajemoseltono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18.png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17.png"/><Relationship Id="rId4" Type="http://schemas.openxmlformats.org/officeDocument/2006/relationships/diagramLayout" Target="../diagrams/layout3.xml"/><Relationship Id="rId9" Type="http://schemas.openxmlformats.org/officeDocument/2006/relationships/image" Target="../media/image1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CO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Participación y acceso de las mujeres a medios de comunicación, información y tecnologías de la comunicación. 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69848" y="5043734"/>
            <a:ext cx="7315200" cy="914400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s-CO" dirty="0">
                <a:latin typeface="Arial Narrow" panose="020B0606020202030204" pitchFamily="34" charset="0"/>
              </a:rPr>
              <a:t>SITUACIÓN EN COLOMBIA. </a:t>
            </a:r>
          </a:p>
          <a:p>
            <a:pPr>
              <a:lnSpc>
                <a:spcPct val="100000"/>
              </a:lnSpc>
            </a:pPr>
            <a:r>
              <a:rPr lang="es-CO" b="1" dirty="0">
                <a:latin typeface="Arial Narrow" panose="020B0606020202030204" pitchFamily="34" charset="0"/>
              </a:rPr>
              <a:t>Consejería Presidencial para la Equidad de la Mujer.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2511" y="6284890"/>
            <a:ext cx="3297669" cy="57311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069848" y="4614057"/>
            <a:ext cx="25458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  <a:t>Conclusiones de la CSW 47</a:t>
            </a:r>
          </a:p>
        </p:txBody>
      </p:sp>
    </p:spTree>
    <p:extLst>
      <p:ext uri="{BB962C8B-B14F-4D97-AF65-F5344CB8AC3E}">
        <p14:creationId xmlns:p14="http://schemas.microsoft.com/office/powerpoint/2010/main" val="1170345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2918" y="1123837"/>
            <a:ext cx="3133575" cy="4601183"/>
          </a:xfrm>
        </p:spPr>
        <p:txBody>
          <a:bodyPr/>
          <a:lstStyle/>
          <a:p>
            <a:pPr algn="ctr"/>
            <a:r>
              <a:rPr lang="es-ES" sz="3200" dirty="0"/>
              <a:t>Iniciativas para prevenir </a:t>
            </a:r>
            <a:r>
              <a:rPr lang="es-ES" dirty="0"/>
              <a:t>y atender violencias.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07475" y="813031"/>
            <a:ext cx="8183716" cy="5222793"/>
          </a:xfrm>
        </p:spPr>
        <p:txBody>
          <a:bodyPr anchor="ctr"/>
          <a:lstStyle/>
          <a:p>
            <a:r>
              <a:rPr lang="es-ES" i="1" dirty="0">
                <a:solidFill>
                  <a:srgbClr val="0070C0"/>
                </a:solidFill>
              </a:rPr>
              <a:t>“</a:t>
            </a:r>
            <a:r>
              <a:rPr lang="es-ES" b="1" i="1" dirty="0">
                <a:solidFill>
                  <a:srgbClr val="0070C0"/>
                </a:solidFill>
              </a:rPr>
              <a:t>En TIC  Confío” </a:t>
            </a:r>
            <a:r>
              <a:rPr lang="es-CO" dirty="0"/>
              <a:t>Promueve uso responsable de internet y de las nuevas tecnologías para desenvolverse e interactuar responsablemente con las TIC, promueve la cero tolerancia con la pornografía infantil.</a:t>
            </a:r>
          </a:p>
          <a:p>
            <a:pPr marL="0" indent="0">
              <a:buNone/>
            </a:pPr>
            <a:endParaRPr lang="es-CO" dirty="0"/>
          </a:p>
          <a:p>
            <a:r>
              <a:rPr lang="es-ES" dirty="0">
                <a:solidFill>
                  <a:srgbClr val="0070C0"/>
                </a:solidFill>
                <a:hlinkClick r:id="rId3"/>
              </a:rPr>
              <a:t>www.teprotejo.org</a:t>
            </a:r>
            <a:r>
              <a:rPr lang="es-ES" dirty="0"/>
              <a:t> canal de denuncia en casos de explotación sexual a niños, niñas y adolescentes a través de internet.</a:t>
            </a:r>
          </a:p>
          <a:p>
            <a:endParaRPr lang="es-ES" dirty="0"/>
          </a:p>
          <a:p>
            <a:r>
              <a:rPr lang="es-ES" b="1" dirty="0">
                <a:solidFill>
                  <a:srgbClr val="0070C0"/>
                </a:solidFill>
              </a:rPr>
              <a:t>Pacto de Cero Tolerancia </a:t>
            </a:r>
            <a:r>
              <a:rPr lang="es-ES" dirty="0"/>
              <a:t>con e material de abuso sexual infantil en internet y otras plataformas TIC en Colombia.</a:t>
            </a:r>
          </a:p>
          <a:p>
            <a:pPr marL="0" indent="0">
              <a:buNone/>
            </a:pPr>
            <a:endParaRPr lang="es-ES" dirty="0"/>
          </a:p>
          <a:p>
            <a:r>
              <a:rPr lang="es-ES" b="1" dirty="0">
                <a:solidFill>
                  <a:srgbClr val="0070C0"/>
                </a:solidFill>
                <a:hlinkClick r:id="rId4"/>
              </a:rPr>
              <a:t>www.bajemoseltono</a:t>
            </a:r>
            <a:r>
              <a:rPr lang="es-ES" b="1" dirty="0">
                <a:solidFill>
                  <a:srgbClr val="0070C0"/>
                </a:solidFill>
              </a:rPr>
              <a:t>  #</a:t>
            </a:r>
            <a:r>
              <a:rPr lang="es-ES" b="1" dirty="0" err="1">
                <a:solidFill>
                  <a:srgbClr val="0070C0"/>
                </a:solidFill>
              </a:rPr>
              <a:t>BajemosElTono</a:t>
            </a:r>
            <a:r>
              <a:rPr lang="es-ES" dirty="0"/>
              <a:t>: </a:t>
            </a:r>
            <a:r>
              <a:rPr lang="es-CO" dirty="0"/>
              <a:t>Estrategia de convivencia digital</a:t>
            </a:r>
            <a:endParaRPr lang="es-ES" dirty="0"/>
          </a:p>
          <a:p>
            <a:endParaRPr lang="es-ES" b="1" dirty="0"/>
          </a:p>
          <a:p>
            <a:r>
              <a:rPr lang="es-ES" b="1" dirty="0">
                <a:solidFill>
                  <a:srgbClr val="0070C0"/>
                </a:solidFill>
              </a:rPr>
              <a:t>Estrategia Nacional “Mujer Tienes Derecho</a:t>
            </a:r>
            <a:r>
              <a:rPr lang="es-ES" b="1" dirty="0"/>
              <a:t>:  </a:t>
            </a:r>
            <a:r>
              <a:rPr lang="es-ES_tradnl" dirty="0"/>
              <a:t>Contribuye  a prevenir diferentes formas de violencia en contra las mujeres.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94109" y="6223380"/>
            <a:ext cx="2697082" cy="468733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1337" y="4891888"/>
            <a:ext cx="2785110" cy="1853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8931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3095588" cy="4601183"/>
          </a:xfrm>
        </p:spPr>
        <p:txBody>
          <a:bodyPr>
            <a:normAutofit/>
          </a:bodyPr>
          <a:lstStyle/>
          <a:p>
            <a:pPr algn="ctr"/>
            <a:r>
              <a:rPr lang="es-CO" dirty="0"/>
              <a:t>. </a:t>
            </a:r>
            <a:r>
              <a:rPr lang="es-CO" b="1" dirty="0">
                <a:solidFill>
                  <a:srgbClr val="002060"/>
                </a:solidFill>
              </a:rPr>
              <a:t>Retos y medidas</a:t>
            </a:r>
            <a:endParaRPr lang="es-CO" dirty="0"/>
          </a:p>
        </p:txBody>
      </p:sp>
      <p:pic>
        <p:nvPicPr>
          <p:cNvPr id="5" name="Imagen 3" descr="Laguajirajdtena18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1501" y="749252"/>
            <a:ext cx="8002179" cy="5329576"/>
          </a:xfrm>
          <a:prstGeom prst="rect">
            <a:avLst/>
          </a:prstGeom>
          <a:noFill/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7064" y="6196084"/>
            <a:ext cx="2697082" cy="468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4295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/>
          <p:nvPr/>
        </p:nvSpPr>
        <p:spPr>
          <a:xfrm>
            <a:off x="0" y="2014430"/>
            <a:ext cx="350747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CO" sz="28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1. Disminuir riesgos frente a explotación sexual y comercial y la trata de personas, discriminación por estereotipos de belleza, condición social, étnica, ubicación geográfica.</a:t>
            </a:r>
            <a:endParaRPr lang="es-CO" dirty="0"/>
          </a:p>
        </p:txBody>
      </p:sp>
      <p:graphicFrame>
        <p:nvGraphicFramePr>
          <p:cNvPr id="14" name="Marcador de contenido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0209445"/>
              </p:ext>
            </p:extLst>
          </p:nvPr>
        </p:nvGraphicFramePr>
        <p:xfrm>
          <a:off x="3759555" y="1586932"/>
          <a:ext cx="7950223" cy="5121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CuadroTexto 14"/>
          <p:cNvSpPr txBox="1"/>
          <p:nvPr/>
        </p:nvSpPr>
        <p:spPr>
          <a:xfrm>
            <a:off x="3759555" y="777923"/>
            <a:ext cx="17876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3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Medidas</a:t>
            </a:r>
            <a:r>
              <a:rPr lang="es-CO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155222" y="1063712"/>
            <a:ext cx="13227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32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Retos: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81822" y="142055"/>
            <a:ext cx="3158002" cy="144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0954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/>
          <p:nvPr/>
        </p:nvSpPr>
        <p:spPr>
          <a:xfrm>
            <a:off x="300251" y="2014430"/>
            <a:ext cx="287967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CO" sz="28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2. Disminuir barreras de acceso a la tecnologías de la información y las comunicaciones  en las zonas rurales. </a:t>
            </a:r>
          </a:p>
          <a:p>
            <a:pPr lvl="0" algn="ctr"/>
            <a:r>
              <a:rPr lang="es-CO" sz="28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.</a:t>
            </a:r>
            <a:endParaRPr lang="es-CO" dirty="0"/>
          </a:p>
        </p:txBody>
      </p:sp>
      <p:graphicFrame>
        <p:nvGraphicFramePr>
          <p:cNvPr id="14" name="Marcador de contenido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2331225"/>
              </p:ext>
            </p:extLst>
          </p:nvPr>
        </p:nvGraphicFramePr>
        <p:xfrm>
          <a:off x="4017420" y="1063712"/>
          <a:ext cx="7622678" cy="48794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CuadroTexto 14"/>
          <p:cNvSpPr txBox="1"/>
          <p:nvPr/>
        </p:nvSpPr>
        <p:spPr>
          <a:xfrm>
            <a:off x="3759555" y="777923"/>
            <a:ext cx="17876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3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Medidas</a:t>
            </a:r>
            <a:r>
              <a:rPr lang="es-CO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155222" y="1063712"/>
            <a:ext cx="13227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32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Retos: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53884" y="3788228"/>
            <a:ext cx="2993979" cy="1058091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21452" y="6240295"/>
            <a:ext cx="2442693" cy="424522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060924" y="1356099"/>
            <a:ext cx="1579174" cy="844674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92286" y="5031960"/>
            <a:ext cx="2447538" cy="163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220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.</a:t>
            </a:r>
          </a:p>
        </p:txBody>
      </p:sp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0954302"/>
              </p:ext>
            </p:extLst>
          </p:nvPr>
        </p:nvGraphicFramePr>
        <p:xfrm>
          <a:off x="4741817" y="691392"/>
          <a:ext cx="7131446" cy="5028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ectángulo 6"/>
          <p:cNvSpPr/>
          <p:nvPr/>
        </p:nvSpPr>
        <p:spPr>
          <a:xfrm>
            <a:off x="2272789" y="106617"/>
            <a:ext cx="34644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3200" b="1" dirty="0"/>
              <a:t>Partes interesadas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119117" y="1130741"/>
            <a:ext cx="321508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>
                <a:solidFill>
                  <a:schemeClr val="bg1">
                    <a:lumMod val="95000"/>
                  </a:schemeClr>
                </a:solidFill>
              </a:rPr>
              <a:t>Organismos de Cooperación</a:t>
            </a:r>
          </a:p>
          <a:p>
            <a:pPr algn="ctr"/>
            <a:r>
              <a:rPr lang="es-CO" sz="2800" b="1" dirty="0">
                <a:solidFill>
                  <a:schemeClr val="bg1">
                    <a:lumMod val="95000"/>
                  </a:schemeClr>
                </a:solidFill>
              </a:rPr>
              <a:t> Internacional. 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564107" y="2607249"/>
            <a:ext cx="272272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000" b="1" dirty="0"/>
              <a:t>UNDOC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000" b="1" dirty="0"/>
              <a:t>Unión Europea.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000" b="1" dirty="0"/>
              <a:t>República de Korea.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000" b="1" dirty="0"/>
              <a:t>Banco Interamericano de Desarrollo</a:t>
            </a:r>
          </a:p>
          <a:p>
            <a:endParaRPr lang="es-CO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8361" y="4717235"/>
            <a:ext cx="4976949" cy="164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4846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1668" y="1123837"/>
            <a:ext cx="3297996" cy="4601183"/>
          </a:xfrm>
        </p:spPr>
        <p:txBody>
          <a:bodyPr>
            <a:normAutofit/>
          </a:bodyPr>
          <a:lstStyle/>
          <a:p>
            <a:r>
              <a:rPr lang="es-CO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Muchas gracias !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9664" y="772732"/>
            <a:ext cx="7744804" cy="5318974"/>
          </a:xfrm>
          <a:prstGeom prst="rect">
            <a:avLst/>
          </a:prstGeom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1452" y="6240295"/>
            <a:ext cx="2442693" cy="42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788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Medidas adoptadas en Colombia para </a:t>
            </a:r>
            <a:r>
              <a:rPr lang="es-CO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garantizar</a:t>
            </a:r>
            <a:r>
              <a:rPr lang="es-C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que las mujeres y las niñas tengan </a:t>
            </a:r>
            <a:r>
              <a:rPr lang="es-CO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acceso</a:t>
            </a:r>
            <a:r>
              <a:rPr lang="es-C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las TIC y otras tecnologías. </a:t>
            </a:r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658" y="763276"/>
            <a:ext cx="8525487" cy="5328430"/>
          </a:xfrm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1452" y="6240295"/>
            <a:ext cx="2442693" cy="42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474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28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“Plan vive Digital para la Gente”</a:t>
            </a:r>
            <a:endParaRPr lang="es-CO" sz="2800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200401" y="3122276"/>
            <a:ext cx="8126569" cy="3735724"/>
          </a:xfrm>
        </p:spPr>
        <p:txBody>
          <a:bodyPr anchor="t">
            <a:normAutofit fontScale="92500" lnSpcReduction="10000"/>
          </a:bodyPr>
          <a:lstStyle/>
          <a:p>
            <a:pPr algn="just"/>
            <a:r>
              <a:rPr lang="es-CO" dirty="0"/>
              <a:t>Acciones para </a:t>
            </a:r>
            <a:r>
              <a:rPr lang="es-CO" b="1" dirty="0">
                <a:solidFill>
                  <a:srgbClr val="0070C0"/>
                </a:solidFill>
              </a:rPr>
              <a:t>acceso, uso y apropiación</a:t>
            </a:r>
            <a:endParaRPr lang="es-CO" dirty="0"/>
          </a:p>
          <a:p>
            <a:pPr algn="just"/>
            <a:endParaRPr lang="es-CO" dirty="0"/>
          </a:p>
          <a:p>
            <a:pPr lvl="1" algn="just">
              <a:buClr>
                <a:schemeClr val="accent6">
                  <a:lumMod val="75000"/>
                </a:schemeClr>
              </a:buClr>
            </a:pPr>
            <a:r>
              <a:rPr lang="es-CO" b="1" dirty="0"/>
              <a:t>KIOSCOS VIVE DIGITAL: CAMPO CONECTADO: Acceso a internet.</a:t>
            </a:r>
          </a:p>
          <a:p>
            <a:pPr lvl="2" algn="just">
              <a:buClr>
                <a:schemeClr val="accent6">
                  <a:lumMod val="75000"/>
                </a:schemeClr>
              </a:buClr>
            </a:pPr>
            <a:r>
              <a:rPr lang="es-CO" dirty="0"/>
              <a:t>Zonas rurales más alejadas. </a:t>
            </a:r>
          </a:p>
          <a:p>
            <a:pPr lvl="2" algn="just">
              <a:buClr>
                <a:schemeClr val="accent6">
                  <a:lumMod val="75000"/>
                </a:schemeClr>
              </a:buClr>
            </a:pPr>
            <a:r>
              <a:rPr lang="es-CO" dirty="0"/>
              <a:t>7.132 kioscos</a:t>
            </a:r>
          </a:p>
          <a:p>
            <a:pPr lvl="2" algn="just">
              <a:buClr>
                <a:schemeClr val="accent6">
                  <a:lumMod val="75000"/>
                </a:schemeClr>
              </a:buClr>
            </a:pPr>
            <a:r>
              <a:rPr lang="es-CO" dirty="0"/>
              <a:t>173 mil mujeres capacitadas en el 2017 ( 53% de participantes) </a:t>
            </a:r>
          </a:p>
          <a:p>
            <a:pPr lvl="1" algn="just">
              <a:buClr>
                <a:schemeClr val="accent6">
                  <a:lumMod val="75000"/>
                </a:schemeClr>
              </a:buClr>
            </a:pPr>
            <a:endParaRPr lang="es-CO" dirty="0"/>
          </a:p>
          <a:p>
            <a:pPr lvl="1" algn="just">
              <a:buClr>
                <a:schemeClr val="accent6">
                  <a:lumMod val="75000"/>
                </a:schemeClr>
              </a:buClr>
            </a:pPr>
            <a:r>
              <a:rPr lang="es-CO" b="1" dirty="0"/>
              <a:t>PUNTOS VIVE DIGITAL: </a:t>
            </a:r>
          </a:p>
          <a:p>
            <a:pPr lvl="2" algn="just">
              <a:buClr>
                <a:schemeClr val="accent6">
                  <a:lumMod val="75000"/>
                </a:schemeClr>
              </a:buClr>
            </a:pPr>
            <a:r>
              <a:rPr lang="es-CO" dirty="0"/>
              <a:t>Programas de </a:t>
            </a:r>
            <a:r>
              <a:rPr lang="es-CO" b="1" dirty="0"/>
              <a:t>entrenamiento</a:t>
            </a:r>
            <a:r>
              <a:rPr lang="es-CO" dirty="0"/>
              <a:t>, </a:t>
            </a:r>
          </a:p>
          <a:p>
            <a:pPr lvl="2" algn="just">
              <a:buClr>
                <a:schemeClr val="accent6">
                  <a:lumMod val="75000"/>
                </a:schemeClr>
              </a:buClr>
            </a:pPr>
            <a:r>
              <a:rPr lang="es-CO" b="1" dirty="0"/>
              <a:t>capacitación</a:t>
            </a:r>
            <a:r>
              <a:rPr lang="es-CO" dirty="0"/>
              <a:t> en competencias digitales  </a:t>
            </a:r>
          </a:p>
          <a:p>
            <a:pPr lvl="2" algn="just">
              <a:buClr>
                <a:schemeClr val="accent6">
                  <a:lumMod val="75000"/>
                </a:schemeClr>
              </a:buClr>
            </a:pPr>
            <a:r>
              <a:rPr lang="es-CO" b="1" dirty="0"/>
              <a:t>acceso</a:t>
            </a:r>
            <a:r>
              <a:rPr lang="es-CO" dirty="0"/>
              <a:t> a trámites de “</a:t>
            </a:r>
            <a:r>
              <a:rPr lang="es-CO" b="1" u="sng" dirty="0">
                <a:solidFill>
                  <a:srgbClr val="0070C0"/>
                </a:solidFill>
              </a:rPr>
              <a:t>Gobierno en línea”. </a:t>
            </a:r>
          </a:p>
          <a:p>
            <a:pPr lvl="2" algn="just">
              <a:buClr>
                <a:schemeClr val="accent6">
                  <a:lumMod val="75000"/>
                </a:schemeClr>
              </a:buClr>
            </a:pPr>
            <a:r>
              <a:rPr lang="es-CO" dirty="0"/>
              <a:t>903 puntos en centros poblados </a:t>
            </a:r>
          </a:p>
          <a:p>
            <a:pPr lvl="2" algn="just">
              <a:buClr>
                <a:schemeClr val="accent6">
                  <a:lumMod val="75000"/>
                </a:schemeClr>
              </a:buClr>
            </a:pPr>
            <a:r>
              <a:rPr lang="es-CO" dirty="0"/>
              <a:t> 122 mil mujeres capacitadas. (56% de la participación) </a:t>
            </a:r>
          </a:p>
          <a:p>
            <a:pPr lvl="1" algn="just">
              <a:buClr>
                <a:schemeClr val="accent6">
                  <a:lumMod val="75000"/>
                </a:schemeClr>
              </a:buClr>
            </a:pPr>
            <a:endParaRPr lang="es-CO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7064" y="6196084"/>
            <a:ext cx="2697082" cy="46873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5954" y="0"/>
            <a:ext cx="4633443" cy="3194603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9954849" y="748708"/>
            <a:ext cx="237366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600" b="1" dirty="0"/>
              <a:t>Red de Alta Velocidad</a:t>
            </a:r>
          </a:p>
        </p:txBody>
      </p:sp>
      <p:sp>
        <p:nvSpPr>
          <p:cNvPr id="9" name="Rectángulo 8"/>
          <p:cNvSpPr/>
          <p:nvPr/>
        </p:nvSpPr>
        <p:spPr>
          <a:xfrm>
            <a:off x="10710665" y="1252204"/>
            <a:ext cx="7232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O" dirty="0">
                <a:latin typeface="Arial Black" panose="020B0A04020102020204" pitchFamily="34" charset="0"/>
              </a:rPr>
              <a:t>63%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95186" y="1575591"/>
            <a:ext cx="1996814" cy="93481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49173" y="1134505"/>
            <a:ext cx="2097774" cy="1121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2470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2918" y="1123837"/>
            <a:ext cx="3185739" cy="4601183"/>
          </a:xfrm>
        </p:spPr>
        <p:txBody>
          <a:bodyPr/>
          <a:lstStyle/>
          <a:p>
            <a:r>
              <a:rPr lang="es-CO" dirty="0"/>
              <a:t>Zonas WiFi para la Gente. </a:t>
            </a:r>
            <a:br>
              <a:rPr lang="es-CO" dirty="0"/>
            </a:br>
            <a:r>
              <a:rPr lang="es-CO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1.067 zonas  </a:t>
            </a:r>
            <a:r>
              <a:rPr lang="es-CO" dirty="0"/>
              <a:t>en todo el territorio nacional. 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1695" t="16583" r="13264" b="20296"/>
          <a:stretch/>
        </p:blipFill>
        <p:spPr>
          <a:xfrm>
            <a:off x="4415246" y="771466"/>
            <a:ext cx="6908310" cy="4648755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67064" y="6196084"/>
            <a:ext cx="2697082" cy="468733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38657" y="5725020"/>
            <a:ext cx="6931753" cy="957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2318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8364" y="1093481"/>
            <a:ext cx="3056278" cy="4601183"/>
          </a:xfrm>
        </p:spPr>
        <p:txBody>
          <a:bodyPr>
            <a:normAutofit/>
          </a:bodyPr>
          <a:lstStyle/>
          <a:p>
            <a:pPr algn="ctr"/>
            <a:r>
              <a:rPr lang="es-CO" dirty="0"/>
              <a:t>Iniciativas para la educación con igualdad.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424768" y="0"/>
            <a:ext cx="3683737" cy="6858000"/>
          </a:xfrm>
        </p:spPr>
        <p:txBody>
          <a:bodyPr anchor="ctr"/>
          <a:lstStyle/>
          <a:p>
            <a:pPr algn="just"/>
            <a:r>
              <a:rPr lang="es-CO" b="1" dirty="0" err="1"/>
              <a:t>Apps.Co</a:t>
            </a:r>
            <a:r>
              <a:rPr lang="es-CO" dirty="0"/>
              <a:t>: aplicaciones móviles, software y contenidos que promueven  y potencian la creación de </a:t>
            </a:r>
            <a:r>
              <a:rPr lang="es-CO" b="1" dirty="0">
                <a:solidFill>
                  <a:srgbClr val="0070C0"/>
                </a:solidFill>
              </a:rPr>
              <a:t>negocios: comercio global</a:t>
            </a:r>
            <a:r>
              <a:rPr lang="es-CO" dirty="0"/>
              <a:t> </a:t>
            </a:r>
          </a:p>
          <a:p>
            <a:pPr marL="0" indent="0" algn="just">
              <a:buNone/>
            </a:pPr>
            <a:endParaRPr lang="es-CO" dirty="0"/>
          </a:p>
          <a:p>
            <a:pPr algn="just"/>
            <a:r>
              <a:rPr lang="es-CO" b="1" dirty="0"/>
              <a:t>Talento TI: </a:t>
            </a:r>
            <a:r>
              <a:rPr lang="es-ES_tradnl" dirty="0"/>
              <a:t>Promueve la </a:t>
            </a:r>
            <a:r>
              <a:rPr lang="es-ES_tradnl" b="1" dirty="0">
                <a:solidFill>
                  <a:srgbClr val="0070C0"/>
                </a:solidFill>
              </a:rPr>
              <a:t>formación en carreras TI </a:t>
            </a:r>
            <a:r>
              <a:rPr lang="es-ES_tradnl" dirty="0"/>
              <a:t>para impulsar la competitividad, la investigación y la innovación.</a:t>
            </a:r>
          </a:p>
          <a:p>
            <a:pPr algn="just"/>
            <a:endParaRPr lang="es-ES_tradnl" dirty="0"/>
          </a:p>
          <a:p>
            <a:pPr marL="0" indent="0" algn="just">
              <a:buNone/>
            </a:pPr>
            <a:endParaRPr lang="es-ES_tradnl" dirty="0"/>
          </a:p>
          <a:p>
            <a:r>
              <a:rPr lang="es-ES_tradnl" b="1" dirty="0"/>
              <a:t>Computadores para Educar: </a:t>
            </a:r>
            <a:r>
              <a:rPr lang="es-CO" dirty="0"/>
              <a:t>Fomenta la </a:t>
            </a:r>
            <a:r>
              <a:rPr lang="es-CO" b="1" dirty="0">
                <a:solidFill>
                  <a:srgbClr val="0070C0"/>
                </a:solidFill>
              </a:rPr>
              <a:t>calidad de la educación</a:t>
            </a:r>
            <a:r>
              <a:rPr lang="es-CO" dirty="0"/>
              <a:t> poniendo las TIC al alcance de las comunidades educativa.</a:t>
            </a:r>
          </a:p>
          <a:p>
            <a:pPr lvl="2"/>
            <a:r>
              <a:rPr lang="es-CO" b="1" dirty="0"/>
              <a:t>Año 2017:  373 mil mujeres docentes y niñas </a:t>
            </a:r>
          </a:p>
        </p:txBody>
      </p:sp>
      <p:pic>
        <p:nvPicPr>
          <p:cNvPr id="4" name="Imagen 3" descr="121115SomosPacificoBuenaventura Juan Pablo Bello_1159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94"/>
          <a:stretch/>
        </p:blipFill>
        <p:spPr>
          <a:xfrm>
            <a:off x="7258631" y="1139856"/>
            <a:ext cx="5083494" cy="450843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67064" y="6196084"/>
            <a:ext cx="2697082" cy="468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575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722914" y="248194"/>
            <a:ext cx="7461554" cy="5736554"/>
          </a:xfrm>
        </p:spPr>
        <p:txBody>
          <a:bodyPr anchor="t"/>
          <a:lstStyle/>
          <a:p>
            <a:pPr algn="just"/>
            <a:r>
              <a:rPr lang="es-CO" dirty="0"/>
              <a:t>Generación de habilidades y competencias para el uso y apropiación de las TIC. Cursos presenciales o virtuales, certificados y gratuitos</a:t>
            </a:r>
          </a:p>
          <a:p>
            <a:endParaRPr lang="es-CO" dirty="0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dirty="0"/>
              <a:t>Programa </a:t>
            </a:r>
            <a:r>
              <a:rPr lang="es-CO" i="1" dirty="0"/>
              <a:t>“Ciudadanía Digital”</a:t>
            </a:r>
          </a:p>
        </p:txBody>
      </p:sp>
      <p:pic>
        <p:nvPicPr>
          <p:cNvPr id="6" name="Imagen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3989" y="967081"/>
            <a:ext cx="6910251" cy="5305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67064" y="6196084"/>
            <a:ext cx="2697082" cy="468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0135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793" y="1123836"/>
            <a:ext cx="3172669" cy="4601183"/>
          </a:xfrm>
        </p:spPr>
        <p:txBody>
          <a:bodyPr/>
          <a:lstStyle/>
          <a:p>
            <a:pPr algn="ctr"/>
            <a:r>
              <a:rPr lang="es-ES" dirty="0"/>
              <a:t>Iniciativas de equidad laboral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412262" y="53393"/>
            <a:ext cx="8318183" cy="5120640"/>
          </a:xfrm>
        </p:spPr>
        <p:txBody>
          <a:bodyPr anchor="t">
            <a:normAutofit/>
          </a:bodyPr>
          <a:lstStyle/>
          <a:p>
            <a:r>
              <a:rPr lang="es-ES" b="1" dirty="0"/>
              <a:t>EQUIDAD LABORAL:</a:t>
            </a:r>
          </a:p>
          <a:p>
            <a:pPr marL="0" indent="0">
              <a:buNone/>
            </a:pPr>
            <a:endParaRPr lang="es-ES" b="1" dirty="0"/>
          </a:p>
          <a:p>
            <a:pPr lvl="1" algn="just"/>
            <a:r>
              <a:rPr lang="es-CO" b="1" dirty="0" err="1"/>
              <a:t>RedVolución</a:t>
            </a:r>
            <a:r>
              <a:rPr lang="es-CO" b="1" dirty="0"/>
              <a:t>: </a:t>
            </a:r>
            <a:r>
              <a:rPr lang="es-CO" dirty="0"/>
              <a:t>Uso del internet para reducir brechas digitales en :</a:t>
            </a:r>
          </a:p>
          <a:p>
            <a:pPr lvl="1" algn="just"/>
            <a:endParaRPr lang="es-CO" dirty="0"/>
          </a:p>
          <a:p>
            <a:pPr lvl="1" algn="just"/>
            <a:endParaRPr lang="es-ES" b="1" dirty="0"/>
          </a:p>
          <a:p>
            <a:pPr lvl="1" algn="just"/>
            <a:endParaRPr lang="es-ES" b="1" dirty="0"/>
          </a:p>
          <a:p>
            <a:pPr lvl="1" algn="just"/>
            <a:endParaRPr lang="es-ES" b="1" dirty="0"/>
          </a:p>
          <a:p>
            <a:pPr lvl="1" algn="just"/>
            <a:endParaRPr lang="es-ES" b="1" dirty="0"/>
          </a:p>
          <a:p>
            <a:pPr lvl="1" algn="just"/>
            <a:endParaRPr lang="es-ES" b="1" dirty="0"/>
          </a:p>
          <a:p>
            <a:pPr marL="502920" lvl="1" indent="0" algn="just">
              <a:buNone/>
            </a:pPr>
            <a:endParaRPr lang="es-ES" b="1" dirty="0"/>
          </a:p>
        </p:txBody>
      </p:sp>
      <p:sp>
        <p:nvSpPr>
          <p:cNvPr id="12" name="Rectángulo 11"/>
          <p:cNvSpPr/>
          <p:nvPr/>
        </p:nvSpPr>
        <p:spPr>
          <a:xfrm>
            <a:off x="9428523" y="4127933"/>
            <a:ext cx="21945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b="1" i="1" dirty="0">
                <a:solidFill>
                  <a:srgbClr val="800080"/>
                </a:solidFill>
                <a:latin typeface="ABeeZee"/>
              </a:rPr>
              <a:t>Comparte lo que sabes para inspirar la vida de otros</a:t>
            </a:r>
            <a:endParaRPr lang="es-CO" dirty="0"/>
          </a:p>
        </p:txBody>
      </p:sp>
      <p:sp>
        <p:nvSpPr>
          <p:cNvPr id="14" name="Rectángulo 13"/>
          <p:cNvSpPr/>
          <p:nvPr/>
        </p:nvSpPr>
        <p:spPr>
          <a:xfrm>
            <a:off x="6474711" y="4130494"/>
            <a:ext cx="23704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b="1" i="1" dirty="0">
                <a:solidFill>
                  <a:srgbClr val="800080"/>
                </a:solidFill>
                <a:latin typeface="ABeeZee"/>
              </a:rPr>
              <a:t>•Empleo</a:t>
            </a:r>
          </a:p>
          <a:p>
            <a:r>
              <a:rPr lang="es-CO" b="1" i="1" dirty="0">
                <a:solidFill>
                  <a:srgbClr val="800080"/>
                </a:solidFill>
                <a:latin typeface="ABeeZee"/>
              </a:rPr>
              <a:t>•Emprendimiento</a:t>
            </a:r>
          </a:p>
          <a:p>
            <a:r>
              <a:rPr lang="es-CO" b="1" i="1" dirty="0">
                <a:solidFill>
                  <a:srgbClr val="800080"/>
                </a:solidFill>
                <a:latin typeface="ABeeZee"/>
              </a:rPr>
              <a:t>Producción de contenidos</a:t>
            </a:r>
          </a:p>
          <a:p>
            <a:r>
              <a:rPr lang="es-CO" b="1" i="1" dirty="0">
                <a:solidFill>
                  <a:srgbClr val="800080"/>
                </a:solidFill>
                <a:latin typeface="ABeeZee"/>
              </a:rPr>
              <a:t>•Redes sociales y activismo digital</a:t>
            </a: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8221" y="1641879"/>
            <a:ext cx="8103463" cy="2328499"/>
          </a:xfrm>
          <a:prstGeom prst="rect">
            <a:avLst/>
          </a:prstGeom>
        </p:spPr>
      </p:pic>
      <p:sp>
        <p:nvSpPr>
          <p:cNvPr id="16" name="Rectángulo 15"/>
          <p:cNvSpPr/>
          <p:nvPr/>
        </p:nvSpPr>
        <p:spPr>
          <a:xfrm>
            <a:off x="3858790" y="4268993"/>
            <a:ext cx="203259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b="1" i="1" dirty="0">
                <a:solidFill>
                  <a:srgbClr val="800080"/>
                </a:solidFill>
                <a:latin typeface="ABeeZee"/>
              </a:rPr>
              <a:t>Enseña o aprende a usar internet desde tu institución educativa</a:t>
            </a:r>
          </a:p>
        </p:txBody>
      </p:sp>
    </p:spTree>
    <p:extLst>
      <p:ext uri="{BB962C8B-B14F-4D97-AF65-F5344CB8AC3E}">
        <p14:creationId xmlns:p14="http://schemas.microsoft.com/office/powerpoint/2010/main" val="8355258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5129" y="173842"/>
            <a:ext cx="2517127" cy="1447093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793" y="1123836"/>
            <a:ext cx="3172669" cy="4601183"/>
          </a:xfrm>
        </p:spPr>
        <p:txBody>
          <a:bodyPr/>
          <a:lstStyle/>
          <a:p>
            <a:pPr algn="ctr"/>
            <a:r>
              <a:rPr lang="es-ES" dirty="0"/>
              <a:t>Iniciativas </a:t>
            </a:r>
            <a:br>
              <a:rPr lang="es-ES" dirty="0"/>
            </a:br>
            <a:r>
              <a:rPr lang="es-ES" dirty="0"/>
              <a:t>de equidad laboral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332863" y="1394293"/>
            <a:ext cx="8318183" cy="2438840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es-ES" sz="2400" b="1" dirty="0"/>
              <a:t>BENEFICIOS  TELETRABAJO </a:t>
            </a:r>
          </a:p>
          <a:p>
            <a:r>
              <a:rPr lang="es-CO" sz="1100" b="1" dirty="0">
                <a:solidFill>
                  <a:srgbClr val="0070C0"/>
                </a:solidFill>
              </a:rPr>
              <a:t>LAS EMPRESAS:</a:t>
            </a:r>
          </a:p>
          <a:p>
            <a:pPr marL="502920" lvl="1" indent="0" algn="just">
              <a:buNone/>
            </a:pPr>
            <a:r>
              <a:rPr lang="es-CO" sz="1200" dirty="0"/>
              <a:t>· Mejoran su clima laboral</a:t>
            </a:r>
          </a:p>
          <a:p>
            <a:pPr marL="502920" lvl="1" indent="0" algn="just">
              <a:buNone/>
            </a:pPr>
            <a:r>
              <a:rPr lang="es-CO" sz="1200" dirty="0"/>
              <a:t>·  Se reduce el ausentismo , la rotación de personal y aumenta la productividad</a:t>
            </a:r>
          </a:p>
          <a:p>
            <a:pPr marL="502920" lvl="1" indent="0" algn="just">
              <a:buNone/>
            </a:pPr>
            <a:r>
              <a:rPr lang="es-CO" sz="1200" dirty="0"/>
              <a:t>· Aumenta el compromiso del  personal con la empresa</a:t>
            </a:r>
          </a:p>
          <a:p>
            <a:pPr marL="502920" lvl="1" indent="0" algn="just">
              <a:buNone/>
            </a:pPr>
            <a:r>
              <a:rPr lang="es-CO" sz="1200" dirty="0"/>
              <a:t>· Se incrementa la inteligencia del negocio porque se aprovechan las competencias y saberes de todo el personal</a:t>
            </a:r>
          </a:p>
          <a:p>
            <a:pPr marL="502920" lvl="1" indent="0" algn="just">
              <a:buNone/>
            </a:pPr>
            <a:r>
              <a:rPr lang="es-CO" sz="1200" dirty="0"/>
              <a:t>· Se proyecta una imagen positiva hacia el personal, su entorno social, el estado, la opinión pública y los y las consumidoras</a:t>
            </a:r>
          </a:p>
          <a:p>
            <a:pPr marL="502920" lvl="1" indent="0" algn="just">
              <a:buNone/>
            </a:pPr>
            <a:r>
              <a:rPr lang="es-CO" sz="1200" dirty="0"/>
              <a:t>· Se posiciona como  una empresa innovador</a:t>
            </a:r>
            <a:endParaRPr lang="es-CO" sz="2400" dirty="0"/>
          </a:p>
          <a:p>
            <a:pPr lvl="1" algn="just"/>
            <a:endParaRPr lang="es-ES" sz="2000" b="1" dirty="0"/>
          </a:p>
          <a:p>
            <a:pPr marL="502920" lvl="1" indent="0" algn="just">
              <a:buNone/>
            </a:pPr>
            <a:endParaRPr lang="es-ES" sz="2000" b="1" dirty="0"/>
          </a:p>
        </p:txBody>
      </p:sp>
      <p:sp>
        <p:nvSpPr>
          <p:cNvPr id="4" name="Rectángulo 3"/>
          <p:cNvSpPr/>
          <p:nvPr/>
        </p:nvSpPr>
        <p:spPr>
          <a:xfrm>
            <a:off x="3542101" y="3726841"/>
            <a:ext cx="7275683" cy="1528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</a:pPr>
            <a:endParaRPr lang="es-CO" sz="1100" dirty="0"/>
          </a:p>
          <a:p>
            <a:pPr marL="171450" indent="-17145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es-CO" sz="1100" dirty="0">
                <a:solidFill>
                  <a:srgbClr val="0070C0"/>
                </a:solidFill>
              </a:rPr>
              <a:t>LOS TRABAJADORES Y TRABAJADORAS:</a:t>
            </a:r>
          </a:p>
          <a:p>
            <a:pPr>
              <a:lnSpc>
                <a:spcPts val="1400"/>
              </a:lnSpc>
            </a:pPr>
            <a:r>
              <a:rPr lang="es-CO" sz="1200" dirty="0"/>
              <a:t>· </a:t>
            </a:r>
            <a:r>
              <a:rPr lang="es-CO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Disfrutan de  mejores condiciones laborales</a:t>
            </a:r>
          </a:p>
          <a:p>
            <a:pPr>
              <a:lnSpc>
                <a:spcPts val="1400"/>
              </a:lnSpc>
            </a:pPr>
            <a:r>
              <a:rPr lang="es-CO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· Crea un ambiente de trabajo más igualitario</a:t>
            </a:r>
          </a:p>
          <a:p>
            <a:pPr>
              <a:lnSpc>
                <a:spcPts val="1400"/>
              </a:lnSpc>
            </a:pPr>
            <a:r>
              <a:rPr lang="es-CO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· Genera una mayor satisfacción con el trabajo que desempeñan en la empresa</a:t>
            </a:r>
          </a:p>
          <a:p>
            <a:pPr>
              <a:lnSpc>
                <a:spcPts val="1400"/>
              </a:lnSpc>
            </a:pPr>
            <a:r>
              <a:rPr lang="es-CO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· Amplia la perspectiva de crecimiento personal y profesional</a:t>
            </a:r>
          </a:p>
          <a:p>
            <a:pPr>
              <a:lnSpc>
                <a:spcPts val="1400"/>
              </a:lnSpc>
            </a:pPr>
            <a:r>
              <a:rPr lang="es-CO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· Facilita la Conciliación de la vida personal, familiar y laboral para hombres y mujeres.</a:t>
            </a:r>
          </a:p>
          <a:p>
            <a:pPr>
              <a:lnSpc>
                <a:spcPts val="1400"/>
              </a:lnSpc>
            </a:pPr>
            <a:endParaRPr lang="es-CO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4929051" y="5435001"/>
            <a:ext cx="6096000" cy="118494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O" sz="1100" b="1" dirty="0">
                <a:solidFill>
                  <a:srgbClr val="0070C0"/>
                </a:solidFill>
              </a:rPr>
              <a:t>EL ESTADO: </a:t>
            </a:r>
            <a:endParaRPr lang="es-CO" sz="1100" dirty="0"/>
          </a:p>
          <a:p>
            <a:r>
              <a:rPr lang="es-CO" sz="1100" dirty="0"/>
              <a:t>· </a:t>
            </a:r>
            <a:r>
              <a:rPr lang="es-CO" sz="1200" dirty="0"/>
              <a:t>Obtiene resultado concretos en la eliminación de discriminaciones y brechas de género</a:t>
            </a:r>
          </a:p>
          <a:p>
            <a:r>
              <a:rPr lang="es-CO" sz="1200" dirty="0"/>
              <a:t>· Genera alianzas con el sector privado a favor de la igualdad de género</a:t>
            </a:r>
          </a:p>
          <a:p>
            <a:r>
              <a:rPr lang="es-CO" sz="1200" dirty="0"/>
              <a:t>· Contribuye en el cumplimiento de e compromisos internacionales y la garantía de derechos laborales para hombres y mujeres</a:t>
            </a:r>
          </a:p>
          <a:p>
            <a:r>
              <a:rPr lang="es-CO" sz="1200" dirty="0"/>
              <a:t>· Construye escenarios propicios para la innovación económica, social y cultural</a:t>
            </a:r>
          </a:p>
        </p:txBody>
      </p:sp>
      <p:sp>
        <p:nvSpPr>
          <p:cNvPr id="6" name="Rectángulo 5"/>
          <p:cNvSpPr/>
          <p:nvPr/>
        </p:nvSpPr>
        <p:spPr>
          <a:xfrm>
            <a:off x="4320649" y="696217"/>
            <a:ext cx="23064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b="1" dirty="0"/>
              <a:t>BUENAS PRACTICAS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1625" y="367473"/>
            <a:ext cx="2628900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3916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793" y="1123836"/>
            <a:ext cx="3172669" cy="4601183"/>
          </a:xfrm>
        </p:spPr>
        <p:txBody>
          <a:bodyPr/>
          <a:lstStyle/>
          <a:p>
            <a:pPr algn="ctr"/>
            <a:r>
              <a:rPr lang="es-ES" dirty="0"/>
              <a:t>Iniciativas de equidad laboral y la inclusión 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69016" y="727631"/>
            <a:ext cx="8318183" cy="5120640"/>
          </a:xfrm>
        </p:spPr>
        <p:txBody>
          <a:bodyPr anchor="t"/>
          <a:lstStyle/>
          <a:p>
            <a:r>
              <a:rPr lang="es-CO" b="1" dirty="0"/>
              <a:t>INCLUSIÓN:</a:t>
            </a:r>
          </a:p>
          <a:p>
            <a:pPr lvl="1" algn="just"/>
            <a:r>
              <a:rPr lang="es-ES_tradnl" dirty="0"/>
              <a:t>Integra principalmente tres iniciativas a través de las cuales se promueve la inclusión social, cultural, económica y educativa de la </a:t>
            </a:r>
            <a:r>
              <a:rPr lang="es-ES_tradnl" b="1" dirty="0">
                <a:solidFill>
                  <a:srgbClr val="0070C0"/>
                </a:solidFill>
              </a:rPr>
              <a:t>Población con discapacidad sensorial (Discapacidad visual y auditiva</a:t>
            </a:r>
            <a:r>
              <a:rPr lang="es-ES_tradnl" dirty="0"/>
              <a:t>), Las tres iniciativas son: </a:t>
            </a:r>
          </a:p>
          <a:p>
            <a:pPr lvl="1" algn="just"/>
            <a:endParaRPr lang="es-ES" dirty="0"/>
          </a:p>
          <a:p>
            <a:endParaRPr lang="es-CO" dirty="0"/>
          </a:p>
          <a:p>
            <a:endParaRPr lang="es-CO" dirty="0"/>
          </a:p>
          <a:p>
            <a:endParaRPr lang="es-ES" dirty="0"/>
          </a:p>
        </p:txBody>
      </p:sp>
      <p:graphicFrame>
        <p:nvGraphicFramePr>
          <p:cNvPr id="6" name="Marcador de contenid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2569907"/>
              </p:ext>
            </p:extLst>
          </p:nvPr>
        </p:nvGraphicFramePr>
        <p:xfrm>
          <a:off x="4558938" y="2181497"/>
          <a:ext cx="5214615" cy="3998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25669637"/>
      </p:ext>
    </p:extLst>
  </p:cSld>
  <p:clrMapOvr>
    <a:masterClrMapping/>
  </p:clrMapOvr>
</p:sld>
</file>

<file path=ppt/theme/theme1.xml><?xml version="1.0" encoding="utf-8"?>
<a:theme xmlns:a="http://schemas.openxmlformats.org/drawingml/2006/main" name="Marco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TM03457475[[fn=Marco]]</Template>
  <TotalTime>932</TotalTime>
  <Words>909</Words>
  <Application>Microsoft Office PowerPoint</Application>
  <PresentationFormat>Panorámica</PresentationFormat>
  <Paragraphs>147</Paragraphs>
  <Slides>15</Slides>
  <Notes>13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3" baseType="lpstr">
      <vt:lpstr>ABeeZee</vt:lpstr>
      <vt:lpstr>Arial</vt:lpstr>
      <vt:lpstr>Arial Black</vt:lpstr>
      <vt:lpstr>Arial Narrow</vt:lpstr>
      <vt:lpstr>Calibri</vt:lpstr>
      <vt:lpstr>Corbel</vt:lpstr>
      <vt:lpstr>Wingdings 2</vt:lpstr>
      <vt:lpstr>Marco</vt:lpstr>
      <vt:lpstr>Participación y acceso de las mujeres a medios de comunicación, información y tecnologías de la comunicación. </vt:lpstr>
      <vt:lpstr>1. Medidas adoptadas en Colombia para garantizar que las mujeres y las niñas tengan acceso a las TIC y otras tecnologías. </vt:lpstr>
      <vt:lpstr>“Plan vive Digital para la Gente”</vt:lpstr>
      <vt:lpstr>Zonas WiFi para la Gente.  1.067 zonas  en todo el territorio nacional. </vt:lpstr>
      <vt:lpstr>Iniciativas para la educación con igualdad.</vt:lpstr>
      <vt:lpstr>Programa “Ciudadanía Digital”</vt:lpstr>
      <vt:lpstr>Iniciativas de equidad laboral</vt:lpstr>
      <vt:lpstr>Iniciativas  de equidad laboral</vt:lpstr>
      <vt:lpstr>Iniciativas de equidad laboral y la inclusión  </vt:lpstr>
      <vt:lpstr>Iniciativas para prevenir y atender violencias. </vt:lpstr>
      <vt:lpstr>. Retos y medidas</vt:lpstr>
      <vt:lpstr>Presentación de PowerPoint</vt:lpstr>
      <vt:lpstr>Presentación de PowerPoint</vt:lpstr>
      <vt:lpstr>.</vt:lpstr>
      <vt:lpstr>Muchas gracias 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Participación y acceso de las mujeres a medios de comunicación, información y tecnologías de la comunicación.</dc:title>
  <dc:creator>Maria Carolina Gomez Nuñez</dc:creator>
  <cp:lastModifiedBy>LAURA JULIANA GONZALEZ SAENZ</cp:lastModifiedBy>
  <cp:revision>116</cp:revision>
  <dcterms:created xsi:type="dcterms:W3CDTF">2018-03-07T20:56:58Z</dcterms:created>
  <dcterms:modified xsi:type="dcterms:W3CDTF">2018-03-09T23:49:19Z</dcterms:modified>
</cp:coreProperties>
</file>