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20104100" cy="11309350"/>
  <p:notesSz cx="20104100" cy="113093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642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4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8/23/2019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147EC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950" b="1" i="0">
                <a:solidFill>
                  <a:srgbClr val="147EC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8/23/2019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8185689" y="205193"/>
            <a:ext cx="1249606" cy="3537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79144" y="1950642"/>
            <a:ext cx="18954115" cy="9026525"/>
          </a:xfrm>
          <a:custGeom>
            <a:avLst/>
            <a:gdLst/>
            <a:ahLst/>
            <a:cxnLst/>
            <a:rect l="l" t="t" r="r" b="b"/>
            <a:pathLst>
              <a:path w="18954115" h="9026525">
                <a:moveTo>
                  <a:pt x="0" y="9025913"/>
                </a:moveTo>
                <a:lnTo>
                  <a:pt x="18954040" y="9025913"/>
                </a:lnTo>
                <a:lnTo>
                  <a:pt x="18954040" y="0"/>
                </a:lnTo>
                <a:lnTo>
                  <a:pt x="0" y="0"/>
                </a:lnTo>
                <a:lnTo>
                  <a:pt x="0" y="9025913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901030" y="983320"/>
            <a:ext cx="18625820" cy="967740"/>
          </a:xfrm>
          <a:custGeom>
            <a:avLst/>
            <a:gdLst/>
            <a:ahLst/>
            <a:cxnLst/>
            <a:rect l="l" t="t" r="r" b="b"/>
            <a:pathLst>
              <a:path w="18625820" h="967739">
                <a:moveTo>
                  <a:pt x="0" y="967310"/>
                </a:moveTo>
                <a:lnTo>
                  <a:pt x="18625684" y="967310"/>
                </a:lnTo>
                <a:lnTo>
                  <a:pt x="18625684" y="0"/>
                </a:lnTo>
                <a:lnTo>
                  <a:pt x="0" y="0"/>
                </a:lnTo>
                <a:lnTo>
                  <a:pt x="0" y="967310"/>
                </a:lnTo>
                <a:close/>
              </a:path>
            </a:pathLst>
          </a:custGeom>
          <a:solidFill>
            <a:srgbClr val="BDCE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591844" y="352947"/>
            <a:ext cx="2228215" cy="2228215"/>
          </a:xfrm>
          <a:custGeom>
            <a:avLst/>
            <a:gdLst/>
            <a:ahLst/>
            <a:cxnLst/>
            <a:rect l="l" t="t" r="r" b="b"/>
            <a:pathLst>
              <a:path w="2228215" h="2228215">
                <a:moveTo>
                  <a:pt x="1114039" y="0"/>
                </a:moveTo>
                <a:lnTo>
                  <a:pt x="1065714" y="1029"/>
                </a:lnTo>
                <a:lnTo>
                  <a:pt x="1017915" y="4089"/>
                </a:lnTo>
                <a:lnTo>
                  <a:pt x="970684" y="9137"/>
                </a:lnTo>
                <a:lnTo>
                  <a:pt x="924062" y="16133"/>
                </a:lnTo>
                <a:lnTo>
                  <a:pt x="878091" y="25034"/>
                </a:lnTo>
                <a:lnTo>
                  <a:pt x="832814" y="35799"/>
                </a:lnTo>
                <a:lnTo>
                  <a:pt x="788271" y="48385"/>
                </a:lnTo>
                <a:lnTo>
                  <a:pt x="744505" y="62751"/>
                </a:lnTo>
                <a:lnTo>
                  <a:pt x="701557" y="78855"/>
                </a:lnTo>
                <a:lnTo>
                  <a:pt x="659470" y="96655"/>
                </a:lnTo>
                <a:lnTo>
                  <a:pt x="618285" y="116110"/>
                </a:lnTo>
                <a:lnTo>
                  <a:pt x="578043" y="137177"/>
                </a:lnTo>
                <a:lnTo>
                  <a:pt x="538788" y="159816"/>
                </a:lnTo>
                <a:lnTo>
                  <a:pt x="500559" y="183983"/>
                </a:lnTo>
                <a:lnTo>
                  <a:pt x="463401" y="209637"/>
                </a:lnTo>
                <a:lnTo>
                  <a:pt x="427353" y="236737"/>
                </a:lnTo>
                <a:lnTo>
                  <a:pt x="392458" y="265241"/>
                </a:lnTo>
                <a:lnTo>
                  <a:pt x="358757" y="295106"/>
                </a:lnTo>
                <a:lnTo>
                  <a:pt x="326293" y="326292"/>
                </a:lnTo>
                <a:lnTo>
                  <a:pt x="295108" y="358756"/>
                </a:lnTo>
                <a:lnTo>
                  <a:pt x="265242" y="392456"/>
                </a:lnTo>
                <a:lnTo>
                  <a:pt x="236738" y="427351"/>
                </a:lnTo>
                <a:lnTo>
                  <a:pt x="209638" y="463398"/>
                </a:lnTo>
                <a:lnTo>
                  <a:pt x="183983" y="500557"/>
                </a:lnTo>
                <a:lnTo>
                  <a:pt x="159816" y="538785"/>
                </a:lnTo>
                <a:lnTo>
                  <a:pt x="137178" y="578040"/>
                </a:lnTo>
                <a:lnTo>
                  <a:pt x="116110" y="618281"/>
                </a:lnTo>
                <a:lnTo>
                  <a:pt x="96656" y="659466"/>
                </a:lnTo>
                <a:lnTo>
                  <a:pt x="78855" y="701553"/>
                </a:lnTo>
                <a:lnTo>
                  <a:pt x="62751" y="744500"/>
                </a:lnTo>
                <a:lnTo>
                  <a:pt x="48385" y="788265"/>
                </a:lnTo>
                <a:lnTo>
                  <a:pt x="35799" y="832807"/>
                </a:lnTo>
                <a:lnTo>
                  <a:pt x="25034" y="878084"/>
                </a:lnTo>
                <a:lnTo>
                  <a:pt x="16133" y="924054"/>
                </a:lnTo>
                <a:lnTo>
                  <a:pt x="9137" y="970675"/>
                </a:lnTo>
                <a:lnTo>
                  <a:pt x="4089" y="1017906"/>
                </a:lnTo>
                <a:lnTo>
                  <a:pt x="1029" y="1065704"/>
                </a:lnTo>
                <a:lnTo>
                  <a:pt x="0" y="1114028"/>
                </a:lnTo>
                <a:lnTo>
                  <a:pt x="1029" y="1162353"/>
                </a:lnTo>
                <a:lnTo>
                  <a:pt x="4089" y="1210152"/>
                </a:lnTo>
                <a:lnTo>
                  <a:pt x="9137" y="1257384"/>
                </a:lnTo>
                <a:lnTo>
                  <a:pt x="16133" y="1304006"/>
                </a:lnTo>
                <a:lnTo>
                  <a:pt x="25034" y="1349976"/>
                </a:lnTo>
                <a:lnTo>
                  <a:pt x="35799" y="1395254"/>
                </a:lnTo>
                <a:lnTo>
                  <a:pt x="48385" y="1439796"/>
                </a:lnTo>
                <a:lnTo>
                  <a:pt x="62751" y="1483562"/>
                </a:lnTo>
                <a:lnTo>
                  <a:pt x="78855" y="1526510"/>
                </a:lnTo>
                <a:lnTo>
                  <a:pt x="96656" y="1568597"/>
                </a:lnTo>
                <a:lnTo>
                  <a:pt x="116110" y="1609782"/>
                </a:lnTo>
                <a:lnTo>
                  <a:pt x="137178" y="1650024"/>
                </a:lnTo>
                <a:lnTo>
                  <a:pt x="159816" y="1689280"/>
                </a:lnTo>
                <a:lnTo>
                  <a:pt x="183983" y="1727508"/>
                </a:lnTo>
                <a:lnTo>
                  <a:pt x="209638" y="1764667"/>
                </a:lnTo>
                <a:lnTo>
                  <a:pt x="236738" y="1800715"/>
                </a:lnTo>
                <a:lnTo>
                  <a:pt x="265242" y="1835610"/>
                </a:lnTo>
                <a:lnTo>
                  <a:pt x="295108" y="1869310"/>
                </a:lnTo>
                <a:lnTo>
                  <a:pt x="326293" y="1901774"/>
                </a:lnTo>
                <a:lnTo>
                  <a:pt x="358757" y="1932960"/>
                </a:lnTo>
                <a:lnTo>
                  <a:pt x="392458" y="1962825"/>
                </a:lnTo>
                <a:lnTo>
                  <a:pt x="427353" y="1991329"/>
                </a:lnTo>
                <a:lnTo>
                  <a:pt x="463401" y="2018429"/>
                </a:lnTo>
                <a:lnTo>
                  <a:pt x="500559" y="2044084"/>
                </a:lnTo>
                <a:lnTo>
                  <a:pt x="538788" y="2068251"/>
                </a:lnTo>
                <a:lnTo>
                  <a:pt x="578043" y="2090890"/>
                </a:lnTo>
                <a:lnTo>
                  <a:pt x="618285" y="2111957"/>
                </a:lnTo>
                <a:lnTo>
                  <a:pt x="659470" y="2131412"/>
                </a:lnTo>
                <a:lnTo>
                  <a:pt x="701557" y="2149212"/>
                </a:lnTo>
                <a:lnTo>
                  <a:pt x="744505" y="2165316"/>
                </a:lnTo>
                <a:lnTo>
                  <a:pt x="788271" y="2179682"/>
                </a:lnTo>
                <a:lnTo>
                  <a:pt x="832814" y="2192268"/>
                </a:lnTo>
                <a:lnTo>
                  <a:pt x="878091" y="2203033"/>
                </a:lnTo>
                <a:lnTo>
                  <a:pt x="924062" y="2211934"/>
                </a:lnTo>
                <a:lnTo>
                  <a:pt x="970684" y="2218930"/>
                </a:lnTo>
                <a:lnTo>
                  <a:pt x="1017915" y="2223979"/>
                </a:lnTo>
                <a:lnTo>
                  <a:pt x="1065714" y="2227039"/>
                </a:lnTo>
                <a:lnTo>
                  <a:pt x="1114039" y="2228068"/>
                </a:lnTo>
                <a:lnTo>
                  <a:pt x="1162364" y="2227039"/>
                </a:lnTo>
                <a:lnTo>
                  <a:pt x="1210163" y="2223979"/>
                </a:lnTo>
                <a:lnTo>
                  <a:pt x="1257394" y="2218930"/>
                </a:lnTo>
                <a:lnTo>
                  <a:pt x="1304016" y="2211934"/>
                </a:lnTo>
                <a:lnTo>
                  <a:pt x="1349987" y="2203033"/>
                </a:lnTo>
                <a:lnTo>
                  <a:pt x="1395264" y="2192268"/>
                </a:lnTo>
                <a:lnTo>
                  <a:pt x="1439807" y="2179682"/>
                </a:lnTo>
                <a:lnTo>
                  <a:pt x="1483573" y="2165316"/>
                </a:lnTo>
                <a:lnTo>
                  <a:pt x="1526520" y="2149212"/>
                </a:lnTo>
                <a:lnTo>
                  <a:pt x="1568608" y="2131412"/>
                </a:lnTo>
                <a:lnTo>
                  <a:pt x="1609793" y="2111957"/>
                </a:lnTo>
                <a:lnTo>
                  <a:pt x="1650034" y="2090890"/>
                </a:lnTo>
                <a:lnTo>
                  <a:pt x="1689290" y="2068251"/>
                </a:lnTo>
                <a:lnTo>
                  <a:pt x="1727518" y="2044084"/>
                </a:lnTo>
                <a:lnTo>
                  <a:pt x="1764677" y="2018429"/>
                </a:lnTo>
                <a:lnTo>
                  <a:pt x="1800725" y="1991329"/>
                </a:lnTo>
                <a:lnTo>
                  <a:pt x="1835620" y="1962825"/>
                </a:lnTo>
                <a:lnTo>
                  <a:pt x="1869321" y="1932960"/>
                </a:lnTo>
                <a:lnTo>
                  <a:pt x="1901785" y="1901774"/>
                </a:lnTo>
                <a:lnTo>
                  <a:pt x="1932970" y="1869310"/>
                </a:lnTo>
                <a:lnTo>
                  <a:pt x="1962836" y="1835610"/>
                </a:lnTo>
                <a:lnTo>
                  <a:pt x="1991340" y="1800715"/>
                </a:lnTo>
                <a:lnTo>
                  <a:pt x="2018440" y="1764667"/>
                </a:lnTo>
                <a:lnTo>
                  <a:pt x="2044094" y="1727508"/>
                </a:lnTo>
                <a:lnTo>
                  <a:pt x="2068262" y="1689280"/>
                </a:lnTo>
                <a:lnTo>
                  <a:pt x="2090900" y="1650024"/>
                </a:lnTo>
                <a:lnTo>
                  <a:pt x="2111967" y="1609782"/>
                </a:lnTo>
                <a:lnTo>
                  <a:pt x="2131422" y="1568597"/>
                </a:lnTo>
                <a:lnTo>
                  <a:pt x="2149223" y="1526510"/>
                </a:lnTo>
                <a:lnTo>
                  <a:pt x="2165327" y="1483562"/>
                </a:lnTo>
                <a:lnTo>
                  <a:pt x="2179693" y="1439796"/>
                </a:lnTo>
                <a:lnTo>
                  <a:pt x="2192279" y="1395254"/>
                </a:lnTo>
                <a:lnTo>
                  <a:pt x="2203043" y="1349976"/>
                </a:lnTo>
                <a:lnTo>
                  <a:pt x="2211945" y="1304006"/>
                </a:lnTo>
                <a:lnTo>
                  <a:pt x="2218940" y="1257384"/>
                </a:lnTo>
                <a:lnTo>
                  <a:pt x="2223989" y="1210152"/>
                </a:lnTo>
                <a:lnTo>
                  <a:pt x="2227049" y="1162353"/>
                </a:lnTo>
                <a:lnTo>
                  <a:pt x="2228078" y="1114028"/>
                </a:lnTo>
                <a:lnTo>
                  <a:pt x="2227049" y="1065704"/>
                </a:lnTo>
                <a:lnTo>
                  <a:pt x="2223989" y="1017906"/>
                </a:lnTo>
                <a:lnTo>
                  <a:pt x="2218940" y="970675"/>
                </a:lnTo>
                <a:lnTo>
                  <a:pt x="2211945" y="924054"/>
                </a:lnTo>
                <a:lnTo>
                  <a:pt x="2203043" y="878084"/>
                </a:lnTo>
                <a:lnTo>
                  <a:pt x="2192279" y="832807"/>
                </a:lnTo>
                <a:lnTo>
                  <a:pt x="2179693" y="788265"/>
                </a:lnTo>
                <a:lnTo>
                  <a:pt x="2165327" y="744500"/>
                </a:lnTo>
                <a:lnTo>
                  <a:pt x="2149223" y="701553"/>
                </a:lnTo>
                <a:lnTo>
                  <a:pt x="2131422" y="659466"/>
                </a:lnTo>
                <a:lnTo>
                  <a:pt x="2111967" y="618281"/>
                </a:lnTo>
                <a:lnTo>
                  <a:pt x="2090900" y="578040"/>
                </a:lnTo>
                <a:lnTo>
                  <a:pt x="2068262" y="538785"/>
                </a:lnTo>
                <a:lnTo>
                  <a:pt x="2044094" y="500557"/>
                </a:lnTo>
                <a:lnTo>
                  <a:pt x="2018440" y="463398"/>
                </a:lnTo>
                <a:lnTo>
                  <a:pt x="1991340" y="427351"/>
                </a:lnTo>
                <a:lnTo>
                  <a:pt x="1962836" y="392456"/>
                </a:lnTo>
                <a:lnTo>
                  <a:pt x="1932970" y="358756"/>
                </a:lnTo>
                <a:lnTo>
                  <a:pt x="1901785" y="326292"/>
                </a:lnTo>
                <a:lnTo>
                  <a:pt x="1869321" y="295106"/>
                </a:lnTo>
                <a:lnTo>
                  <a:pt x="1835620" y="265241"/>
                </a:lnTo>
                <a:lnTo>
                  <a:pt x="1800725" y="236737"/>
                </a:lnTo>
                <a:lnTo>
                  <a:pt x="1764677" y="209637"/>
                </a:lnTo>
                <a:lnTo>
                  <a:pt x="1727518" y="183983"/>
                </a:lnTo>
                <a:lnTo>
                  <a:pt x="1689290" y="159816"/>
                </a:lnTo>
                <a:lnTo>
                  <a:pt x="1650034" y="137177"/>
                </a:lnTo>
                <a:lnTo>
                  <a:pt x="1609793" y="116110"/>
                </a:lnTo>
                <a:lnTo>
                  <a:pt x="1568608" y="96655"/>
                </a:lnTo>
                <a:lnTo>
                  <a:pt x="1526520" y="78855"/>
                </a:lnTo>
                <a:lnTo>
                  <a:pt x="1483573" y="62751"/>
                </a:lnTo>
                <a:lnTo>
                  <a:pt x="1439807" y="48385"/>
                </a:lnTo>
                <a:lnTo>
                  <a:pt x="1395264" y="35799"/>
                </a:lnTo>
                <a:lnTo>
                  <a:pt x="1349987" y="25034"/>
                </a:lnTo>
                <a:lnTo>
                  <a:pt x="1304016" y="16133"/>
                </a:lnTo>
                <a:lnTo>
                  <a:pt x="1257394" y="9137"/>
                </a:lnTo>
                <a:lnTo>
                  <a:pt x="1210163" y="4089"/>
                </a:lnTo>
                <a:lnTo>
                  <a:pt x="1162364" y="1029"/>
                </a:lnTo>
                <a:lnTo>
                  <a:pt x="11140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591844" y="352947"/>
            <a:ext cx="2228215" cy="2228215"/>
          </a:xfrm>
          <a:custGeom>
            <a:avLst/>
            <a:gdLst/>
            <a:ahLst/>
            <a:cxnLst/>
            <a:rect l="l" t="t" r="r" b="b"/>
            <a:pathLst>
              <a:path w="2228215" h="2228215">
                <a:moveTo>
                  <a:pt x="1114039" y="2228068"/>
                </a:moveTo>
                <a:lnTo>
                  <a:pt x="1162364" y="2227039"/>
                </a:lnTo>
                <a:lnTo>
                  <a:pt x="1210163" y="2223979"/>
                </a:lnTo>
                <a:lnTo>
                  <a:pt x="1257394" y="2218930"/>
                </a:lnTo>
                <a:lnTo>
                  <a:pt x="1304016" y="2211934"/>
                </a:lnTo>
                <a:lnTo>
                  <a:pt x="1349987" y="2203033"/>
                </a:lnTo>
                <a:lnTo>
                  <a:pt x="1395264" y="2192268"/>
                </a:lnTo>
                <a:lnTo>
                  <a:pt x="1439807" y="2179682"/>
                </a:lnTo>
                <a:lnTo>
                  <a:pt x="1483573" y="2165316"/>
                </a:lnTo>
                <a:lnTo>
                  <a:pt x="1526520" y="2149212"/>
                </a:lnTo>
                <a:lnTo>
                  <a:pt x="1568608" y="2131412"/>
                </a:lnTo>
                <a:lnTo>
                  <a:pt x="1609793" y="2111957"/>
                </a:lnTo>
                <a:lnTo>
                  <a:pt x="1650034" y="2090890"/>
                </a:lnTo>
                <a:lnTo>
                  <a:pt x="1689290" y="2068251"/>
                </a:lnTo>
                <a:lnTo>
                  <a:pt x="1727518" y="2044084"/>
                </a:lnTo>
                <a:lnTo>
                  <a:pt x="1764677" y="2018429"/>
                </a:lnTo>
                <a:lnTo>
                  <a:pt x="1800725" y="1991329"/>
                </a:lnTo>
                <a:lnTo>
                  <a:pt x="1835620" y="1962825"/>
                </a:lnTo>
                <a:lnTo>
                  <a:pt x="1869321" y="1932960"/>
                </a:lnTo>
                <a:lnTo>
                  <a:pt x="1901785" y="1901774"/>
                </a:lnTo>
                <a:lnTo>
                  <a:pt x="1932970" y="1869310"/>
                </a:lnTo>
                <a:lnTo>
                  <a:pt x="1962836" y="1835610"/>
                </a:lnTo>
                <a:lnTo>
                  <a:pt x="1991340" y="1800715"/>
                </a:lnTo>
                <a:lnTo>
                  <a:pt x="2018440" y="1764667"/>
                </a:lnTo>
                <a:lnTo>
                  <a:pt x="2044094" y="1727508"/>
                </a:lnTo>
                <a:lnTo>
                  <a:pt x="2068262" y="1689280"/>
                </a:lnTo>
                <a:lnTo>
                  <a:pt x="2090900" y="1650024"/>
                </a:lnTo>
                <a:lnTo>
                  <a:pt x="2111967" y="1609782"/>
                </a:lnTo>
                <a:lnTo>
                  <a:pt x="2131422" y="1568597"/>
                </a:lnTo>
                <a:lnTo>
                  <a:pt x="2149223" y="1526510"/>
                </a:lnTo>
                <a:lnTo>
                  <a:pt x="2165327" y="1483562"/>
                </a:lnTo>
                <a:lnTo>
                  <a:pt x="2179693" y="1439796"/>
                </a:lnTo>
                <a:lnTo>
                  <a:pt x="2192279" y="1395254"/>
                </a:lnTo>
                <a:lnTo>
                  <a:pt x="2203043" y="1349976"/>
                </a:lnTo>
                <a:lnTo>
                  <a:pt x="2211945" y="1304006"/>
                </a:lnTo>
                <a:lnTo>
                  <a:pt x="2218940" y="1257384"/>
                </a:lnTo>
                <a:lnTo>
                  <a:pt x="2223989" y="1210152"/>
                </a:lnTo>
                <a:lnTo>
                  <a:pt x="2227049" y="1162353"/>
                </a:lnTo>
                <a:lnTo>
                  <a:pt x="2228078" y="1114028"/>
                </a:lnTo>
                <a:lnTo>
                  <a:pt x="2227049" y="1065704"/>
                </a:lnTo>
                <a:lnTo>
                  <a:pt x="2223989" y="1017906"/>
                </a:lnTo>
                <a:lnTo>
                  <a:pt x="2218940" y="970675"/>
                </a:lnTo>
                <a:lnTo>
                  <a:pt x="2211945" y="924054"/>
                </a:lnTo>
                <a:lnTo>
                  <a:pt x="2203043" y="878084"/>
                </a:lnTo>
                <a:lnTo>
                  <a:pt x="2192279" y="832807"/>
                </a:lnTo>
                <a:lnTo>
                  <a:pt x="2179693" y="788265"/>
                </a:lnTo>
                <a:lnTo>
                  <a:pt x="2165327" y="744500"/>
                </a:lnTo>
                <a:lnTo>
                  <a:pt x="2149223" y="701553"/>
                </a:lnTo>
                <a:lnTo>
                  <a:pt x="2131422" y="659466"/>
                </a:lnTo>
                <a:lnTo>
                  <a:pt x="2111967" y="618281"/>
                </a:lnTo>
                <a:lnTo>
                  <a:pt x="2090900" y="578040"/>
                </a:lnTo>
                <a:lnTo>
                  <a:pt x="2068262" y="538785"/>
                </a:lnTo>
                <a:lnTo>
                  <a:pt x="2044094" y="500557"/>
                </a:lnTo>
                <a:lnTo>
                  <a:pt x="2018440" y="463398"/>
                </a:lnTo>
                <a:lnTo>
                  <a:pt x="1991340" y="427351"/>
                </a:lnTo>
                <a:lnTo>
                  <a:pt x="1962836" y="392456"/>
                </a:lnTo>
                <a:lnTo>
                  <a:pt x="1932970" y="358756"/>
                </a:lnTo>
                <a:lnTo>
                  <a:pt x="1901785" y="326292"/>
                </a:lnTo>
                <a:lnTo>
                  <a:pt x="1869321" y="295106"/>
                </a:lnTo>
                <a:lnTo>
                  <a:pt x="1835620" y="265241"/>
                </a:lnTo>
                <a:lnTo>
                  <a:pt x="1800725" y="236737"/>
                </a:lnTo>
                <a:lnTo>
                  <a:pt x="1764677" y="209637"/>
                </a:lnTo>
                <a:lnTo>
                  <a:pt x="1727518" y="183983"/>
                </a:lnTo>
                <a:lnTo>
                  <a:pt x="1689290" y="159816"/>
                </a:lnTo>
                <a:lnTo>
                  <a:pt x="1650034" y="137177"/>
                </a:lnTo>
                <a:lnTo>
                  <a:pt x="1609793" y="116110"/>
                </a:lnTo>
                <a:lnTo>
                  <a:pt x="1568608" y="96655"/>
                </a:lnTo>
                <a:lnTo>
                  <a:pt x="1526520" y="78855"/>
                </a:lnTo>
                <a:lnTo>
                  <a:pt x="1483573" y="62751"/>
                </a:lnTo>
                <a:lnTo>
                  <a:pt x="1439807" y="48385"/>
                </a:lnTo>
                <a:lnTo>
                  <a:pt x="1395264" y="35799"/>
                </a:lnTo>
                <a:lnTo>
                  <a:pt x="1349987" y="25034"/>
                </a:lnTo>
                <a:lnTo>
                  <a:pt x="1304016" y="16133"/>
                </a:lnTo>
                <a:lnTo>
                  <a:pt x="1257394" y="9137"/>
                </a:lnTo>
                <a:lnTo>
                  <a:pt x="1210163" y="4089"/>
                </a:lnTo>
                <a:lnTo>
                  <a:pt x="1162364" y="1029"/>
                </a:lnTo>
                <a:lnTo>
                  <a:pt x="1114039" y="0"/>
                </a:lnTo>
                <a:lnTo>
                  <a:pt x="1065714" y="1029"/>
                </a:lnTo>
                <a:lnTo>
                  <a:pt x="1017915" y="4089"/>
                </a:lnTo>
                <a:lnTo>
                  <a:pt x="970684" y="9137"/>
                </a:lnTo>
                <a:lnTo>
                  <a:pt x="924062" y="16133"/>
                </a:lnTo>
                <a:lnTo>
                  <a:pt x="878091" y="25034"/>
                </a:lnTo>
                <a:lnTo>
                  <a:pt x="832814" y="35799"/>
                </a:lnTo>
                <a:lnTo>
                  <a:pt x="788271" y="48385"/>
                </a:lnTo>
                <a:lnTo>
                  <a:pt x="744505" y="62751"/>
                </a:lnTo>
                <a:lnTo>
                  <a:pt x="701557" y="78855"/>
                </a:lnTo>
                <a:lnTo>
                  <a:pt x="659470" y="96655"/>
                </a:lnTo>
                <a:lnTo>
                  <a:pt x="618285" y="116110"/>
                </a:lnTo>
                <a:lnTo>
                  <a:pt x="578043" y="137177"/>
                </a:lnTo>
                <a:lnTo>
                  <a:pt x="538788" y="159816"/>
                </a:lnTo>
                <a:lnTo>
                  <a:pt x="500559" y="183983"/>
                </a:lnTo>
                <a:lnTo>
                  <a:pt x="463401" y="209637"/>
                </a:lnTo>
                <a:lnTo>
                  <a:pt x="427353" y="236737"/>
                </a:lnTo>
                <a:lnTo>
                  <a:pt x="392458" y="265241"/>
                </a:lnTo>
                <a:lnTo>
                  <a:pt x="358757" y="295106"/>
                </a:lnTo>
                <a:lnTo>
                  <a:pt x="326293" y="326292"/>
                </a:lnTo>
                <a:lnTo>
                  <a:pt x="295108" y="358756"/>
                </a:lnTo>
                <a:lnTo>
                  <a:pt x="265242" y="392456"/>
                </a:lnTo>
                <a:lnTo>
                  <a:pt x="236738" y="427351"/>
                </a:lnTo>
                <a:lnTo>
                  <a:pt x="209638" y="463398"/>
                </a:lnTo>
                <a:lnTo>
                  <a:pt x="183983" y="500557"/>
                </a:lnTo>
                <a:lnTo>
                  <a:pt x="159816" y="538785"/>
                </a:lnTo>
                <a:lnTo>
                  <a:pt x="137178" y="578040"/>
                </a:lnTo>
                <a:lnTo>
                  <a:pt x="116110" y="618281"/>
                </a:lnTo>
                <a:lnTo>
                  <a:pt x="96656" y="659466"/>
                </a:lnTo>
                <a:lnTo>
                  <a:pt x="78855" y="701553"/>
                </a:lnTo>
                <a:lnTo>
                  <a:pt x="62751" y="744500"/>
                </a:lnTo>
                <a:lnTo>
                  <a:pt x="48385" y="788265"/>
                </a:lnTo>
                <a:lnTo>
                  <a:pt x="35799" y="832807"/>
                </a:lnTo>
                <a:lnTo>
                  <a:pt x="25034" y="878084"/>
                </a:lnTo>
                <a:lnTo>
                  <a:pt x="16133" y="924054"/>
                </a:lnTo>
                <a:lnTo>
                  <a:pt x="9137" y="970675"/>
                </a:lnTo>
                <a:lnTo>
                  <a:pt x="4089" y="1017906"/>
                </a:lnTo>
                <a:lnTo>
                  <a:pt x="1029" y="1065704"/>
                </a:lnTo>
                <a:lnTo>
                  <a:pt x="0" y="1114028"/>
                </a:lnTo>
                <a:lnTo>
                  <a:pt x="1029" y="1162353"/>
                </a:lnTo>
                <a:lnTo>
                  <a:pt x="4089" y="1210152"/>
                </a:lnTo>
                <a:lnTo>
                  <a:pt x="9137" y="1257384"/>
                </a:lnTo>
                <a:lnTo>
                  <a:pt x="16133" y="1304006"/>
                </a:lnTo>
                <a:lnTo>
                  <a:pt x="25034" y="1349976"/>
                </a:lnTo>
                <a:lnTo>
                  <a:pt x="35799" y="1395254"/>
                </a:lnTo>
                <a:lnTo>
                  <a:pt x="48385" y="1439796"/>
                </a:lnTo>
                <a:lnTo>
                  <a:pt x="62751" y="1483562"/>
                </a:lnTo>
                <a:lnTo>
                  <a:pt x="78855" y="1526510"/>
                </a:lnTo>
                <a:lnTo>
                  <a:pt x="96656" y="1568597"/>
                </a:lnTo>
                <a:lnTo>
                  <a:pt x="116110" y="1609782"/>
                </a:lnTo>
                <a:lnTo>
                  <a:pt x="137178" y="1650024"/>
                </a:lnTo>
                <a:lnTo>
                  <a:pt x="159816" y="1689280"/>
                </a:lnTo>
                <a:lnTo>
                  <a:pt x="183983" y="1727508"/>
                </a:lnTo>
                <a:lnTo>
                  <a:pt x="209638" y="1764667"/>
                </a:lnTo>
                <a:lnTo>
                  <a:pt x="236738" y="1800715"/>
                </a:lnTo>
                <a:lnTo>
                  <a:pt x="265242" y="1835610"/>
                </a:lnTo>
                <a:lnTo>
                  <a:pt x="295108" y="1869310"/>
                </a:lnTo>
                <a:lnTo>
                  <a:pt x="326293" y="1901774"/>
                </a:lnTo>
                <a:lnTo>
                  <a:pt x="358757" y="1932960"/>
                </a:lnTo>
                <a:lnTo>
                  <a:pt x="392458" y="1962825"/>
                </a:lnTo>
                <a:lnTo>
                  <a:pt x="427353" y="1991329"/>
                </a:lnTo>
                <a:lnTo>
                  <a:pt x="463401" y="2018429"/>
                </a:lnTo>
                <a:lnTo>
                  <a:pt x="500559" y="2044084"/>
                </a:lnTo>
                <a:lnTo>
                  <a:pt x="538788" y="2068251"/>
                </a:lnTo>
                <a:lnTo>
                  <a:pt x="578043" y="2090890"/>
                </a:lnTo>
                <a:lnTo>
                  <a:pt x="618285" y="2111957"/>
                </a:lnTo>
                <a:lnTo>
                  <a:pt x="659470" y="2131412"/>
                </a:lnTo>
                <a:lnTo>
                  <a:pt x="701557" y="2149212"/>
                </a:lnTo>
                <a:lnTo>
                  <a:pt x="744505" y="2165316"/>
                </a:lnTo>
                <a:lnTo>
                  <a:pt x="788271" y="2179682"/>
                </a:lnTo>
                <a:lnTo>
                  <a:pt x="832814" y="2192268"/>
                </a:lnTo>
                <a:lnTo>
                  <a:pt x="878091" y="2203033"/>
                </a:lnTo>
                <a:lnTo>
                  <a:pt x="924062" y="2211934"/>
                </a:lnTo>
                <a:lnTo>
                  <a:pt x="970684" y="2218930"/>
                </a:lnTo>
                <a:lnTo>
                  <a:pt x="1017915" y="2223979"/>
                </a:lnTo>
                <a:lnTo>
                  <a:pt x="1065714" y="2227039"/>
                </a:lnTo>
                <a:lnTo>
                  <a:pt x="1114039" y="2228068"/>
                </a:lnTo>
                <a:close/>
              </a:path>
            </a:pathLst>
          </a:custGeom>
          <a:ln w="41883">
            <a:solidFill>
              <a:srgbClr val="147E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147EC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8/23/2019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147EC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8/23/2019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8185689" y="205193"/>
            <a:ext cx="1249606" cy="3537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71637" y="1919229"/>
            <a:ext cx="18954115" cy="9026525"/>
          </a:xfrm>
          <a:custGeom>
            <a:avLst/>
            <a:gdLst/>
            <a:ahLst/>
            <a:cxnLst/>
            <a:rect l="l" t="t" r="r" b="b"/>
            <a:pathLst>
              <a:path w="18954115" h="9026525">
                <a:moveTo>
                  <a:pt x="0" y="9025913"/>
                </a:moveTo>
                <a:lnTo>
                  <a:pt x="18954040" y="9025913"/>
                </a:lnTo>
                <a:lnTo>
                  <a:pt x="18954040" y="0"/>
                </a:lnTo>
                <a:lnTo>
                  <a:pt x="0" y="0"/>
                </a:lnTo>
                <a:lnTo>
                  <a:pt x="0" y="9025913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916495" y="965447"/>
            <a:ext cx="18625820" cy="967740"/>
          </a:xfrm>
          <a:custGeom>
            <a:avLst/>
            <a:gdLst/>
            <a:ahLst/>
            <a:cxnLst/>
            <a:rect l="l" t="t" r="r" b="b"/>
            <a:pathLst>
              <a:path w="18625820" h="967739">
                <a:moveTo>
                  <a:pt x="0" y="967310"/>
                </a:moveTo>
                <a:lnTo>
                  <a:pt x="18625684" y="967310"/>
                </a:lnTo>
                <a:lnTo>
                  <a:pt x="18625684" y="0"/>
                </a:lnTo>
                <a:lnTo>
                  <a:pt x="0" y="0"/>
                </a:lnTo>
                <a:lnTo>
                  <a:pt x="0" y="967310"/>
                </a:lnTo>
                <a:close/>
              </a:path>
            </a:pathLst>
          </a:custGeom>
          <a:solidFill>
            <a:srgbClr val="BDCE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607307" y="335069"/>
            <a:ext cx="2228215" cy="2228215"/>
          </a:xfrm>
          <a:custGeom>
            <a:avLst/>
            <a:gdLst/>
            <a:ahLst/>
            <a:cxnLst/>
            <a:rect l="l" t="t" r="r" b="b"/>
            <a:pathLst>
              <a:path w="2228215" h="2228215">
                <a:moveTo>
                  <a:pt x="1114039" y="0"/>
                </a:moveTo>
                <a:lnTo>
                  <a:pt x="1065714" y="1029"/>
                </a:lnTo>
                <a:lnTo>
                  <a:pt x="1017915" y="4089"/>
                </a:lnTo>
                <a:lnTo>
                  <a:pt x="970684" y="9137"/>
                </a:lnTo>
                <a:lnTo>
                  <a:pt x="924062" y="16133"/>
                </a:lnTo>
                <a:lnTo>
                  <a:pt x="878091" y="25034"/>
                </a:lnTo>
                <a:lnTo>
                  <a:pt x="832814" y="35799"/>
                </a:lnTo>
                <a:lnTo>
                  <a:pt x="788271" y="48385"/>
                </a:lnTo>
                <a:lnTo>
                  <a:pt x="744505" y="62751"/>
                </a:lnTo>
                <a:lnTo>
                  <a:pt x="701557" y="78855"/>
                </a:lnTo>
                <a:lnTo>
                  <a:pt x="659470" y="96655"/>
                </a:lnTo>
                <a:lnTo>
                  <a:pt x="618285" y="116110"/>
                </a:lnTo>
                <a:lnTo>
                  <a:pt x="578043" y="137177"/>
                </a:lnTo>
                <a:lnTo>
                  <a:pt x="538788" y="159816"/>
                </a:lnTo>
                <a:lnTo>
                  <a:pt x="500559" y="183983"/>
                </a:lnTo>
                <a:lnTo>
                  <a:pt x="463401" y="209637"/>
                </a:lnTo>
                <a:lnTo>
                  <a:pt x="427353" y="236737"/>
                </a:lnTo>
                <a:lnTo>
                  <a:pt x="392458" y="265241"/>
                </a:lnTo>
                <a:lnTo>
                  <a:pt x="358757" y="295106"/>
                </a:lnTo>
                <a:lnTo>
                  <a:pt x="326293" y="326292"/>
                </a:lnTo>
                <a:lnTo>
                  <a:pt x="295108" y="358756"/>
                </a:lnTo>
                <a:lnTo>
                  <a:pt x="265242" y="392456"/>
                </a:lnTo>
                <a:lnTo>
                  <a:pt x="236738" y="427351"/>
                </a:lnTo>
                <a:lnTo>
                  <a:pt x="209638" y="463398"/>
                </a:lnTo>
                <a:lnTo>
                  <a:pt x="183983" y="500557"/>
                </a:lnTo>
                <a:lnTo>
                  <a:pt x="159816" y="538785"/>
                </a:lnTo>
                <a:lnTo>
                  <a:pt x="137178" y="578040"/>
                </a:lnTo>
                <a:lnTo>
                  <a:pt x="116110" y="618281"/>
                </a:lnTo>
                <a:lnTo>
                  <a:pt x="96656" y="659466"/>
                </a:lnTo>
                <a:lnTo>
                  <a:pt x="78855" y="701553"/>
                </a:lnTo>
                <a:lnTo>
                  <a:pt x="62751" y="744500"/>
                </a:lnTo>
                <a:lnTo>
                  <a:pt x="48385" y="788265"/>
                </a:lnTo>
                <a:lnTo>
                  <a:pt x="35799" y="832807"/>
                </a:lnTo>
                <a:lnTo>
                  <a:pt x="25034" y="878084"/>
                </a:lnTo>
                <a:lnTo>
                  <a:pt x="16133" y="924054"/>
                </a:lnTo>
                <a:lnTo>
                  <a:pt x="9137" y="970675"/>
                </a:lnTo>
                <a:lnTo>
                  <a:pt x="4089" y="1017906"/>
                </a:lnTo>
                <a:lnTo>
                  <a:pt x="1029" y="1065704"/>
                </a:lnTo>
                <a:lnTo>
                  <a:pt x="0" y="1114028"/>
                </a:lnTo>
                <a:lnTo>
                  <a:pt x="1029" y="1162353"/>
                </a:lnTo>
                <a:lnTo>
                  <a:pt x="4089" y="1210152"/>
                </a:lnTo>
                <a:lnTo>
                  <a:pt x="9137" y="1257384"/>
                </a:lnTo>
                <a:lnTo>
                  <a:pt x="16133" y="1304006"/>
                </a:lnTo>
                <a:lnTo>
                  <a:pt x="25034" y="1349976"/>
                </a:lnTo>
                <a:lnTo>
                  <a:pt x="35799" y="1395254"/>
                </a:lnTo>
                <a:lnTo>
                  <a:pt x="48385" y="1439796"/>
                </a:lnTo>
                <a:lnTo>
                  <a:pt x="62751" y="1483562"/>
                </a:lnTo>
                <a:lnTo>
                  <a:pt x="78855" y="1526510"/>
                </a:lnTo>
                <a:lnTo>
                  <a:pt x="96656" y="1568597"/>
                </a:lnTo>
                <a:lnTo>
                  <a:pt x="116110" y="1609782"/>
                </a:lnTo>
                <a:lnTo>
                  <a:pt x="137178" y="1650024"/>
                </a:lnTo>
                <a:lnTo>
                  <a:pt x="159816" y="1689280"/>
                </a:lnTo>
                <a:lnTo>
                  <a:pt x="183983" y="1727508"/>
                </a:lnTo>
                <a:lnTo>
                  <a:pt x="209638" y="1764667"/>
                </a:lnTo>
                <a:lnTo>
                  <a:pt x="236738" y="1800715"/>
                </a:lnTo>
                <a:lnTo>
                  <a:pt x="265242" y="1835610"/>
                </a:lnTo>
                <a:lnTo>
                  <a:pt x="295108" y="1869310"/>
                </a:lnTo>
                <a:lnTo>
                  <a:pt x="326293" y="1901774"/>
                </a:lnTo>
                <a:lnTo>
                  <a:pt x="358757" y="1932960"/>
                </a:lnTo>
                <a:lnTo>
                  <a:pt x="392458" y="1962825"/>
                </a:lnTo>
                <a:lnTo>
                  <a:pt x="427353" y="1991329"/>
                </a:lnTo>
                <a:lnTo>
                  <a:pt x="463401" y="2018429"/>
                </a:lnTo>
                <a:lnTo>
                  <a:pt x="500559" y="2044084"/>
                </a:lnTo>
                <a:lnTo>
                  <a:pt x="538788" y="2068251"/>
                </a:lnTo>
                <a:lnTo>
                  <a:pt x="578043" y="2090890"/>
                </a:lnTo>
                <a:lnTo>
                  <a:pt x="618285" y="2111957"/>
                </a:lnTo>
                <a:lnTo>
                  <a:pt x="659470" y="2131412"/>
                </a:lnTo>
                <a:lnTo>
                  <a:pt x="701557" y="2149212"/>
                </a:lnTo>
                <a:lnTo>
                  <a:pt x="744505" y="2165316"/>
                </a:lnTo>
                <a:lnTo>
                  <a:pt x="788271" y="2179682"/>
                </a:lnTo>
                <a:lnTo>
                  <a:pt x="832814" y="2192268"/>
                </a:lnTo>
                <a:lnTo>
                  <a:pt x="878091" y="2203033"/>
                </a:lnTo>
                <a:lnTo>
                  <a:pt x="924062" y="2211934"/>
                </a:lnTo>
                <a:lnTo>
                  <a:pt x="970684" y="2218930"/>
                </a:lnTo>
                <a:lnTo>
                  <a:pt x="1017915" y="2223979"/>
                </a:lnTo>
                <a:lnTo>
                  <a:pt x="1065714" y="2227039"/>
                </a:lnTo>
                <a:lnTo>
                  <a:pt x="1114039" y="2228068"/>
                </a:lnTo>
                <a:lnTo>
                  <a:pt x="1162364" y="2227039"/>
                </a:lnTo>
                <a:lnTo>
                  <a:pt x="1210163" y="2223979"/>
                </a:lnTo>
                <a:lnTo>
                  <a:pt x="1257394" y="2218930"/>
                </a:lnTo>
                <a:lnTo>
                  <a:pt x="1304016" y="2211934"/>
                </a:lnTo>
                <a:lnTo>
                  <a:pt x="1349987" y="2203033"/>
                </a:lnTo>
                <a:lnTo>
                  <a:pt x="1395264" y="2192268"/>
                </a:lnTo>
                <a:lnTo>
                  <a:pt x="1439807" y="2179682"/>
                </a:lnTo>
                <a:lnTo>
                  <a:pt x="1483573" y="2165316"/>
                </a:lnTo>
                <a:lnTo>
                  <a:pt x="1526520" y="2149212"/>
                </a:lnTo>
                <a:lnTo>
                  <a:pt x="1568608" y="2131412"/>
                </a:lnTo>
                <a:lnTo>
                  <a:pt x="1609793" y="2111957"/>
                </a:lnTo>
                <a:lnTo>
                  <a:pt x="1650034" y="2090890"/>
                </a:lnTo>
                <a:lnTo>
                  <a:pt x="1689290" y="2068251"/>
                </a:lnTo>
                <a:lnTo>
                  <a:pt x="1727518" y="2044084"/>
                </a:lnTo>
                <a:lnTo>
                  <a:pt x="1764677" y="2018429"/>
                </a:lnTo>
                <a:lnTo>
                  <a:pt x="1800725" y="1991329"/>
                </a:lnTo>
                <a:lnTo>
                  <a:pt x="1835620" y="1962825"/>
                </a:lnTo>
                <a:lnTo>
                  <a:pt x="1869321" y="1932960"/>
                </a:lnTo>
                <a:lnTo>
                  <a:pt x="1901785" y="1901774"/>
                </a:lnTo>
                <a:lnTo>
                  <a:pt x="1932970" y="1869310"/>
                </a:lnTo>
                <a:lnTo>
                  <a:pt x="1962836" y="1835610"/>
                </a:lnTo>
                <a:lnTo>
                  <a:pt x="1991340" y="1800715"/>
                </a:lnTo>
                <a:lnTo>
                  <a:pt x="2018440" y="1764667"/>
                </a:lnTo>
                <a:lnTo>
                  <a:pt x="2044094" y="1727508"/>
                </a:lnTo>
                <a:lnTo>
                  <a:pt x="2068262" y="1689280"/>
                </a:lnTo>
                <a:lnTo>
                  <a:pt x="2090900" y="1650024"/>
                </a:lnTo>
                <a:lnTo>
                  <a:pt x="2111967" y="1609782"/>
                </a:lnTo>
                <a:lnTo>
                  <a:pt x="2131422" y="1568597"/>
                </a:lnTo>
                <a:lnTo>
                  <a:pt x="2149223" y="1526510"/>
                </a:lnTo>
                <a:lnTo>
                  <a:pt x="2165327" y="1483562"/>
                </a:lnTo>
                <a:lnTo>
                  <a:pt x="2179693" y="1439796"/>
                </a:lnTo>
                <a:lnTo>
                  <a:pt x="2192279" y="1395254"/>
                </a:lnTo>
                <a:lnTo>
                  <a:pt x="2203043" y="1349976"/>
                </a:lnTo>
                <a:lnTo>
                  <a:pt x="2211945" y="1304006"/>
                </a:lnTo>
                <a:lnTo>
                  <a:pt x="2218940" y="1257384"/>
                </a:lnTo>
                <a:lnTo>
                  <a:pt x="2223989" y="1210152"/>
                </a:lnTo>
                <a:lnTo>
                  <a:pt x="2227049" y="1162353"/>
                </a:lnTo>
                <a:lnTo>
                  <a:pt x="2228078" y="1114028"/>
                </a:lnTo>
                <a:lnTo>
                  <a:pt x="2227049" y="1065704"/>
                </a:lnTo>
                <a:lnTo>
                  <a:pt x="2223989" y="1017906"/>
                </a:lnTo>
                <a:lnTo>
                  <a:pt x="2218940" y="970675"/>
                </a:lnTo>
                <a:lnTo>
                  <a:pt x="2211945" y="924054"/>
                </a:lnTo>
                <a:lnTo>
                  <a:pt x="2203043" y="878084"/>
                </a:lnTo>
                <a:lnTo>
                  <a:pt x="2192279" y="832807"/>
                </a:lnTo>
                <a:lnTo>
                  <a:pt x="2179693" y="788265"/>
                </a:lnTo>
                <a:lnTo>
                  <a:pt x="2165327" y="744500"/>
                </a:lnTo>
                <a:lnTo>
                  <a:pt x="2149223" y="701553"/>
                </a:lnTo>
                <a:lnTo>
                  <a:pt x="2131422" y="659466"/>
                </a:lnTo>
                <a:lnTo>
                  <a:pt x="2111967" y="618281"/>
                </a:lnTo>
                <a:lnTo>
                  <a:pt x="2090900" y="578040"/>
                </a:lnTo>
                <a:lnTo>
                  <a:pt x="2068262" y="538785"/>
                </a:lnTo>
                <a:lnTo>
                  <a:pt x="2044094" y="500557"/>
                </a:lnTo>
                <a:lnTo>
                  <a:pt x="2018440" y="463398"/>
                </a:lnTo>
                <a:lnTo>
                  <a:pt x="1991340" y="427351"/>
                </a:lnTo>
                <a:lnTo>
                  <a:pt x="1962836" y="392456"/>
                </a:lnTo>
                <a:lnTo>
                  <a:pt x="1932970" y="358756"/>
                </a:lnTo>
                <a:lnTo>
                  <a:pt x="1901785" y="326292"/>
                </a:lnTo>
                <a:lnTo>
                  <a:pt x="1869321" y="295106"/>
                </a:lnTo>
                <a:lnTo>
                  <a:pt x="1835620" y="265241"/>
                </a:lnTo>
                <a:lnTo>
                  <a:pt x="1800725" y="236737"/>
                </a:lnTo>
                <a:lnTo>
                  <a:pt x="1764677" y="209637"/>
                </a:lnTo>
                <a:lnTo>
                  <a:pt x="1727518" y="183983"/>
                </a:lnTo>
                <a:lnTo>
                  <a:pt x="1689290" y="159816"/>
                </a:lnTo>
                <a:lnTo>
                  <a:pt x="1650034" y="137177"/>
                </a:lnTo>
                <a:lnTo>
                  <a:pt x="1609793" y="116110"/>
                </a:lnTo>
                <a:lnTo>
                  <a:pt x="1568608" y="96655"/>
                </a:lnTo>
                <a:lnTo>
                  <a:pt x="1526520" y="78855"/>
                </a:lnTo>
                <a:lnTo>
                  <a:pt x="1483573" y="62751"/>
                </a:lnTo>
                <a:lnTo>
                  <a:pt x="1439807" y="48385"/>
                </a:lnTo>
                <a:lnTo>
                  <a:pt x="1395264" y="35799"/>
                </a:lnTo>
                <a:lnTo>
                  <a:pt x="1349987" y="25034"/>
                </a:lnTo>
                <a:lnTo>
                  <a:pt x="1304016" y="16133"/>
                </a:lnTo>
                <a:lnTo>
                  <a:pt x="1257394" y="9137"/>
                </a:lnTo>
                <a:lnTo>
                  <a:pt x="1210163" y="4089"/>
                </a:lnTo>
                <a:lnTo>
                  <a:pt x="1162364" y="1029"/>
                </a:lnTo>
                <a:lnTo>
                  <a:pt x="11140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607307" y="335069"/>
            <a:ext cx="2228215" cy="2228215"/>
          </a:xfrm>
          <a:custGeom>
            <a:avLst/>
            <a:gdLst/>
            <a:ahLst/>
            <a:cxnLst/>
            <a:rect l="l" t="t" r="r" b="b"/>
            <a:pathLst>
              <a:path w="2228215" h="2228215">
                <a:moveTo>
                  <a:pt x="1114039" y="2228068"/>
                </a:moveTo>
                <a:lnTo>
                  <a:pt x="1162364" y="2227039"/>
                </a:lnTo>
                <a:lnTo>
                  <a:pt x="1210163" y="2223979"/>
                </a:lnTo>
                <a:lnTo>
                  <a:pt x="1257394" y="2218930"/>
                </a:lnTo>
                <a:lnTo>
                  <a:pt x="1304016" y="2211934"/>
                </a:lnTo>
                <a:lnTo>
                  <a:pt x="1349987" y="2203033"/>
                </a:lnTo>
                <a:lnTo>
                  <a:pt x="1395264" y="2192268"/>
                </a:lnTo>
                <a:lnTo>
                  <a:pt x="1439807" y="2179682"/>
                </a:lnTo>
                <a:lnTo>
                  <a:pt x="1483573" y="2165316"/>
                </a:lnTo>
                <a:lnTo>
                  <a:pt x="1526520" y="2149212"/>
                </a:lnTo>
                <a:lnTo>
                  <a:pt x="1568608" y="2131412"/>
                </a:lnTo>
                <a:lnTo>
                  <a:pt x="1609793" y="2111957"/>
                </a:lnTo>
                <a:lnTo>
                  <a:pt x="1650034" y="2090890"/>
                </a:lnTo>
                <a:lnTo>
                  <a:pt x="1689290" y="2068251"/>
                </a:lnTo>
                <a:lnTo>
                  <a:pt x="1727518" y="2044084"/>
                </a:lnTo>
                <a:lnTo>
                  <a:pt x="1764677" y="2018429"/>
                </a:lnTo>
                <a:lnTo>
                  <a:pt x="1800725" y="1991329"/>
                </a:lnTo>
                <a:lnTo>
                  <a:pt x="1835620" y="1962825"/>
                </a:lnTo>
                <a:lnTo>
                  <a:pt x="1869321" y="1932960"/>
                </a:lnTo>
                <a:lnTo>
                  <a:pt x="1901785" y="1901774"/>
                </a:lnTo>
                <a:lnTo>
                  <a:pt x="1932970" y="1869310"/>
                </a:lnTo>
                <a:lnTo>
                  <a:pt x="1962836" y="1835610"/>
                </a:lnTo>
                <a:lnTo>
                  <a:pt x="1991340" y="1800715"/>
                </a:lnTo>
                <a:lnTo>
                  <a:pt x="2018440" y="1764667"/>
                </a:lnTo>
                <a:lnTo>
                  <a:pt x="2044094" y="1727508"/>
                </a:lnTo>
                <a:lnTo>
                  <a:pt x="2068262" y="1689280"/>
                </a:lnTo>
                <a:lnTo>
                  <a:pt x="2090900" y="1650024"/>
                </a:lnTo>
                <a:lnTo>
                  <a:pt x="2111967" y="1609782"/>
                </a:lnTo>
                <a:lnTo>
                  <a:pt x="2131422" y="1568597"/>
                </a:lnTo>
                <a:lnTo>
                  <a:pt x="2149223" y="1526510"/>
                </a:lnTo>
                <a:lnTo>
                  <a:pt x="2165327" y="1483562"/>
                </a:lnTo>
                <a:lnTo>
                  <a:pt x="2179693" y="1439796"/>
                </a:lnTo>
                <a:lnTo>
                  <a:pt x="2192279" y="1395254"/>
                </a:lnTo>
                <a:lnTo>
                  <a:pt x="2203043" y="1349976"/>
                </a:lnTo>
                <a:lnTo>
                  <a:pt x="2211945" y="1304006"/>
                </a:lnTo>
                <a:lnTo>
                  <a:pt x="2218940" y="1257384"/>
                </a:lnTo>
                <a:lnTo>
                  <a:pt x="2223989" y="1210152"/>
                </a:lnTo>
                <a:lnTo>
                  <a:pt x="2227049" y="1162353"/>
                </a:lnTo>
                <a:lnTo>
                  <a:pt x="2228078" y="1114028"/>
                </a:lnTo>
                <a:lnTo>
                  <a:pt x="2227049" y="1065704"/>
                </a:lnTo>
                <a:lnTo>
                  <a:pt x="2223989" y="1017906"/>
                </a:lnTo>
                <a:lnTo>
                  <a:pt x="2218940" y="970675"/>
                </a:lnTo>
                <a:lnTo>
                  <a:pt x="2211945" y="924054"/>
                </a:lnTo>
                <a:lnTo>
                  <a:pt x="2203043" y="878084"/>
                </a:lnTo>
                <a:lnTo>
                  <a:pt x="2192279" y="832807"/>
                </a:lnTo>
                <a:lnTo>
                  <a:pt x="2179693" y="788265"/>
                </a:lnTo>
                <a:lnTo>
                  <a:pt x="2165327" y="744500"/>
                </a:lnTo>
                <a:lnTo>
                  <a:pt x="2149223" y="701553"/>
                </a:lnTo>
                <a:lnTo>
                  <a:pt x="2131422" y="659466"/>
                </a:lnTo>
                <a:lnTo>
                  <a:pt x="2111967" y="618281"/>
                </a:lnTo>
                <a:lnTo>
                  <a:pt x="2090900" y="578040"/>
                </a:lnTo>
                <a:lnTo>
                  <a:pt x="2068262" y="538785"/>
                </a:lnTo>
                <a:lnTo>
                  <a:pt x="2044094" y="500557"/>
                </a:lnTo>
                <a:lnTo>
                  <a:pt x="2018440" y="463398"/>
                </a:lnTo>
                <a:lnTo>
                  <a:pt x="1991340" y="427351"/>
                </a:lnTo>
                <a:lnTo>
                  <a:pt x="1962836" y="392456"/>
                </a:lnTo>
                <a:lnTo>
                  <a:pt x="1932970" y="358756"/>
                </a:lnTo>
                <a:lnTo>
                  <a:pt x="1901785" y="326292"/>
                </a:lnTo>
                <a:lnTo>
                  <a:pt x="1869321" y="295106"/>
                </a:lnTo>
                <a:lnTo>
                  <a:pt x="1835620" y="265241"/>
                </a:lnTo>
                <a:lnTo>
                  <a:pt x="1800725" y="236737"/>
                </a:lnTo>
                <a:lnTo>
                  <a:pt x="1764677" y="209637"/>
                </a:lnTo>
                <a:lnTo>
                  <a:pt x="1727518" y="183983"/>
                </a:lnTo>
                <a:lnTo>
                  <a:pt x="1689290" y="159816"/>
                </a:lnTo>
                <a:lnTo>
                  <a:pt x="1650034" y="137177"/>
                </a:lnTo>
                <a:lnTo>
                  <a:pt x="1609793" y="116110"/>
                </a:lnTo>
                <a:lnTo>
                  <a:pt x="1568608" y="96655"/>
                </a:lnTo>
                <a:lnTo>
                  <a:pt x="1526520" y="78855"/>
                </a:lnTo>
                <a:lnTo>
                  <a:pt x="1483573" y="62751"/>
                </a:lnTo>
                <a:lnTo>
                  <a:pt x="1439807" y="48385"/>
                </a:lnTo>
                <a:lnTo>
                  <a:pt x="1395264" y="35799"/>
                </a:lnTo>
                <a:lnTo>
                  <a:pt x="1349987" y="25034"/>
                </a:lnTo>
                <a:lnTo>
                  <a:pt x="1304016" y="16133"/>
                </a:lnTo>
                <a:lnTo>
                  <a:pt x="1257394" y="9137"/>
                </a:lnTo>
                <a:lnTo>
                  <a:pt x="1210163" y="4089"/>
                </a:lnTo>
                <a:lnTo>
                  <a:pt x="1162364" y="1029"/>
                </a:lnTo>
                <a:lnTo>
                  <a:pt x="1114039" y="0"/>
                </a:lnTo>
                <a:lnTo>
                  <a:pt x="1065714" y="1029"/>
                </a:lnTo>
                <a:lnTo>
                  <a:pt x="1017915" y="4089"/>
                </a:lnTo>
                <a:lnTo>
                  <a:pt x="970684" y="9137"/>
                </a:lnTo>
                <a:lnTo>
                  <a:pt x="924062" y="16133"/>
                </a:lnTo>
                <a:lnTo>
                  <a:pt x="878091" y="25034"/>
                </a:lnTo>
                <a:lnTo>
                  <a:pt x="832814" y="35799"/>
                </a:lnTo>
                <a:lnTo>
                  <a:pt x="788271" y="48385"/>
                </a:lnTo>
                <a:lnTo>
                  <a:pt x="744505" y="62751"/>
                </a:lnTo>
                <a:lnTo>
                  <a:pt x="701557" y="78855"/>
                </a:lnTo>
                <a:lnTo>
                  <a:pt x="659470" y="96655"/>
                </a:lnTo>
                <a:lnTo>
                  <a:pt x="618285" y="116110"/>
                </a:lnTo>
                <a:lnTo>
                  <a:pt x="578043" y="137177"/>
                </a:lnTo>
                <a:lnTo>
                  <a:pt x="538788" y="159816"/>
                </a:lnTo>
                <a:lnTo>
                  <a:pt x="500559" y="183983"/>
                </a:lnTo>
                <a:lnTo>
                  <a:pt x="463401" y="209637"/>
                </a:lnTo>
                <a:lnTo>
                  <a:pt x="427353" y="236737"/>
                </a:lnTo>
                <a:lnTo>
                  <a:pt x="392458" y="265241"/>
                </a:lnTo>
                <a:lnTo>
                  <a:pt x="358757" y="295106"/>
                </a:lnTo>
                <a:lnTo>
                  <a:pt x="326293" y="326292"/>
                </a:lnTo>
                <a:lnTo>
                  <a:pt x="295108" y="358756"/>
                </a:lnTo>
                <a:lnTo>
                  <a:pt x="265242" y="392456"/>
                </a:lnTo>
                <a:lnTo>
                  <a:pt x="236738" y="427351"/>
                </a:lnTo>
                <a:lnTo>
                  <a:pt x="209638" y="463398"/>
                </a:lnTo>
                <a:lnTo>
                  <a:pt x="183983" y="500557"/>
                </a:lnTo>
                <a:lnTo>
                  <a:pt x="159816" y="538785"/>
                </a:lnTo>
                <a:lnTo>
                  <a:pt x="137178" y="578040"/>
                </a:lnTo>
                <a:lnTo>
                  <a:pt x="116110" y="618281"/>
                </a:lnTo>
                <a:lnTo>
                  <a:pt x="96656" y="659466"/>
                </a:lnTo>
                <a:lnTo>
                  <a:pt x="78855" y="701553"/>
                </a:lnTo>
                <a:lnTo>
                  <a:pt x="62751" y="744500"/>
                </a:lnTo>
                <a:lnTo>
                  <a:pt x="48385" y="788265"/>
                </a:lnTo>
                <a:lnTo>
                  <a:pt x="35799" y="832807"/>
                </a:lnTo>
                <a:lnTo>
                  <a:pt x="25034" y="878084"/>
                </a:lnTo>
                <a:lnTo>
                  <a:pt x="16133" y="924054"/>
                </a:lnTo>
                <a:lnTo>
                  <a:pt x="9137" y="970675"/>
                </a:lnTo>
                <a:lnTo>
                  <a:pt x="4089" y="1017906"/>
                </a:lnTo>
                <a:lnTo>
                  <a:pt x="1029" y="1065704"/>
                </a:lnTo>
                <a:lnTo>
                  <a:pt x="0" y="1114028"/>
                </a:lnTo>
                <a:lnTo>
                  <a:pt x="1029" y="1162353"/>
                </a:lnTo>
                <a:lnTo>
                  <a:pt x="4089" y="1210152"/>
                </a:lnTo>
                <a:lnTo>
                  <a:pt x="9137" y="1257384"/>
                </a:lnTo>
                <a:lnTo>
                  <a:pt x="16133" y="1304006"/>
                </a:lnTo>
                <a:lnTo>
                  <a:pt x="25034" y="1349976"/>
                </a:lnTo>
                <a:lnTo>
                  <a:pt x="35799" y="1395254"/>
                </a:lnTo>
                <a:lnTo>
                  <a:pt x="48385" y="1439796"/>
                </a:lnTo>
                <a:lnTo>
                  <a:pt x="62751" y="1483562"/>
                </a:lnTo>
                <a:lnTo>
                  <a:pt x="78855" y="1526510"/>
                </a:lnTo>
                <a:lnTo>
                  <a:pt x="96656" y="1568597"/>
                </a:lnTo>
                <a:lnTo>
                  <a:pt x="116110" y="1609782"/>
                </a:lnTo>
                <a:lnTo>
                  <a:pt x="137178" y="1650024"/>
                </a:lnTo>
                <a:lnTo>
                  <a:pt x="159816" y="1689280"/>
                </a:lnTo>
                <a:lnTo>
                  <a:pt x="183983" y="1727508"/>
                </a:lnTo>
                <a:lnTo>
                  <a:pt x="209638" y="1764667"/>
                </a:lnTo>
                <a:lnTo>
                  <a:pt x="236738" y="1800715"/>
                </a:lnTo>
                <a:lnTo>
                  <a:pt x="265242" y="1835610"/>
                </a:lnTo>
                <a:lnTo>
                  <a:pt x="295108" y="1869310"/>
                </a:lnTo>
                <a:lnTo>
                  <a:pt x="326293" y="1901774"/>
                </a:lnTo>
                <a:lnTo>
                  <a:pt x="358757" y="1932960"/>
                </a:lnTo>
                <a:lnTo>
                  <a:pt x="392458" y="1962825"/>
                </a:lnTo>
                <a:lnTo>
                  <a:pt x="427353" y="1991329"/>
                </a:lnTo>
                <a:lnTo>
                  <a:pt x="463401" y="2018429"/>
                </a:lnTo>
                <a:lnTo>
                  <a:pt x="500559" y="2044084"/>
                </a:lnTo>
                <a:lnTo>
                  <a:pt x="538788" y="2068251"/>
                </a:lnTo>
                <a:lnTo>
                  <a:pt x="578043" y="2090890"/>
                </a:lnTo>
                <a:lnTo>
                  <a:pt x="618285" y="2111957"/>
                </a:lnTo>
                <a:lnTo>
                  <a:pt x="659470" y="2131412"/>
                </a:lnTo>
                <a:lnTo>
                  <a:pt x="701557" y="2149212"/>
                </a:lnTo>
                <a:lnTo>
                  <a:pt x="744505" y="2165316"/>
                </a:lnTo>
                <a:lnTo>
                  <a:pt x="788271" y="2179682"/>
                </a:lnTo>
                <a:lnTo>
                  <a:pt x="832814" y="2192268"/>
                </a:lnTo>
                <a:lnTo>
                  <a:pt x="878091" y="2203033"/>
                </a:lnTo>
                <a:lnTo>
                  <a:pt x="924062" y="2211934"/>
                </a:lnTo>
                <a:lnTo>
                  <a:pt x="970684" y="2218930"/>
                </a:lnTo>
                <a:lnTo>
                  <a:pt x="1017915" y="2223979"/>
                </a:lnTo>
                <a:lnTo>
                  <a:pt x="1065714" y="2227039"/>
                </a:lnTo>
                <a:lnTo>
                  <a:pt x="1114039" y="2228068"/>
                </a:lnTo>
                <a:close/>
              </a:path>
            </a:pathLst>
          </a:custGeom>
          <a:ln w="41883">
            <a:solidFill>
              <a:srgbClr val="147E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8/23/2019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8185689" y="205193"/>
            <a:ext cx="1249606" cy="3537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6126" y="1212543"/>
            <a:ext cx="18331846" cy="5403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147EC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9832" y="4124476"/>
            <a:ext cx="18324434" cy="30308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50" b="1" i="0">
                <a:solidFill>
                  <a:srgbClr val="147EC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8/23/2019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19.jp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8.jpg"/><Relationship Id="rId2" Type="http://schemas.openxmlformats.org/officeDocument/2006/relationships/image" Target="../media/image2.png"/><Relationship Id="rId16" Type="http://schemas.openxmlformats.org/officeDocument/2006/relationships/hyperlink" Target="http://www.unwomen.org/en/about-us/accountability/evaluation/corporate-evaluations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0.jp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185689" y="205193"/>
            <a:ext cx="1249606" cy="3537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093629" y="0"/>
            <a:ext cx="10795" cy="11308715"/>
          </a:xfrm>
          <a:custGeom>
            <a:avLst/>
            <a:gdLst/>
            <a:ahLst/>
            <a:cxnLst/>
            <a:rect l="l" t="t" r="r" b="b"/>
            <a:pathLst>
              <a:path w="10794" h="11308715">
                <a:moveTo>
                  <a:pt x="0" y="11308556"/>
                </a:moveTo>
                <a:lnTo>
                  <a:pt x="10470" y="11308556"/>
                </a:lnTo>
                <a:lnTo>
                  <a:pt x="10470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147E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0795" cy="11308715"/>
          </a:xfrm>
          <a:custGeom>
            <a:avLst/>
            <a:gdLst/>
            <a:ahLst/>
            <a:cxnLst/>
            <a:rect l="l" t="t" r="r" b="b"/>
            <a:pathLst>
              <a:path w="10795" h="11308715">
                <a:moveTo>
                  <a:pt x="0" y="11308556"/>
                </a:moveTo>
                <a:lnTo>
                  <a:pt x="10470" y="11308556"/>
                </a:lnTo>
                <a:lnTo>
                  <a:pt x="10470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147E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470" y="10470"/>
            <a:ext cx="20083780" cy="11287760"/>
          </a:xfrm>
          <a:custGeom>
            <a:avLst/>
            <a:gdLst/>
            <a:ahLst/>
            <a:cxnLst/>
            <a:rect l="l" t="t" r="r" b="b"/>
            <a:pathLst>
              <a:path w="20083780" h="11287760">
                <a:moveTo>
                  <a:pt x="0" y="11287614"/>
                </a:moveTo>
                <a:lnTo>
                  <a:pt x="20083158" y="11287614"/>
                </a:lnTo>
                <a:lnTo>
                  <a:pt x="20083158" y="0"/>
                </a:lnTo>
                <a:lnTo>
                  <a:pt x="0" y="0"/>
                </a:lnTo>
                <a:lnTo>
                  <a:pt x="0" y="11287614"/>
                </a:lnTo>
                <a:close/>
              </a:path>
            </a:pathLst>
          </a:custGeom>
          <a:solidFill>
            <a:srgbClr val="147E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869726" y="570324"/>
            <a:ext cx="1703768" cy="7475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990651" y="570717"/>
            <a:ext cx="113030" cy="105410"/>
          </a:xfrm>
          <a:custGeom>
            <a:avLst/>
            <a:gdLst/>
            <a:ahLst/>
            <a:cxnLst/>
            <a:rect l="l" t="t" r="r" b="b"/>
            <a:pathLst>
              <a:path w="113030" h="105409">
                <a:moveTo>
                  <a:pt x="112656" y="0"/>
                </a:moveTo>
                <a:lnTo>
                  <a:pt x="0" y="0"/>
                </a:lnTo>
                <a:lnTo>
                  <a:pt x="0" y="104844"/>
                </a:lnTo>
                <a:lnTo>
                  <a:pt x="29685" y="102636"/>
                </a:lnTo>
                <a:lnTo>
                  <a:pt x="58448" y="98948"/>
                </a:lnTo>
                <a:lnTo>
                  <a:pt x="86151" y="93876"/>
                </a:lnTo>
                <a:lnTo>
                  <a:pt x="112656" y="87515"/>
                </a:lnTo>
                <a:lnTo>
                  <a:pt x="1126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151953" y="653980"/>
            <a:ext cx="90805" cy="142240"/>
          </a:xfrm>
          <a:custGeom>
            <a:avLst/>
            <a:gdLst/>
            <a:ahLst/>
            <a:cxnLst/>
            <a:rect l="l" t="t" r="r" b="b"/>
            <a:pathLst>
              <a:path w="90805" h="142240">
                <a:moveTo>
                  <a:pt x="90698" y="0"/>
                </a:moveTo>
                <a:lnTo>
                  <a:pt x="50156" y="24116"/>
                </a:lnTo>
                <a:lnTo>
                  <a:pt x="0" y="45171"/>
                </a:lnTo>
                <a:lnTo>
                  <a:pt x="0" y="141985"/>
                </a:lnTo>
                <a:lnTo>
                  <a:pt x="26665" y="117600"/>
                </a:lnTo>
                <a:lnTo>
                  <a:pt x="50803" y="90214"/>
                </a:lnTo>
                <a:lnTo>
                  <a:pt x="72214" y="60083"/>
                </a:lnTo>
                <a:lnTo>
                  <a:pt x="90698" y="27465"/>
                </a:lnTo>
                <a:lnTo>
                  <a:pt x="906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990651" y="713788"/>
            <a:ext cx="113030" cy="150495"/>
          </a:xfrm>
          <a:custGeom>
            <a:avLst/>
            <a:gdLst/>
            <a:ahLst/>
            <a:cxnLst/>
            <a:rect l="l" t="t" r="r" b="b"/>
            <a:pathLst>
              <a:path w="113030" h="150494">
                <a:moveTo>
                  <a:pt x="112656" y="0"/>
                </a:moveTo>
                <a:lnTo>
                  <a:pt x="85783" y="5805"/>
                </a:lnTo>
                <a:lnTo>
                  <a:pt x="57985" y="10375"/>
                </a:lnTo>
                <a:lnTo>
                  <a:pt x="29358" y="13686"/>
                </a:lnTo>
                <a:lnTo>
                  <a:pt x="0" y="15716"/>
                </a:lnTo>
                <a:lnTo>
                  <a:pt x="0" y="150393"/>
                </a:lnTo>
                <a:lnTo>
                  <a:pt x="29686" y="145795"/>
                </a:lnTo>
                <a:lnTo>
                  <a:pt x="58453" y="138300"/>
                </a:lnTo>
                <a:lnTo>
                  <a:pt x="86168" y="128028"/>
                </a:lnTo>
                <a:lnTo>
                  <a:pt x="112698" y="115095"/>
                </a:lnTo>
                <a:lnTo>
                  <a:pt x="1126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151956" y="570717"/>
            <a:ext cx="90805" cy="71755"/>
          </a:xfrm>
          <a:custGeom>
            <a:avLst/>
            <a:gdLst/>
            <a:ahLst/>
            <a:cxnLst/>
            <a:rect l="l" t="t" r="r" b="b"/>
            <a:pathLst>
              <a:path w="90805" h="71754">
                <a:moveTo>
                  <a:pt x="90698" y="0"/>
                </a:moveTo>
                <a:lnTo>
                  <a:pt x="0" y="0"/>
                </a:lnTo>
                <a:lnTo>
                  <a:pt x="0" y="71380"/>
                </a:lnTo>
                <a:lnTo>
                  <a:pt x="26830" y="59530"/>
                </a:lnTo>
                <a:lnTo>
                  <a:pt x="51054" y="46408"/>
                </a:lnTo>
                <a:lnTo>
                  <a:pt x="72426" y="32196"/>
                </a:lnTo>
                <a:lnTo>
                  <a:pt x="90698" y="17078"/>
                </a:lnTo>
                <a:lnTo>
                  <a:pt x="906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814253" y="570716"/>
            <a:ext cx="118110" cy="104775"/>
          </a:xfrm>
          <a:custGeom>
            <a:avLst/>
            <a:gdLst/>
            <a:ahLst/>
            <a:cxnLst/>
            <a:rect l="l" t="t" r="r" b="b"/>
            <a:pathLst>
              <a:path w="118109" h="104775">
                <a:moveTo>
                  <a:pt x="117661" y="0"/>
                </a:moveTo>
                <a:lnTo>
                  <a:pt x="0" y="0"/>
                </a:lnTo>
                <a:lnTo>
                  <a:pt x="0" y="86227"/>
                </a:lnTo>
                <a:lnTo>
                  <a:pt x="27591" y="93047"/>
                </a:lnTo>
                <a:lnTo>
                  <a:pt x="56510" y="98464"/>
                </a:lnTo>
                <a:lnTo>
                  <a:pt x="86588" y="102391"/>
                </a:lnTo>
                <a:lnTo>
                  <a:pt x="117661" y="104740"/>
                </a:lnTo>
                <a:lnTo>
                  <a:pt x="1176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680157" y="570718"/>
            <a:ext cx="85725" cy="69850"/>
          </a:xfrm>
          <a:custGeom>
            <a:avLst/>
            <a:gdLst/>
            <a:ahLst/>
            <a:cxnLst/>
            <a:rect l="l" t="t" r="r" b="b"/>
            <a:pathLst>
              <a:path w="85725" h="69850">
                <a:moveTo>
                  <a:pt x="85442" y="0"/>
                </a:moveTo>
                <a:lnTo>
                  <a:pt x="0" y="0"/>
                </a:lnTo>
                <a:lnTo>
                  <a:pt x="0" y="17088"/>
                </a:lnTo>
                <a:lnTo>
                  <a:pt x="33762" y="43028"/>
                </a:lnTo>
                <a:lnTo>
                  <a:pt x="75321" y="65211"/>
                </a:lnTo>
                <a:lnTo>
                  <a:pt x="85442" y="69558"/>
                </a:lnTo>
                <a:lnTo>
                  <a:pt x="854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814253" y="712502"/>
            <a:ext cx="118110" cy="151765"/>
          </a:xfrm>
          <a:custGeom>
            <a:avLst/>
            <a:gdLst/>
            <a:ahLst/>
            <a:cxnLst/>
            <a:rect l="l" t="t" r="r" b="b"/>
            <a:pathLst>
              <a:path w="118109" h="151765">
                <a:moveTo>
                  <a:pt x="0" y="0"/>
                </a:moveTo>
                <a:lnTo>
                  <a:pt x="0" y="113755"/>
                </a:lnTo>
                <a:lnTo>
                  <a:pt x="27606" y="127746"/>
                </a:lnTo>
                <a:lnTo>
                  <a:pt x="56517" y="138816"/>
                </a:lnTo>
                <a:lnTo>
                  <a:pt x="86585" y="146837"/>
                </a:lnTo>
                <a:lnTo>
                  <a:pt x="117661" y="151681"/>
                </a:lnTo>
                <a:lnTo>
                  <a:pt x="117661" y="16889"/>
                </a:lnTo>
                <a:lnTo>
                  <a:pt x="86955" y="14695"/>
                </a:lnTo>
                <a:lnTo>
                  <a:pt x="57032" y="11146"/>
                </a:lnTo>
                <a:lnTo>
                  <a:pt x="28008" y="624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680157" y="653929"/>
            <a:ext cx="85725" cy="138430"/>
          </a:xfrm>
          <a:custGeom>
            <a:avLst/>
            <a:gdLst/>
            <a:ahLst/>
            <a:cxnLst/>
            <a:rect l="l" t="t" r="r" b="b"/>
            <a:pathLst>
              <a:path w="85725" h="138429">
                <a:moveTo>
                  <a:pt x="0" y="0"/>
                </a:moveTo>
                <a:lnTo>
                  <a:pt x="0" y="28114"/>
                </a:lnTo>
                <a:lnTo>
                  <a:pt x="17557" y="59177"/>
                </a:lnTo>
                <a:lnTo>
                  <a:pt x="37769" y="87988"/>
                </a:lnTo>
                <a:lnTo>
                  <a:pt x="60458" y="114334"/>
                </a:lnTo>
                <a:lnTo>
                  <a:pt x="85442" y="138006"/>
                </a:lnTo>
                <a:lnTo>
                  <a:pt x="85442" y="43695"/>
                </a:lnTo>
                <a:lnTo>
                  <a:pt x="62089" y="34374"/>
                </a:lnTo>
                <a:lnTo>
                  <a:pt x="40023" y="23956"/>
                </a:lnTo>
                <a:lnTo>
                  <a:pt x="19306" y="1248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8680160" y="776300"/>
            <a:ext cx="252095" cy="535305"/>
          </a:xfrm>
          <a:custGeom>
            <a:avLst/>
            <a:gdLst/>
            <a:ahLst/>
            <a:cxnLst/>
            <a:rect l="l" t="t" r="r" b="b"/>
            <a:pathLst>
              <a:path w="252094" h="535305">
                <a:moveTo>
                  <a:pt x="0" y="0"/>
                </a:moveTo>
                <a:lnTo>
                  <a:pt x="0" y="534863"/>
                </a:lnTo>
                <a:lnTo>
                  <a:pt x="251751" y="534863"/>
                </a:lnTo>
                <a:lnTo>
                  <a:pt x="251751" y="428918"/>
                </a:lnTo>
                <a:lnTo>
                  <a:pt x="133566" y="428918"/>
                </a:lnTo>
                <a:lnTo>
                  <a:pt x="133566" y="367842"/>
                </a:lnTo>
                <a:lnTo>
                  <a:pt x="251751" y="367842"/>
                </a:lnTo>
                <a:lnTo>
                  <a:pt x="251751" y="306838"/>
                </a:lnTo>
                <a:lnTo>
                  <a:pt x="133556" y="306838"/>
                </a:lnTo>
                <a:lnTo>
                  <a:pt x="133556" y="245772"/>
                </a:lnTo>
                <a:lnTo>
                  <a:pt x="251751" y="245772"/>
                </a:lnTo>
                <a:lnTo>
                  <a:pt x="251751" y="142267"/>
                </a:lnTo>
                <a:lnTo>
                  <a:pt x="202523" y="134263"/>
                </a:lnTo>
                <a:lnTo>
                  <a:pt x="155614" y="119321"/>
                </a:lnTo>
                <a:lnTo>
                  <a:pt x="111465" y="97932"/>
                </a:lnTo>
                <a:lnTo>
                  <a:pt x="70518" y="70588"/>
                </a:lnTo>
                <a:lnTo>
                  <a:pt x="33215" y="3778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8990651" y="776046"/>
            <a:ext cx="252095" cy="535305"/>
          </a:xfrm>
          <a:custGeom>
            <a:avLst/>
            <a:gdLst/>
            <a:ahLst/>
            <a:cxnLst/>
            <a:rect l="l" t="t" r="r" b="b"/>
            <a:pathLst>
              <a:path w="252094" h="535305">
                <a:moveTo>
                  <a:pt x="252002" y="0"/>
                </a:moveTo>
                <a:lnTo>
                  <a:pt x="218763" y="37827"/>
                </a:lnTo>
                <a:lnTo>
                  <a:pt x="181433" y="70681"/>
                </a:lnTo>
                <a:lnTo>
                  <a:pt x="140451" y="98070"/>
                </a:lnTo>
                <a:lnTo>
                  <a:pt x="96258" y="119500"/>
                </a:lnTo>
                <a:lnTo>
                  <a:pt x="49294" y="134481"/>
                </a:lnTo>
                <a:lnTo>
                  <a:pt x="0" y="142519"/>
                </a:lnTo>
                <a:lnTo>
                  <a:pt x="0" y="246023"/>
                </a:lnTo>
                <a:lnTo>
                  <a:pt x="113284" y="246023"/>
                </a:lnTo>
                <a:lnTo>
                  <a:pt x="113284" y="307100"/>
                </a:lnTo>
                <a:lnTo>
                  <a:pt x="0" y="307100"/>
                </a:lnTo>
                <a:lnTo>
                  <a:pt x="0" y="368103"/>
                </a:lnTo>
                <a:lnTo>
                  <a:pt x="113294" y="368103"/>
                </a:lnTo>
                <a:lnTo>
                  <a:pt x="113294" y="429170"/>
                </a:lnTo>
                <a:lnTo>
                  <a:pt x="0" y="429170"/>
                </a:lnTo>
                <a:lnTo>
                  <a:pt x="0" y="535125"/>
                </a:lnTo>
                <a:lnTo>
                  <a:pt x="252002" y="535125"/>
                </a:lnTo>
                <a:lnTo>
                  <a:pt x="252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839261" y="4490727"/>
            <a:ext cx="14979015" cy="1765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4050" spc="120" dirty="0">
                <a:solidFill>
                  <a:srgbClr val="FFFFFF"/>
                </a:solidFill>
                <a:latin typeface="Tahoma"/>
                <a:cs typeface="Tahoma"/>
              </a:rPr>
              <a:t>CORPORATE</a:t>
            </a:r>
            <a:r>
              <a:rPr sz="4050" spc="-2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050" spc="45" dirty="0">
                <a:solidFill>
                  <a:srgbClr val="FFFFFF"/>
                </a:solidFill>
                <a:latin typeface="Tahoma"/>
                <a:cs typeface="Tahoma"/>
              </a:rPr>
              <a:t>EVALUATION</a:t>
            </a:r>
            <a:r>
              <a:rPr sz="4050" spc="-2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050" spc="22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4050" spc="-2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050" spc="105" dirty="0">
                <a:solidFill>
                  <a:srgbClr val="FFFFFF"/>
                </a:solidFill>
                <a:latin typeface="Tahoma"/>
                <a:cs typeface="Tahoma"/>
              </a:rPr>
              <a:t>UN</a:t>
            </a:r>
            <a:r>
              <a:rPr sz="4050" spc="-2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050" spc="95" dirty="0">
                <a:solidFill>
                  <a:srgbClr val="FFFFFF"/>
                </a:solidFill>
                <a:latin typeface="Tahoma"/>
                <a:cs typeface="Tahoma"/>
              </a:rPr>
              <a:t>WOMEN’S</a:t>
            </a:r>
            <a:r>
              <a:rPr sz="4050" spc="-2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050" spc="5" dirty="0">
                <a:solidFill>
                  <a:srgbClr val="FFFFFF"/>
                </a:solidFill>
                <a:latin typeface="Tahoma"/>
                <a:cs typeface="Tahoma"/>
              </a:rPr>
              <a:t>CONTRIBUTION</a:t>
            </a:r>
            <a:r>
              <a:rPr sz="4050" spc="-2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050" spc="-20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endParaRPr sz="4050" dirty="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955"/>
              </a:spcBef>
            </a:pPr>
            <a:r>
              <a:rPr sz="6150" b="1" spc="229" dirty="0">
                <a:solidFill>
                  <a:srgbClr val="FFFFFF"/>
                </a:solidFill>
                <a:latin typeface="Calibri"/>
                <a:cs typeface="Calibri"/>
              </a:rPr>
              <a:t>HUMANITARIAN</a:t>
            </a:r>
            <a:r>
              <a:rPr sz="6150" b="1" spc="1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150" b="1" spc="409" dirty="0">
                <a:solidFill>
                  <a:srgbClr val="FFFFFF"/>
                </a:solidFill>
                <a:latin typeface="Calibri"/>
                <a:cs typeface="Calibri"/>
              </a:rPr>
              <a:t>ACTION</a:t>
            </a:r>
            <a:endParaRPr sz="6150" dirty="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41203" y="474149"/>
            <a:ext cx="8971280" cy="8521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50" spc="310" dirty="0">
                <a:solidFill>
                  <a:srgbClr val="FFFFFF"/>
                </a:solidFill>
                <a:latin typeface="Calibri"/>
                <a:cs typeface="Calibri"/>
              </a:rPr>
              <a:t>Independent </a:t>
            </a:r>
            <a:r>
              <a:rPr sz="2750" spc="290" dirty="0">
                <a:solidFill>
                  <a:srgbClr val="FFFFFF"/>
                </a:solidFill>
                <a:latin typeface="Calibri"/>
                <a:cs typeface="Calibri"/>
              </a:rPr>
              <a:t>Evaluation </a:t>
            </a:r>
            <a:r>
              <a:rPr sz="2750" spc="33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750" spc="330" dirty="0">
                <a:solidFill>
                  <a:srgbClr val="FFFFFF"/>
                </a:solidFill>
                <a:latin typeface="Calibri"/>
                <a:cs typeface="Calibri"/>
              </a:rPr>
              <a:t>Audit </a:t>
            </a:r>
            <a:r>
              <a:rPr sz="2750" spc="325" dirty="0">
                <a:solidFill>
                  <a:srgbClr val="FFFFFF"/>
                </a:solidFill>
                <a:latin typeface="Calibri"/>
                <a:cs typeface="Calibri"/>
              </a:rPr>
              <a:t>Services</a:t>
            </a:r>
            <a:r>
              <a:rPr sz="2750" spc="-2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50" spc="430" dirty="0">
                <a:solidFill>
                  <a:srgbClr val="FFFFFF"/>
                </a:solidFill>
                <a:latin typeface="Calibri"/>
                <a:cs typeface="Calibri"/>
              </a:rPr>
              <a:t>(IEAS)</a:t>
            </a:r>
            <a:endParaRPr sz="2750">
              <a:latin typeface="Calibri"/>
              <a:cs typeface="Calibri"/>
            </a:endParaRPr>
          </a:p>
          <a:p>
            <a:pPr marL="71120">
              <a:lnSpc>
                <a:spcPct val="100000"/>
              </a:lnSpc>
              <a:spcBef>
                <a:spcPts val="1000"/>
              </a:spcBef>
            </a:pPr>
            <a:r>
              <a:rPr sz="1850" spc="-15" dirty="0">
                <a:solidFill>
                  <a:srgbClr val="FFFFFF"/>
                </a:solidFill>
                <a:latin typeface="Century Gothic"/>
                <a:cs typeface="Century Gothic"/>
              </a:rPr>
              <a:t>Independent </a:t>
            </a:r>
            <a:r>
              <a:rPr sz="1850" spc="20" dirty="0">
                <a:solidFill>
                  <a:srgbClr val="FFFFFF"/>
                </a:solidFill>
                <a:latin typeface="Century Gothic"/>
                <a:cs typeface="Century Gothic"/>
              </a:rPr>
              <a:t>Evaluation </a:t>
            </a:r>
            <a:r>
              <a:rPr sz="1850" spc="35" dirty="0">
                <a:solidFill>
                  <a:srgbClr val="FFFFFF"/>
                </a:solidFill>
                <a:latin typeface="Century Gothic"/>
                <a:cs typeface="Century Gothic"/>
              </a:rPr>
              <a:t>Service</a:t>
            </a:r>
            <a:r>
              <a:rPr sz="1850" spc="1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50" spc="175" dirty="0">
                <a:solidFill>
                  <a:srgbClr val="FFFFFF"/>
                </a:solidFill>
                <a:latin typeface="Century Gothic"/>
                <a:cs typeface="Century Gothic"/>
              </a:rPr>
              <a:t>(IES)</a:t>
            </a:r>
            <a:endParaRPr sz="1850">
              <a:latin typeface="Century Gothic"/>
              <a:cs typeface="Century Gothic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009275" y="6432191"/>
            <a:ext cx="3304540" cy="561340"/>
          </a:xfrm>
          <a:prstGeom prst="rect">
            <a:avLst/>
          </a:prstGeom>
          <a:solidFill>
            <a:srgbClr val="920B2F"/>
          </a:solidFill>
        </p:spPr>
        <p:txBody>
          <a:bodyPr vert="horz" wrap="square" lIns="0" tIns="12700" rIns="0" bIns="0" rtlCol="0">
            <a:spAutoFit/>
          </a:bodyPr>
          <a:lstStyle/>
          <a:p>
            <a:pPr marL="375920">
              <a:lnSpc>
                <a:spcPct val="100000"/>
              </a:lnSpc>
              <a:spcBef>
                <a:spcPts val="100"/>
              </a:spcBef>
            </a:pPr>
            <a:r>
              <a:rPr sz="3100" spc="409" dirty="0">
                <a:solidFill>
                  <a:srgbClr val="FFFFFF"/>
                </a:solidFill>
                <a:latin typeface="Calibri"/>
                <a:cs typeface="Calibri"/>
              </a:rPr>
              <a:t>August</a:t>
            </a:r>
            <a:r>
              <a:rPr sz="3100" spc="1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100" spc="290" dirty="0">
                <a:solidFill>
                  <a:srgbClr val="FFFFFF"/>
                </a:solidFill>
                <a:latin typeface="Calibri"/>
                <a:cs typeface="Calibri"/>
              </a:rPr>
              <a:t>2019</a:t>
            </a:r>
            <a:endParaRPr sz="3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7311" y="1926642"/>
            <a:ext cx="18919825" cy="9026525"/>
          </a:xfrm>
          <a:custGeom>
            <a:avLst/>
            <a:gdLst/>
            <a:ahLst/>
            <a:cxnLst/>
            <a:rect l="l" t="t" r="r" b="b"/>
            <a:pathLst>
              <a:path w="18919825" h="9026525">
                <a:moveTo>
                  <a:pt x="0" y="9025913"/>
                </a:moveTo>
                <a:lnTo>
                  <a:pt x="18919413" y="9025913"/>
                </a:lnTo>
                <a:lnTo>
                  <a:pt x="18919413" y="0"/>
                </a:lnTo>
                <a:lnTo>
                  <a:pt x="0" y="0"/>
                </a:lnTo>
                <a:lnTo>
                  <a:pt x="0" y="9025913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01030" y="983320"/>
            <a:ext cx="18625820" cy="967740"/>
          </a:xfrm>
          <a:custGeom>
            <a:avLst/>
            <a:gdLst/>
            <a:ahLst/>
            <a:cxnLst/>
            <a:rect l="l" t="t" r="r" b="b"/>
            <a:pathLst>
              <a:path w="18625820" h="967739">
                <a:moveTo>
                  <a:pt x="0" y="967310"/>
                </a:moveTo>
                <a:lnTo>
                  <a:pt x="18625684" y="967310"/>
                </a:lnTo>
                <a:lnTo>
                  <a:pt x="18625684" y="0"/>
                </a:lnTo>
                <a:lnTo>
                  <a:pt x="0" y="0"/>
                </a:lnTo>
                <a:lnTo>
                  <a:pt x="0" y="967310"/>
                </a:lnTo>
                <a:close/>
              </a:path>
            </a:pathLst>
          </a:custGeom>
          <a:solidFill>
            <a:srgbClr val="BDCE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1844" y="352947"/>
            <a:ext cx="2228215" cy="2228215"/>
          </a:xfrm>
          <a:custGeom>
            <a:avLst/>
            <a:gdLst/>
            <a:ahLst/>
            <a:cxnLst/>
            <a:rect l="l" t="t" r="r" b="b"/>
            <a:pathLst>
              <a:path w="2228215" h="2228215">
                <a:moveTo>
                  <a:pt x="1114039" y="0"/>
                </a:moveTo>
                <a:lnTo>
                  <a:pt x="1065714" y="1029"/>
                </a:lnTo>
                <a:lnTo>
                  <a:pt x="1017915" y="4089"/>
                </a:lnTo>
                <a:lnTo>
                  <a:pt x="970684" y="9137"/>
                </a:lnTo>
                <a:lnTo>
                  <a:pt x="924062" y="16133"/>
                </a:lnTo>
                <a:lnTo>
                  <a:pt x="878091" y="25034"/>
                </a:lnTo>
                <a:lnTo>
                  <a:pt x="832814" y="35799"/>
                </a:lnTo>
                <a:lnTo>
                  <a:pt x="788271" y="48385"/>
                </a:lnTo>
                <a:lnTo>
                  <a:pt x="744505" y="62751"/>
                </a:lnTo>
                <a:lnTo>
                  <a:pt x="701557" y="78855"/>
                </a:lnTo>
                <a:lnTo>
                  <a:pt x="659470" y="96655"/>
                </a:lnTo>
                <a:lnTo>
                  <a:pt x="618285" y="116110"/>
                </a:lnTo>
                <a:lnTo>
                  <a:pt x="578043" y="137177"/>
                </a:lnTo>
                <a:lnTo>
                  <a:pt x="538788" y="159816"/>
                </a:lnTo>
                <a:lnTo>
                  <a:pt x="500559" y="183983"/>
                </a:lnTo>
                <a:lnTo>
                  <a:pt x="463401" y="209637"/>
                </a:lnTo>
                <a:lnTo>
                  <a:pt x="427353" y="236737"/>
                </a:lnTo>
                <a:lnTo>
                  <a:pt x="392458" y="265241"/>
                </a:lnTo>
                <a:lnTo>
                  <a:pt x="358757" y="295106"/>
                </a:lnTo>
                <a:lnTo>
                  <a:pt x="326293" y="326292"/>
                </a:lnTo>
                <a:lnTo>
                  <a:pt x="295108" y="358756"/>
                </a:lnTo>
                <a:lnTo>
                  <a:pt x="265242" y="392456"/>
                </a:lnTo>
                <a:lnTo>
                  <a:pt x="236738" y="427351"/>
                </a:lnTo>
                <a:lnTo>
                  <a:pt x="209638" y="463398"/>
                </a:lnTo>
                <a:lnTo>
                  <a:pt x="183983" y="500557"/>
                </a:lnTo>
                <a:lnTo>
                  <a:pt x="159816" y="538785"/>
                </a:lnTo>
                <a:lnTo>
                  <a:pt x="137178" y="578040"/>
                </a:lnTo>
                <a:lnTo>
                  <a:pt x="116110" y="618281"/>
                </a:lnTo>
                <a:lnTo>
                  <a:pt x="96656" y="659466"/>
                </a:lnTo>
                <a:lnTo>
                  <a:pt x="78855" y="701553"/>
                </a:lnTo>
                <a:lnTo>
                  <a:pt x="62751" y="744500"/>
                </a:lnTo>
                <a:lnTo>
                  <a:pt x="48385" y="788265"/>
                </a:lnTo>
                <a:lnTo>
                  <a:pt x="35799" y="832807"/>
                </a:lnTo>
                <a:lnTo>
                  <a:pt x="25034" y="878084"/>
                </a:lnTo>
                <a:lnTo>
                  <a:pt x="16133" y="924054"/>
                </a:lnTo>
                <a:lnTo>
                  <a:pt x="9137" y="970675"/>
                </a:lnTo>
                <a:lnTo>
                  <a:pt x="4089" y="1017906"/>
                </a:lnTo>
                <a:lnTo>
                  <a:pt x="1029" y="1065704"/>
                </a:lnTo>
                <a:lnTo>
                  <a:pt x="0" y="1114028"/>
                </a:lnTo>
                <a:lnTo>
                  <a:pt x="1029" y="1162353"/>
                </a:lnTo>
                <a:lnTo>
                  <a:pt x="4089" y="1210152"/>
                </a:lnTo>
                <a:lnTo>
                  <a:pt x="9137" y="1257384"/>
                </a:lnTo>
                <a:lnTo>
                  <a:pt x="16133" y="1304006"/>
                </a:lnTo>
                <a:lnTo>
                  <a:pt x="25034" y="1349976"/>
                </a:lnTo>
                <a:lnTo>
                  <a:pt x="35799" y="1395254"/>
                </a:lnTo>
                <a:lnTo>
                  <a:pt x="48385" y="1439796"/>
                </a:lnTo>
                <a:lnTo>
                  <a:pt x="62751" y="1483562"/>
                </a:lnTo>
                <a:lnTo>
                  <a:pt x="78855" y="1526510"/>
                </a:lnTo>
                <a:lnTo>
                  <a:pt x="96656" y="1568597"/>
                </a:lnTo>
                <a:lnTo>
                  <a:pt x="116110" y="1609782"/>
                </a:lnTo>
                <a:lnTo>
                  <a:pt x="137178" y="1650024"/>
                </a:lnTo>
                <a:lnTo>
                  <a:pt x="159816" y="1689280"/>
                </a:lnTo>
                <a:lnTo>
                  <a:pt x="183983" y="1727508"/>
                </a:lnTo>
                <a:lnTo>
                  <a:pt x="209638" y="1764667"/>
                </a:lnTo>
                <a:lnTo>
                  <a:pt x="236738" y="1800715"/>
                </a:lnTo>
                <a:lnTo>
                  <a:pt x="265242" y="1835610"/>
                </a:lnTo>
                <a:lnTo>
                  <a:pt x="295108" y="1869310"/>
                </a:lnTo>
                <a:lnTo>
                  <a:pt x="326293" y="1901774"/>
                </a:lnTo>
                <a:lnTo>
                  <a:pt x="358757" y="1932960"/>
                </a:lnTo>
                <a:lnTo>
                  <a:pt x="392458" y="1962825"/>
                </a:lnTo>
                <a:lnTo>
                  <a:pt x="427353" y="1991329"/>
                </a:lnTo>
                <a:lnTo>
                  <a:pt x="463401" y="2018429"/>
                </a:lnTo>
                <a:lnTo>
                  <a:pt x="500559" y="2044084"/>
                </a:lnTo>
                <a:lnTo>
                  <a:pt x="538788" y="2068251"/>
                </a:lnTo>
                <a:lnTo>
                  <a:pt x="578043" y="2090890"/>
                </a:lnTo>
                <a:lnTo>
                  <a:pt x="618285" y="2111957"/>
                </a:lnTo>
                <a:lnTo>
                  <a:pt x="659470" y="2131412"/>
                </a:lnTo>
                <a:lnTo>
                  <a:pt x="701557" y="2149212"/>
                </a:lnTo>
                <a:lnTo>
                  <a:pt x="744505" y="2165316"/>
                </a:lnTo>
                <a:lnTo>
                  <a:pt x="788271" y="2179682"/>
                </a:lnTo>
                <a:lnTo>
                  <a:pt x="832814" y="2192268"/>
                </a:lnTo>
                <a:lnTo>
                  <a:pt x="878091" y="2203033"/>
                </a:lnTo>
                <a:lnTo>
                  <a:pt x="924062" y="2211934"/>
                </a:lnTo>
                <a:lnTo>
                  <a:pt x="970684" y="2218930"/>
                </a:lnTo>
                <a:lnTo>
                  <a:pt x="1017915" y="2223979"/>
                </a:lnTo>
                <a:lnTo>
                  <a:pt x="1065714" y="2227039"/>
                </a:lnTo>
                <a:lnTo>
                  <a:pt x="1114039" y="2228068"/>
                </a:lnTo>
                <a:lnTo>
                  <a:pt x="1162364" y="2227039"/>
                </a:lnTo>
                <a:lnTo>
                  <a:pt x="1210163" y="2223979"/>
                </a:lnTo>
                <a:lnTo>
                  <a:pt x="1257394" y="2218930"/>
                </a:lnTo>
                <a:lnTo>
                  <a:pt x="1304016" y="2211934"/>
                </a:lnTo>
                <a:lnTo>
                  <a:pt x="1349987" y="2203033"/>
                </a:lnTo>
                <a:lnTo>
                  <a:pt x="1395264" y="2192268"/>
                </a:lnTo>
                <a:lnTo>
                  <a:pt x="1439807" y="2179682"/>
                </a:lnTo>
                <a:lnTo>
                  <a:pt x="1483573" y="2165316"/>
                </a:lnTo>
                <a:lnTo>
                  <a:pt x="1526520" y="2149212"/>
                </a:lnTo>
                <a:lnTo>
                  <a:pt x="1568608" y="2131412"/>
                </a:lnTo>
                <a:lnTo>
                  <a:pt x="1609793" y="2111957"/>
                </a:lnTo>
                <a:lnTo>
                  <a:pt x="1650034" y="2090890"/>
                </a:lnTo>
                <a:lnTo>
                  <a:pt x="1689290" y="2068251"/>
                </a:lnTo>
                <a:lnTo>
                  <a:pt x="1727518" y="2044084"/>
                </a:lnTo>
                <a:lnTo>
                  <a:pt x="1764677" y="2018429"/>
                </a:lnTo>
                <a:lnTo>
                  <a:pt x="1800725" y="1991329"/>
                </a:lnTo>
                <a:lnTo>
                  <a:pt x="1835620" y="1962825"/>
                </a:lnTo>
                <a:lnTo>
                  <a:pt x="1869321" y="1932960"/>
                </a:lnTo>
                <a:lnTo>
                  <a:pt x="1901785" y="1901774"/>
                </a:lnTo>
                <a:lnTo>
                  <a:pt x="1932970" y="1869310"/>
                </a:lnTo>
                <a:lnTo>
                  <a:pt x="1962836" y="1835610"/>
                </a:lnTo>
                <a:lnTo>
                  <a:pt x="1991340" y="1800715"/>
                </a:lnTo>
                <a:lnTo>
                  <a:pt x="2018440" y="1764667"/>
                </a:lnTo>
                <a:lnTo>
                  <a:pt x="2044094" y="1727508"/>
                </a:lnTo>
                <a:lnTo>
                  <a:pt x="2068262" y="1689280"/>
                </a:lnTo>
                <a:lnTo>
                  <a:pt x="2090900" y="1650024"/>
                </a:lnTo>
                <a:lnTo>
                  <a:pt x="2111967" y="1609782"/>
                </a:lnTo>
                <a:lnTo>
                  <a:pt x="2131422" y="1568597"/>
                </a:lnTo>
                <a:lnTo>
                  <a:pt x="2149223" y="1526510"/>
                </a:lnTo>
                <a:lnTo>
                  <a:pt x="2165327" y="1483562"/>
                </a:lnTo>
                <a:lnTo>
                  <a:pt x="2179693" y="1439796"/>
                </a:lnTo>
                <a:lnTo>
                  <a:pt x="2192279" y="1395254"/>
                </a:lnTo>
                <a:lnTo>
                  <a:pt x="2203043" y="1349976"/>
                </a:lnTo>
                <a:lnTo>
                  <a:pt x="2211945" y="1304006"/>
                </a:lnTo>
                <a:lnTo>
                  <a:pt x="2218940" y="1257384"/>
                </a:lnTo>
                <a:lnTo>
                  <a:pt x="2223989" y="1210152"/>
                </a:lnTo>
                <a:lnTo>
                  <a:pt x="2227049" y="1162353"/>
                </a:lnTo>
                <a:lnTo>
                  <a:pt x="2228078" y="1114028"/>
                </a:lnTo>
                <a:lnTo>
                  <a:pt x="2227049" y="1065704"/>
                </a:lnTo>
                <a:lnTo>
                  <a:pt x="2223989" y="1017906"/>
                </a:lnTo>
                <a:lnTo>
                  <a:pt x="2218940" y="970675"/>
                </a:lnTo>
                <a:lnTo>
                  <a:pt x="2211945" y="924054"/>
                </a:lnTo>
                <a:lnTo>
                  <a:pt x="2203043" y="878084"/>
                </a:lnTo>
                <a:lnTo>
                  <a:pt x="2192279" y="832807"/>
                </a:lnTo>
                <a:lnTo>
                  <a:pt x="2179693" y="788265"/>
                </a:lnTo>
                <a:lnTo>
                  <a:pt x="2165327" y="744500"/>
                </a:lnTo>
                <a:lnTo>
                  <a:pt x="2149223" y="701553"/>
                </a:lnTo>
                <a:lnTo>
                  <a:pt x="2131422" y="659466"/>
                </a:lnTo>
                <a:lnTo>
                  <a:pt x="2111967" y="618281"/>
                </a:lnTo>
                <a:lnTo>
                  <a:pt x="2090900" y="578040"/>
                </a:lnTo>
                <a:lnTo>
                  <a:pt x="2068262" y="538785"/>
                </a:lnTo>
                <a:lnTo>
                  <a:pt x="2044094" y="500557"/>
                </a:lnTo>
                <a:lnTo>
                  <a:pt x="2018440" y="463398"/>
                </a:lnTo>
                <a:lnTo>
                  <a:pt x="1991340" y="427351"/>
                </a:lnTo>
                <a:lnTo>
                  <a:pt x="1962836" y="392456"/>
                </a:lnTo>
                <a:lnTo>
                  <a:pt x="1932970" y="358756"/>
                </a:lnTo>
                <a:lnTo>
                  <a:pt x="1901785" y="326292"/>
                </a:lnTo>
                <a:lnTo>
                  <a:pt x="1869321" y="295106"/>
                </a:lnTo>
                <a:lnTo>
                  <a:pt x="1835620" y="265241"/>
                </a:lnTo>
                <a:lnTo>
                  <a:pt x="1800725" y="236737"/>
                </a:lnTo>
                <a:lnTo>
                  <a:pt x="1764677" y="209637"/>
                </a:lnTo>
                <a:lnTo>
                  <a:pt x="1727518" y="183983"/>
                </a:lnTo>
                <a:lnTo>
                  <a:pt x="1689290" y="159816"/>
                </a:lnTo>
                <a:lnTo>
                  <a:pt x="1650034" y="137177"/>
                </a:lnTo>
                <a:lnTo>
                  <a:pt x="1609793" y="116110"/>
                </a:lnTo>
                <a:lnTo>
                  <a:pt x="1568608" y="96655"/>
                </a:lnTo>
                <a:lnTo>
                  <a:pt x="1526520" y="78855"/>
                </a:lnTo>
                <a:lnTo>
                  <a:pt x="1483573" y="62751"/>
                </a:lnTo>
                <a:lnTo>
                  <a:pt x="1439807" y="48385"/>
                </a:lnTo>
                <a:lnTo>
                  <a:pt x="1395264" y="35799"/>
                </a:lnTo>
                <a:lnTo>
                  <a:pt x="1349987" y="25034"/>
                </a:lnTo>
                <a:lnTo>
                  <a:pt x="1304016" y="16133"/>
                </a:lnTo>
                <a:lnTo>
                  <a:pt x="1257394" y="9137"/>
                </a:lnTo>
                <a:lnTo>
                  <a:pt x="1210163" y="4089"/>
                </a:lnTo>
                <a:lnTo>
                  <a:pt x="1162364" y="1029"/>
                </a:lnTo>
                <a:lnTo>
                  <a:pt x="11140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1844" y="352947"/>
            <a:ext cx="2228215" cy="2228215"/>
          </a:xfrm>
          <a:custGeom>
            <a:avLst/>
            <a:gdLst/>
            <a:ahLst/>
            <a:cxnLst/>
            <a:rect l="l" t="t" r="r" b="b"/>
            <a:pathLst>
              <a:path w="2228215" h="2228215">
                <a:moveTo>
                  <a:pt x="1114039" y="2228068"/>
                </a:moveTo>
                <a:lnTo>
                  <a:pt x="1162364" y="2227039"/>
                </a:lnTo>
                <a:lnTo>
                  <a:pt x="1210163" y="2223979"/>
                </a:lnTo>
                <a:lnTo>
                  <a:pt x="1257394" y="2218930"/>
                </a:lnTo>
                <a:lnTo>
                  <a:pt x="1304016" y="2211934"/>
                </a:lnTo>
                <a:lnTo>
                  <a:pt x="1349987" y="2203033"/>
                </a:lnTo>
                <a:lnTo>
                  <a:pt x="1395264" y="2192268"/>
                </a:lnTo>
                <a:lnTo>
                  <a:pt x="1439807" y="2179682"/>
                </a:lnTo>
                <a:lnTo>
                  <a:pt x="1483573" y="2165316"/>
                </a:lnTo>
                <a:lnTo>
                  <a:pt x="1526520" y="2149212"/>
                </a:lnTo>
                <a:lnTo>
                  <a:pt x="1568608" y="2131412"/>
                </a:lnTo>
                <a:lnTo>
                  <a:pt x="1609793" y="2111957"/>
                </a:lnTo>
                <a:lnTo>
                  <a:pt x="1650034" y="2090890"/>
                </a:lnTo>
                <a:lnTo>
                  <a:pt x="1689290" y="2068251"/>
                </a:lnTo>
                <a:lnTo>
                  <a:pt x="1727518" y="2044084"/>
                </a:lnTo>
                <a:lnTo>
                  <a:pt x="1764677" y="2018429"/>
                </a:lnTo>
                <a:lnTo>
                  <a:pt x="1800725" y="1991329"/>
                </a:lnTo>
                <a:lnTo>
                  <a:pt x="1835620" y="1962825"/>
                </a:lnTo>
                <a:lnTo>
                  <a:pt x="1869321" y="1932960"/>
                </a:lnTo>
                <a:lnTo>
                  <a:pt x="1901785" y="1901774"/>
                </a:lnTo>
                <a:lnTo>
                  <a:pt x="1932970" y="1869310"/>
                </a:lnTo>
                <a:lnTo>
                  <a:pt x="1962836" y="1835610"/>
                </a:lnTo>
                <a:lnTo>
                  <a:pt x="1991340" y="1800715"/>
                </a:lnTo>
                <a:lnTo>
                  <a:pt x="2018440" y="1764667"/>
                </a:lnTo>
                <a:lnTo>
                  <a:pt x="2044094" y="1727508"/>
                </a:lnTo>
                <a:lnTo>
                  <a:pt x="2068262" y="1689280"/>
                </a:lnTo>
                <a:lnTo>
                  <a:pt x="2090900" y="1650024"/>
                </a:lnTo>
                <a:lnTo>
                  <a:pt x="2111967" y="1609782"/>
                </a:lnTo>
                <a:lnTo>
                  <a:pt x="2131422" y="1568597"/>
                </a:lnTo>
                <a:lnTo>
                  <a:pt x="2149223" y="1526510"/>
                </a:lnTo>
                <a:lnTo>
                  <a:pt x="2165327" y="1483562"/>
                </a:lnTo>
                <a:lnTo>
                  <a:pt x="2179693" y="1439796"/>
                </a:lnTo>
                <a:lnTo>
                  <a:pt x="2192279" y="1395254"/>
                </a:lnTo>
                <a:lnTo>
                  <a:pt x="2203043" y="1349976"/>
                </a:lnTo>
                <a:lnTo>
                  <a:pt x="2211945" y="1304006"/>
                </a:lnTo>
                <a:lnTo>
                  <a:pt x="2218940" y="1257384"/>
                </a:lnTo>
                <a:lnTo>
                  <a:pt x="2223989" y="1210152"/>
                </a:lnTo>
                <a:lnTo>
                  <a:pt x="2227049" y="1162353"/>
                </a:lnTo>
                <a:lnTo>
                  <a:pt x="2228078" y="1114028"/>
                </a:lnTo>
                <a:lnTo>
                  <a:pt x="2227049" y="1065704"/>
                </a:lnTo>
                <a:lnTo>
                  <a:pt x="2223989" y="1017906"/>
                </a:lnTo>
                <a:lnTo>
                  <a:pt x="2218940" y="970675"/>
                </a:lnTo>
                <a:lnTo>
                  <a:pt x="2211945" y="924054"/>
                </a:lnTo>
                <a:lnTo>
                  <a:pt x="2203043" y="878084"/>
                </a:lnTo>
                <a:lnTo>
                  <a:pt x="2192279" y="832807"/>
                </a:lnTo>
                <a:lnTo>
                  <a:pt x="2179693" y="788265"/>
                </a:lnTo>
                <a:lnTo>
                  <a:pt x="2165327" y="744500"/>
                </a:lnTo>
                <a:lnTo>
                  <a:pt x="2149223" y="701553"/>
                </a:lnTo>
                <a:lnTo>
                  <a:pt x="2131422" y="659466"/>
                </a:lnTo>
                <a:lnTo>
                  <a:pt x="2111967" y="618281"/>
                </a:lnTo>
                <a:lnTo>
                  <a:pt x="2090900" y="578040"/>
                </a:lnTo>
                <a:lnTo>
                  <a:pt x="2068262" y="538785"/>
                </a:lnTo>
                <a:lnTo>
                  <a:pt x="2044094" y="500557"/>
                </a:lnTo>
                <a:lnTo>
                  <a:pt x="2018440" y="463398"/>
                </a:lnTo>
                <a:lnTo>
                  <a:pt x="1991340" y="427351"/>
                </a:lnTo>
                <a:lnTo>
                  <a:pt x="1962836" y="392456"/>
                </a:lnTo>
                <a:lnTo>
                  <a:pt x="1932970" y="358756"/>
                </a:lnTo>
                <a:lnTo>
                  <a:pt x="1901785" y="326292"/>
                </a:lnTo>
                <a:lnTo>
                  <a:pt x="1869321" y="295106"/>
                </a:lnTo>
                <a:lnTo>
                  <a:pt x="1835620" y="265241"/>
                </a:lnTo>
                <a:lnTo>
                  <a:pt x="1800725" y="236737"/>
                </a:lnTo>
                <a:lnTo>
                  <a:pt x="1764677" y="209637"/>
                </a:lnTo>
                <a:lnTo>
                  <a:pt x="1727518" y="183983"/>
                </a:lnTo>
                <a:lnTo>
                  <a:pt x="1689290" y="159816"/>
                </a:lnTo>
                <a:lnTo>
                  <a:pt x="1650034" y="137177"/>
                </a:lnTo>
                <a:lnTo>
                  <a:pt x="1609793" y="116110"/>
                </a:lnTo>
                <a:lnTo>
                  <a:pt x="1568608" y="96655"/>
                </a:lnTo>
                <a:lnTo>
                  <a:pt x="1526520" y="78855"/>
                </a:lnTo>
                <a:lnTo>
                  <a:pt x="1483573" y="62751"/>
                </a:lnTo>
                <a:lnTo>
                  <a:pt x="1439807" y="48385"/>
                </a:lnTo>
                <a:lnTo>
                  <a:pt x="1395264" y="35799"/>
                </a:lnTo>
                <a:lnTo>
                  <a:pt x="1349987" y="25034"/>
                </a:lnTo>
                <a:lnTo>
                  <a:pt x="1304016" y="16133"/>
                </a:lnTo>
                <a:lnTo>
                  <a:pt x="1257394" y="9137"/>
                </a:lnTo>
                <a:lnTo>
                  <a:pt x="1210163" y="4089"/>
                </a:lnTo>
                <a:lnTo>
                  <a:pt x="1162364" y="1029"/>
                </a:lnTo>
                <a:lnTo>
                  <a:pt x="1114039" y="0"/>
                </a:lnTo>
                <a:lnTo>
                  <a:pt x="1065714" y="1029"/>
                </a:lnTo>
                <a:lnTo>
                  <a:pt x="1017915" y="4089"/>
                </a:lnTo>
                <a:lnTo>
                  <a:pt x="970684" y="9137"/>
                </a:lnTo>
                <a:lnTo>
                  <a:pt x="924062" y="16133"/>
                </a:lnTo>
                <a:lnTo>
                  <a:pt x="878091" y="25034"/>
                </a:lnTo>
                <a:lnTo>
                  <a:pt x="832814" y="35799"/>
                </a:lnTo>
                <a:lnTo>
                  <a:pt x="788271" y="48385"/>
                </a:lnTo>
                <a:lnTo>
                  <a:pt x="744505" y="62751"/>
                </a:lnTo>
                <a:lnTo>
                  <a:pt x="701557" y="78855"/>
                </a:lnTo>
                <a:lnTo>
                  <a:pt x="659470" y="96655"/>
                </a:lnTo>
                <a:lnTo>
                  <a:pt x="618285" y="116110"/>
                </a:lnTo>
                <a:lnTo>
                  <a:pt x="578043" y="137177"/>
                </a:lnTo>
                <a:lnTo>
                  <a:pt x="538788" y="159816"/>
                </a:lnTo>
                <a:lnTo>
                  <a:pt x="500559" y="183983"/>
                </a:lnTo>
                <a:lnTo>
                  <a:pt x="463401" y="209637"/>
                </a:lnTo>
                <a:lnTo>
                  <a:pt x="427353" y="236737"/>
                </a:lnTo>
                <a:lnTo>
                  <a:pt x="392458" y="265241"/>
                </a:lnTo>
                <a:lnTo>
                  <a:pt x="358757" y="295106"/>
                </a:lnTo>
                <a:lnTo>
                  <a:pt x="326293" y="326292"/>
                </a:lnTo>
                <a:lnTo>
                  <a:pt x="295108" y="358756"/>
                </a:lnTo>
                <a:lnTo>
                  <a:pt x="265242" y="392456"/>
                </a:lnTo>
                <a:lnTo>
                  <a:pt x="236738" y="427351"/>
                </a:lnTo>
                <a:lnTo>
                  <a:pt x="209638" y="463398"/>
                </a:lnTo>
                <a:lnTo>
                  <a:pt x="183983" y="500557"/>
                </a:lnTo>
                <a:lnTo>
                  <a:pt x="159816" y="538785"/>
                </a:lnTo>
                <a:lnTo>
                  <a:pt x="137178" y="578040"/>
                </a:lnTo>
                <a:lnTo>
                  <a:pt x="116110" y="618281"/>
                </a:lnTo>
                <a:lnTo>
                  <a:pt x="96656" y="659466"/>
                </a:lnTo>
                <a:lnTo>
                  <a:pt x="78855" y="701553"/>
                </a:lnTo>
                <a:lnTo>
                  <a:pt x="62751" y="744500"/>
                </a:lnTo>
                <a:lnTo>
                  <a:pt x="48385" y="788265"/>
                </a:lnTo>
                <a:lnTo>
                  <a:pt x="35799" y="832807"/>
                </a:lnTo>
                <a:lnTo>
                  <a:pt x="25034" y="878084"/>
                </a:lnTo>
                <a:lnTo>
                  <a:pt x="16133" y="924054"/>
                </a:lnTo>
                <a:lnTo>
                  <a:pt x="9137" y="970675"/>
                </a:lnTo>
                <a:lnTo>
                  <a:pt x="4089" y="1017906"/>
                </a:lnTo>
                <a:lnTo>
                  <a:pt x="1029" y="1065704"/>
                </a:lnTo>
                <a:lnTo>
                  <a:pt x="0" y="1114028"/>
                </a:lnTo>
                <a:lnTo>
                  <a:pt x="1029" y="1162353"/>
                </a:lnTo>
                <a:lnTo>
                  <a:pt x="4089" y="1210152"/>
                </a:lnTo>
                <a:lnTo>
                  <a:pt x="9137" y="1257384"/>
                </a:lnTo>
                <a:lnTo>
                  <a:pt x="16133" y="1304006"/>
                </a:lnTo>
                <a:lnTo>
                  <a:pt x="25034" y="1349976"/>
                </a:lnTo>
                <a:lnTo>
                  <a:pt x="35799" y="1395254"/>
                </a:lnTo>
                <a:lnTo>
                  <a:pt x="48385" y="1439796"/>
                </a:lnTo>
                <a:lnTo>
                  <a:pt x="62751" y="1483562"/>
                </a:lnTo>
                <a:lnTo>
                  <a:pt x="78855" y="1526510"/>
                </a:lnTo>
                <a:lnTo>
                  <a:pt x="96656" y="1568597"/>
                </a:lnTo>
                <a:lnTo>
                  <a:pt x="116110" y="1609782"/>
                </a:lnTo>
                <a:lnTo>
                  <a:pt x="137178" y="1650024"/>
                </a:lnTo>
                <a:lnTo>
                  <a:pt x="159816" y="1689280"/>
                </a:lnTo>
                <a:lnTo>
                  <a:pt x="183983" y="1727508"/>
                </a:lnTo>
                <a:lnTo>
                  <a:pt x="209638" y="1764667"/>
                </a:lnTo>
                <a:lnTo>
                  <a:pt x="236738" y="1800715"/>
                </a:lnTo>
                <a:lnTo>
                  <a:pt x="265242" y="1835610"/>
                </a:lnTo>
                <a:lnTo>
                  <a:pt x="295108" y="1869310"/>
                </a:lnTo>
                <a:lnTo>
                  <a:pt x="326293" y="1901774"/>
                </a:lnTo>
                <a:lnTo>
                  <a:pt x="358757" y="1932960"/>
                </a:lnTo>
                <a:lnTo>
                  <a:pt x="392458" y="1962825"/>
                </a:lnTo>
                <a:lnTo>
                  <a:pt x="427353" y="1991329"/>
                </a:lnTo>
                <a:lnTo>
                  <a:pt x="463401" y="2018429"/>
                </a:lnTo>
                <a:lnTo>
                  <a:pt x="500559" y="2044084"/>
                </a:lnTo>
                <a:lnTo>
                  <a:pt x="538788" y="2068251"/>
                </a:lnTo>
                <a:lnTo>
                  <a:pt x="578043" y="2090890"/>
                </a:lnTo>
                <a:lnTo>
                  <a:pt x="618285" y="2111957"/>
                </a:lnTo>
                <a:lnTo>
                  <a:pt x="659470" y="2131412"/>
                </a:lnTo>
                <a:lnTo>
                  <a:pt x="701557" y="2149212"/>
                </a:lnTo>
                <a:lnTo>
                  <a:pt x="744505" y="2165316"/>
                </a:lnTo>
                <a:lnTo>
                  <a:pt x="788271" y="2179682"/>
                </a:lnTo>
                <a:lnTo>
                  <a:pt x="832814" y="2192268"/>
                </a:lnTo>
                <a:lnTo>
                  <a:pt x="878091" y="2203033"/>
                </a:lnTo>
                <a:lnTo>
                  <a:pt x="924062" y="2211934"/>
                </a:lnTo>
                <a:lnTo>
                  <a:pt x="970684" y="2218930"/>
                </a:lnTo>
                <a:lnTo>
                  <a:pt x="1017915" y="2223979"/>
                </a:lnTo>
                <a:lnTo>
                  <a:pt x="1065714" y="2227039"/>
                </a:lnTo>
                <a:lnTo>
                  <a:pt x="1114039" y="2228068"/>
                </a:lnTo>
                <a:close/>
              </a:path>
            </a:pathLst>
          </a:custGeom>
          <a:ln w="41883">
            <a:solidFill>
              <a:srgbClr val="147E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262609" y="1166494"/>
            <a:ext cx="6323330" cy="664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950" spc="590" dirty="0"/>
              <a:t>WHAT </a:t>
            </a:r>
            <a:r>
              <a:rPr sz="3950" spc="620" dirty="0"/>
              <a:t>WAS</a:t>
            </a:r>
            <a:r>
              <a:rPr sz="3950" spc="-55" dirty="0"/>
              <a:t> </a:t>
            </a:r>
            <a:r>
              <a:rPr sz="3950" spc="555" dirty="0"/>
              <a:t>EVALUATED</a:t>
            </a:r>
            <a:endParaRPr sz="3950"/>
          </a:p>
        </p:txBody>
      </p:sp>
      <p:sp>
        <p:nvSpPr>
          <p:cNvPr id="7" name="object 7"/>
          <p:cNvSpPr txBox="1"/>
          <p:nvPr/>
        </p:nvSpPr>
        <p:spPr>
          <a:xfrm>
            <a:off x="4066343" y="3613252"/>
            <a:ext cx="14584680" cy="483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50" spc="-75" dirty="0">
                <a:solidFill>
                  <a:srgbClr val="424244"/>
                </a:solidFill>
                <a:latin typeface="Arial"/>
                <a:cs typeface="Arial"/>
              </a:rPr>
              <a:t>The </a:t>
            </a:r>
            <a:r>
              <a:rPr sz="2950" spc="50" dirty="0">
                <a:solidFill>
                  <a:srgbClr val="424244"/>
                </a:solidFill>
                <a:latin typeface="Arial"/>
                <a:cs typeface="Arial"/>
              </a:rPr>
              <a:t>evaluation </a:t>
            </a:r>
            <a:r>
              <a:rPr sz="2950" dirty="0">
                <a:solidFill>
                  <a:srgbClr val="424244"/>
                </a:solidFill>
                <a:latin typeface="Arial"/>
                <a:cs typeface="Arial"/>
              </a:rPr>
              <a:t>focused </a:t>
            </a:r>
            <a:r>
              <a:rPr sz="2950" spc="45" dirty="0">
                <a:solidFill>
                  <a:srgbClr val="424244"/>
                </a:solidFill>
                <a:latin typeface="Arial"/>
                <a:cs typeface="Arial"/>
              </a:rPr>
              <a:t>on </a:t>
            </a:r>
            <a:r>
              <a:rPr sz="2950" b="1" spc="-55" dirty="0">
                <a:solidFill>
                  <a:srgbClr val="147EC1"/>
                </a:solidFill>
                <a:latin typeface="Arial"/>
                <a:cs typeface="Arial"/>
              </a:rPr>
              <a:t>UN </a:t>
            </a:r>
            <a:r>
              <a:rPr sz="2950" b="1" spc="-75" dirty="0">
                <a:solidFill>
                  <a:srgbClr val="147EC1"/>
                </a:solidFill>
                <a:latin typeface="Arial"/>
                <a:cs typeface="Arial"/>
              </a:rPr>
              <a:t>Women’s </a:t>
            </a:r>
            <a:r>
              <a:rPr sz="2950" b="1" spc="-30" dirty="0">
                <a:solidFill>
                  <a:srgbClr val="147EC1"/>
                </a:solidFill>
                <a:latin typeface="Arial"/>
                <a:cs typeface="Arial"/>
              </a:rPr>
              <a:t>work </a:t>
            </a:r>
            <a:r>
              <a:rPr sz="2950" b="1" spc="-45" dirty="0">
                <a:solidFill>
                  <a:srgbClr val="147EC1"/>
                </a:solidFill>
                <a:latin typeface="Arial"/>
                <a:cs typeface="Arial"/>
              </a:rPr>
              <a:t>in </a:t>
            </a:r>
            <a:r>
              <a:rPr sz="2950" b="1" spc="-15" dirty="0">
                <a:solidFill>
                  <a:srgbClr val="147EC1"/>
                </a:solidFill>
                <a:latin typeface="Arial"/>
                <a:cs typeface="Arial"/>
              </a:rPr>
              <a:t>humanitarian </a:t>
            </a:r>
            <a:r>
              <a:rPr sz="2950" b="1" spc="-60" dirty="0">
                <a:solidFill>
                  <a:srgbClr val="147EC1"/>
                </a:solidFill>
                <a:latin typeface="Arial"/>
                <a:cs typeface="Arial"/>
              </a:rPr>
              <a:t>action </a:t>
            </a:r>
            <a:r>
              <a:rPr sz="2950" b="1" spc="-20" dirty="0">
                <a:solidFill>
                  <a:srgbClr val="147EC1"/>
                </a:solidFill>
                <a:latin typeface="Arial"/>
                <a:cs typeface="Arial"/>
              </a:rPr>
              <a:t>from</a:t>
            </a:r>
            <a:r>
              <a:rPr sz="2950" b="1" spc="-250" dirty="0">
                <a:solidFill>
                  <a:srgbClr val="147EC1"/>
                </a:solidFill>
                <a:latin typeface="Arial"/>
                <a:cs typeface="Arial"/>
              </a:rPr>
              <a:t> </a:t>
            </a:r>
            <a:r>
              <a:rPr sz="2950" b="1" spc="-85" dirty="0">
                <a:solidFill>
                  <a:srgbClr val="147EC1"/>
                </a:solidFill>
                <a:latin typeface="Arial"/>
                <a:cs typeface="Arial"/>
              </a:rPr>
              <a:t>2014-2018.</a:t>
            </a:r>
            <a:endParaRPr sz="29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66343" y="5605294"/>
            <a:ext cx="14566265" cy="1593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50" spc="-75" dirty="0">
                <a:solidFill>
                  <a:srgbClr val="424244"/>
                </a:solidFill>
                <a:latin typeface="Arial"/>
                <a:cs typeface="Arial"/>
              </a:rPr>
              <a:t>The </a:t>
            </a:r>
            <a:r>
              <a:rPr sz="2950" spc="50" dirty="0">
                <a:solidFill>
                  <a:srgbClr val="424244"/>
                </a:solidFill>
                <a:latin typeface="Arial"/>
                <a:cs typeface="Arial"/>
              </a:rPr>
              <a:t>evaluation </a:t>
            </a:r>
            <a:r>
              <a:rPr sz="2950" spc="-100" dirty="0">
                <a:solidFill>
                  <a:srgbClr val="424244"/>
                </a:solidFill>
                <a:latin typeface="Arial"/>
                <a:cs typeface="Arial"/>
              </a:rPr>
              <a:t>assessed </a:t>
            </a:r>
            <a:r>
              <a:rPr sz="2950" spc="105" dirty="0">
                <a:solidFill>
                  <a:srgbClr val="424244"/>
                </a:solidFill>
                <a:latin typeface="Arial"/>
                <a:cs typeface="Arial"/>
              </a:rPr>
              <a:t>the </a:t>
            </a:r>
            <a:r>
              <a:rPr sz="2950" b="1" spc="-75" dirty="0">
                <a:solidFill>
                  <a:srgbClr val="147EC1"/>
                </a:solidFill>
                <a:latin typeface="Arial"/>
                <a:cs typeface="Arial"/>
              </a:rPr>
              <a:t>relevance, </a:t>
            </a:r>
            <a:r>
              <a:rPr sz="2950" b="1" spc="-80" dirty="0">
                <a:solidFill>
                  <a:srgbClr val="147EC1"/>
                </a:solidFill>
                <a:latin typeface="Arial"/>
                <a:cs typeface="Arial"/>
              </a:rPr>
              <a:t>appropriateness, </a:t>
            </a:r>
            <a:r>
              <a:rPr sz="2950" b="1" spc="-75" dirty="0">
                <a:solidFill>
                  <a:srgbClr val="147EC1"/>
                </a:solidFill>
                <a:latin typeface="Arial"/>
                <a:cs typeface="Arial"/>
              </a:rPr>
              <a:t>effectiveness,</a:t>
            </a:r>
            <a:r>
              <a:rPr sz="2950" b="1" spc="-55" dirty="0">
                <a:solidFill>
                  <a:srgbClr val="147EC1"/>
                </a:solidFill>
                <a:latin typeface="Arial"/>
                <a:cs typeface="Arial"/>
              </a:rPr>
              <a:t> </a:t>
            </a:r>
            <a:r>
              <a:rPr sz="2950" b="1" spc="-60" dirty="0">
                <a:solidFill>
                  <a:srgbClr val="147EC1"/>
                </a:solidFill>
                <a:latin typeface="Arial"/>
                <a:cs typeface="Arial"/>
              </a:rPr>
              <a:t>efficiency,</a:t>
            </a:r>
            <a:endParaRPr sz="2950" dirty="0">
              <a:latin typeface="Arial"/>
              <a:cs typeface="Arial"/>
            </a:endParaRPr>
          </a:p>
          <a:p>
            <a:pPr marL="12700" marR="5080">
              <a:lnSpc>
                <a:spcPct val="123400"/>
              </a:lnSpc>
            </a:pPr>
            <a:r>
              <a:rPr sz="2950" b="1" spc="-135" dirty="0">
                <a:solidFill>
                  <a:srgbClr val="147EC1"/>
                </a:solidFill>
                <a:latin typeface="Arial"/>
                <a:cs typeface="Arial"/>
              </a:rPr>
              <a:t>connectedness</a:t>
            </a:r>
            <a:r>
              <a:rPr sz="2950" b="1" spc="-60" dirty="0">
                <a:solidFill>
                  <a:srgbClr val="147EC1"/>
                </a:solidFill>
                <a:latin typeface="Arial"/>
                <a:cs typeface="Arial"/>
              </a:rPr>
              <a:t> </a:t>
            </a:r>
            <a:r>
              <a:rPr sz="2950" b="1" spc="-80" dirty="0">
                <a:solidFill>
                  <a:srgbClr val="147EC1"/>
                </a:solidFill>
                <a:latin typeface="Arial"/>
                <a:cs typeface="Arial"/>
              </a:rPr>
              <a:t>and</a:t>
            </a:r>
            <a:r>
              <a:rPr sz="2950" b="1" spc="-60" dirty="0">
                <a:solidFill>
                  <a:srgbClr val="147EC1"/>
                </a:solidFill>
                <a:latin typeface="Arial"/>
                <a:cs typeface="Arial"/>
              </a:rPr>
              <a:t> </a:t>
            </a:r>
            <a:r>
              <a:rPr sz="2950" b="1" spc="-45" dirty="0">
                <a:solidFill>
                  <a:srgbClr val="147EC1"/>
                </a:solidFill>
                <a:latin typeface="Arial"/>
                <a:cs typeface="Arial"/>
              </a:rPr>
              <a:t>sustainability</a:t>
            </a:r>
            <a:r>
              <a:rPr sz="2950" b="1" spc="-60" dirty="0">
                <a:solidFill>
                  <a:srgbClr val="147EC1"/>
                </a:solidFill>
                <a:latin typeface="Arial"/>
                <a:cs typeface="Arial"/>
              </a:rPr>
              <a:t> </a:t>
            </a:r>
            <a:r>
              <a:rPr sz="2950" spc="110" dirty="0">
                <a:solidFill>
                  <a:srgbClr val="424244"/>
                </a:solidFill>
                <a:latin typeface="Arial"/>
                <a:cs typeface="Arial"/>
              </a:rPr>
              <a:t>of</a:t>
            </a:r>
            <a:r>
              <a:rPr sz="2950" spc="-60" dirty="0">
                <a:solidFill>
                  <a:srgbClr val="424244"/>
                </a:solidFill>
                <a:latin typeface="Arial"/>
                <a:cs typeface="Arial"/>
              </a:rPr>
              <a:t> </a:t>
            </a:r>
            <a:r>
              <a:rPr sz="2950" spc="20" dirty="0">
                <a:solidFill>
                  <a:srgbClr val="424244"/>
                </a:solidFill>
                <a:latin typeface="Arial"/>
                <a:cs typeface="Arial"/>
              </a:rPr>
              <a:t>UN</a:t>
            </a:r>
            <a:r>
              <a:rPr sz="2950" spc="-210" dirty="0">
                <a:solidFill>
                  <a:srgbClr val="424244"/>
                </a:solidFill>
                <a:latin typeface="Arial"/>
                <a:cs typeface="Arial"/>
              </a:rPr>
              <a:t> </a:t>
            </a:r>
            <a:r>
              <a:rPr sz="2950" spc="-20" dirty="0">
                <a:solidFill>
                  <a:srgbClr val="424244"/>
                </a:solidFill>
                <a:latin typeface="Arial"/>
                <a:cs typeface="Arial"/>
              </a:rPr>
              <a:t>Women’s</a:t>
            </a:r>
            <a:r>
              <a:rPr sz="2950" spc="-60" dirty="0">
                <a:solidFill>
                  <a:srgbClr val="424244"/>
                </a:solidFill>
                <a:latin typeface="Arial"/>
                <a:cs typeface="Arial"/>
              </a:rPr>
              <a:t> </a:t>
            </a:r>
            <a:r>
              <a:rPr sz="2950" spc="15" dirty="0">
                <a:solidFill>
                  <a:srgbClr val="424244"/>
                </a:solidFill>
                <a:latin typeface="Arial"/>
                <a:cs typeface="Arial"/>
              </a:rPr>
              <a:t>approach</a:t>
            </a:r>
            <a:r>
              <a:rPr sz="2950" spc="-15" dirty="0">
                <a:solidFill>
                  <a:srgbClr val="424244"/>
                </a:solidFill>
                <a:latin typeface="Arial"/>
                <a:cs typeface="Arial"/>
              </a:rPr>
              <a:t> </a:t>
            </a:r>
            <a:r>
              <a:rPr sz="2950" spc="145" dirty="0">
                <a:solidFill>
                  <a:srgbClr val="424244"/>
                </a:solidFill>
                <a:latin typeface="Arial"/>
                <a:cs typeface="Arial"/>
              </a:rPr>
              <a:t>to</a:t>
            </a:r>
            <a:r>
              <a:rPr sz="2950" spc="-60" dirty="0">
                <a:solidFill>
                  <a:srgbClr val="424244"/>
                </a:solidFill>
                <a:latin typeface="Arial"/>
                <a:cs typeface="Arial"/>
              </a:rPr>
              <a:t> </a:t>
            </a:r>
            <a:r>
              <a:rPr sz="2950" spc="110" dirty="0">
                <a:solidFill>
                  <a:srgbClr val="424244"/>
                </a:solidFill>
                <a:latin typeface="Arial"/>
                <a:cs typeface="Arial"/>
              </a:rPr>
              <a:t>humanitarian</a:t>
            </a:r>
            <a:r>
              <a:rPr sz="2950" spc="-60" dirty="0">
                <a:solidFill>
                  <a:srgbClr val="424244"/>
                </a:solidFill>
                <a:latin typeface="Arial"/>
                <a:cs typeface="Arial"/>
              </a:rPr>
              <a:t> </a:t>
            </a:r>
            <a:r>
              <a:rPr sz="2950" spc="75" dirty="0">
                <a:solidFill>
                  <a:srgbClr val="424244"/>
                </a:solidFill>
                <a:latin typeface="Arial"/>
                <a:cs typeface="Arial"/>
              </a:rPr>
              <a:t>action</a:t>
            </a:r>
            <a:r>
              <a:rPr sz="2950" spc="-60" dirty="0">
                <a:solidFill>
                  <a:srgbClr val="424244"/>
                </a:solidFill>
                <a:latin typeface="Arial"/>
                <a:cs typeface="Arial"/>
              </a:rPr>
              <a:t> </a:t>
            </a:r>
            <a:r>
              <a:rPr sz="2950" spc="95" dirty="0">
                <a:solidFill>
                  <a:srgbClr val="424244"/>
                </a:solidFill>
                <a:latin typeface="Arial"/>
                <a:cs typeface="Arial"/>
              </a:rPr>
              <a:t>at  </a:t>
            </a:r>
            <a:r>
              <a:rPr sz="2950" spc="30" dirty="0">
                <a:solidFill>
                  <a:srgbClr val="424244"/>
                </a:solidFill>
                <a:latin typeface="Arial"/>
                <a:cs typeface="Arial"/>
              </a:rPr>
              <a:t>global, </a:t>
            </a:r>
            <a:r>
              <a:rPr sz="2950" spc="50" dirty="0">
                <a:solidFill>
                  <a:srgbClr val="424244"/>
                </a:solidFill>
                <a:latin typeface="Arial"/>
                <a:cs typeface="Arial"/>
              </a:rPr>
              <a:t>regional </a:t>
            </a:r>
            <a:r>
              <a:rPr sz="2950" spc="30" dirty="0">
                <a:solidFill>
                  <a:srgbClr val="424244"/>
                </a:solidFill>
                <a:latin typeface="Arial"/>
                <a:cs typeface="Arial"/>
              </a:rPr>
              <a:t>and </a:t>
            </a:r>
            <a:r>
              <a:rPr sz="2950" spc="65" dirty="0">
                <a:solidFill>
                  <a:srgbClr val="424244"/>
                </a:solidFill>
                <a:latin typeface="Arial"/>
                <a:cs typeface="Arial"/>
              </a:rPr>
              <a:t>country</a:t>
            </a:r>
            <a:r>
              <a:rPr sz="2950" spc="-530" dirty="0">
                <a:solidFill>
                  <a:srgbClr val="424244"/>
                </a:solidFill>
                <a:latin typeface="Arial"/>
                <a:cs typeface="Arial"/>
              </a:rPr>
              <a:t> </a:t>
            </a:r>
            <a:r>
              <a:rPr sz="2950" spc="-20" dirty="0">
                <a:solidFill>
                  <a:srgbClr val="424244"/>
                </a:solidFill>
                <a:latin typeface="Arial"/>
                <a:cs typeface="Arial"/>
              </a:rPr>
              <a:t>level.</a:t>
            </a:r>
            <a:endParaRPr sz="295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66342" y="8633241"/>
            <a:ext cx="14826615" cy="1593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50" spc="-75" dirty="0">
                <a:solidFill>
                  <a:srgbClr val="424244"/>
                </a:solidFill>
                <a:latin typeface="Arial"/>
                <a:cs typeface="Arial"/>
              </a:rPr>
              <a:t>The</a:t>
            </a:r>
            <a:r>
              <a:rPr sz="2950" spc="-55" dirty="0">
                <a:solidFill>
                  <a:srgbClr val="424244"/>
                </a:solidFill>
                <a:latin typeface="Arial"/>
                <a:cs typeface="Arial"/>
              </a:rPr>
              <a:t> </a:t>
            </a:r>
            <a:r>
              <a:rPr sz="2950" spc="65" dirty="0">
                <a:solidFill>
                  <a:srgbClr val="424244"/>
                </a:solidFill>
                <a:latin typeface="Arial"/>
                <a:cs typeface="Arial"/>
              </a:rPr>
              <a:t>annual</a:t>
            </a:r>
            <a:r>
              <a:rPr sz="2950" spc="-55" dirty="0">
                <a:solidFill>
                  <a:srgbClr val="424244"/>
                </a:solidFill>
                <a:latin typeface="Arial"/>
                <a:cs typeface="Arial"/>
              </a:rPr>
              <a:t> </a:t>
            </a:r>
            <a:r>
              <a:rPr sz="2950" spc="85" dirty="0">
                <a:solidFill>
                  <a:srgbClr val="424244"/>
                </a:solidFill>
                <a:latin typeface="Arial"/>
                <a:cs typeface="Arial"/>
              </a:rPr>
              <a:t>budget</a:t>
            </a:r>
            <a:r>
              <a:rPr sz="2950" spc="-10" dirty="0">
                <a:solidFill>
                  <a:srgbClr val="424244"/>
                </a:solidFill>
                <a:latin typeface="Arial"/>
                <a:cs typeface="Arial"/>
              </a:rPr>
              <a:t> </a:t>
            </a:r>
            <a:r>
              <a:rPr sz="2950" spc="95" dirty="0">
                <a:solidFill>
                  <a:srgbClr val="424244"/>
                </a:solidFill>
                <a:latin typeface="Arial"/>
                <a:cs typeface="Arial"/>
              </a:rPr>
              <a:t>for</a:t>
            </a:r>
            <a:r>
              <a:rPr sz="2950" spc="-55" dirty="0">
                <a:solidFill>
                  <a:srgbClr val="424244"/>
                </a:solidFill>
                <a:latin typeface="Arial"/>
                <a:cs typeface="Arial"/>
              </a:rPr>
              <a:t> </a:t>
            </a:r>
            <a:r>
              <a:rPr sz="2950" spc="20" dirty="0">
                <a:solidFill>
                  <a:srgbClr val="424244"/>
                </a:solidFill>
                <a:latin typeface="Arial"/>
                <a:cs typeface="Arial"/>
              </a:rPr>
              <a:t>UN</a:t>
            </a:r>
            <a:r>
              <a:rPr sz="2950" spc="-210" dirty="0">
                <a:solidFill>
                  <a:srgbClr val="424244"/>
                </a:solidFill>
                <a:latin typeface="Arial"/>
                <a:cs typeface="Arial"/>
              </a:rPr>
              <a:t> </a:t>
            </a:r>
            <a:r>
              <a:rPr sz="2950" spc="-20" dirty="0">
                <a:solidFill>
                  <a:srgbClr val="424244"/>
                </a:solidFill>
                <a:latin typeface="Arial"/>
                <a:cs typeface="Arial"/>
              </a:rPr>
              <a:t>Women’s</a:t>
            </a:r>
            <a:r>
              <a:rPr sz="2950" spc="-55" dirty="0">
                <a:solidFill>
                  <a:srgbClr val="424244"/>
                </a:solidFill>
                <a:latin typeface="Arial"/>
                <a:cs typeface="Arial"/>
              </a:rPr>
              <a:t> </a:t>
            </a:r>
            <a:r>
              <a:rPr sz="2950" spc="110" dirty="0">
                <a:solidFill>
                  <a:srgbClr val="424244"/>
                </a:solidFill>
                <a:latin typeface="Arial"/>
                <a:cs typeface="Arial"/>
              </a:rPr>
              <a:t>humanitarian</a:t>
            </a:r>
            <a:r>
              <a:rPr sz="2950" spc="-55" dirty="0">
                <a:solidFill>
                  <a:srgbClr val="424244"/>
                </a:solidFill>
                <a:latin typeface="Arial"/>
                <a:cs typeface="Arial"/>
              </a:rPr>
              <a:t> </a:t>
            </a:r>
            <a:r>
              <a:rPr sz="2950" spc="85" dirty="0">
                <a:solidFill>
                  <a:srgbClr val="424244"/>
                </a:solidFill>
                <a:latin typeface="Arial"/>
                <a:cs typeface="Arial"/>
              </a:rPr>
              <a:t>work</a:t>
            </a:r>
            <a:r>
              <a:rPr sz="2950" spc="-55" dirty="0">
                <a:solidFill>
                  <a:srgbClr val="424244"/>
                </a:solidFill>
                <a:latin typeface="Arial"/>
                <a:cs typeface="Arial"/>
              </a:rPr>
              <a:t> </a:t>
            </a:r>
            <a:r>
              <a:rPr sz="2950" spc="65" dirty="0">
                <a:solidFill>
                  <a:srgbClr val="424244"/>
                </a:solidFill>
                <a:latin typeface="Arial"/>
                <a:cs typeface="Arial"/>
              </a:rPr>
              <a:t>grew</a:t>
            </a:r>
            <a:r>
              <a:rPr sz="2950" spc="-175" dirty="0">
                <a:solidFill>
                  <a:srgbClr val="424244"/>
                </a:solidFill>
                <a:latin typeface="Arial"/>
                <a:cs typeface="Arial"/>
              </a:rPr>
              <a:t> </a:t>
            </a:r>
            <a:r>
              <a:rPr sz="2950" b="1" spc="-20" dirty="0">
                <a:solidFill>
                  <a:srgbClr val="147EC1"/>
                </a:solidFill>
                <a:latin typeface="Arial"/>
                <a:cs typeface="Arial"/>
              </a:rPr>
              <a:t>from</a:t>
            </a:r>
            <a:r>
              <a:rPr sz="2950" b="1" spc="-55" dirty="0">
                <a:solidFill>
                  <a:srgbClr val="147EC1"/>
                </a:solidFill>
                <a:latin typeface="Arial"/>
                <a:cs typeface="Arial"/>
              </a:rPr>
              <a:t> </a:t>
            </a:r>
            <a:r>
              <a:rPr sz="2950" b="1" spc="-210" dirty="0">
                <a:solidFill>
                  <a:srgbClr val="147EC1"/>
                </a:solidFill>
                <a:latin typeface="Arial"/>
                <a:cs typeface="Arial"/>
              </a:rPr>
              <a:t>USD</a:t>
            </a:r>
            <a:r>
              <a:rPr sz="2950" b="1" spc="-55" dirty="0">
                <a:solidFill>
                  <a:srgbClr val="147EC1"/>
                </a:solidFill>
                <a:latin typeface="Arial"/>
                <a:cs typeface="Arial"/>
              </a:rPr>
              <a:t> </a:t>
            </a:r>
            <a:r>
              <a:rPr sz="2950" b="1" spc="-75" dirty="0">
                <a:solidFill>
                  <a:srgbClr val="147EC1"/>
                </a:solidFill>
                <a:latin typeface="Arial"/>
                <a:cs typeface="Arial"/>
              </a:rPr>
              <a:t>3.4</a:t>
            </a:r>
            <a:r>
              <a:rPr sz="2950" b="1" spc="-55" dirty="0">
                <a:solidFill>
                  <a:srgbClr val="147EC1"/>
                </a:solidFill>
                <a:latin typeface="Arial"/>
                <a:cs typeface="Arial"/>
              </a:rPr>
              <a:t> </a:t>
            </a:r>
            <a:r>
              <a:rPr sz="2950" b="1" spc="-20" dirty="0">
                <a:solidFill>
                  <a:srgbClr val="147EC1"/>
                </a:solidFill>
                <a:latin typeface="Arial"/>
                <a:cs typeface="Arial"/>
              </a:rPr>
              <a:t>million</a:t>
            </a:r>
            <a:r>
              <a:rPr sz="2950" b="1" spc="-55" dirty="0">
                <a:solidFill>
                  <a:srgbClr val="147EC1"/>
                </a:solidFill>
                <a:latin typeface="Arial"/>
                <a:cs typeface="Arial"/>
              </a:rPr>
              <a:t> </a:t>
            </a:r>
            <a:r>
              <a:rPr sz="2950" b="1" spc="-15" dirty="0">
                <a:solidFill>
                  <a:srgbClr val="147EC1"/>
                </a:solidFill>
                <a:latin typeface="Arial"/>
                <a:cs typeface="Arial"/>
              </a:rPr>
              <a:t>in</a:t>
            </a:r>
            <a:endParaRPr sz="2950">
              <a:latin typeface="Arial"/>
              <a:cs typeface="Arial"/>
            </a:endParaRPr>
          </a:p>
          <a:p>
            <a:pPr marL="12700" marR="5080">
              <a:lnSpc>
                <a:spcPct val="123400"/>
              </a:lnSpc>
            </a:pPr>
            <a:r>
              <a:rPr sz="2950" b="1" spc="-285" dirty="0">
                <a:solidFill>
                  <a:srgbClr val="147EC1"/>
                </a:solidFill>
                <a:latin typeface="Arial"/>
                <a:cs typeface="Arial"/>
              </a:rPr>
              <a:t>2011 </a:t>
            </a:r>
            <a:r>
              <a:rPr sz="2950" b="1" spc="-45" dirty="0">
                <a:solidFill>
                  <a:srgbClr val="147EC1"/>
                </a:solidFill>
                <a:latin typeface="Arial"/>
                <a:cs typeface="Arial"/>
              </a:rPr>
              <a:t>in </a:t>
            </a:r>
            <a:r>
              <a:rPr sz="2950" b="1" dirty="0">
                <a:solidFill>
                  <a:srgbClr val="147EC1"/>
                </a:solidFill>
                <a:latin typeface="Arial"/>
                <a:cs typeface="Arial"/>
              </a:rPr>
              <a:t>4 </a:t>
            </a:r>
            <a:r>
              <a:rPr sz="2950" b="1" spc="-95" dirty="0">
                <a:solidFill>
                  <a:srgbClr val="147EC1"/>
                </a:solidFill>
                <a:latin typeface="Arial"/>
                <a:cs typeface="Arial"/>
              </a:rPr>
              <a:t>countries </a:t>
            </a:r>
            <a:r>
              <a:rPr sz="2950" b="1" spc="10" dirty="0">
                <a:solidFill>
                  <a:srgbClr val="147EC1"/>
                </a:solidFill>
                <a:latin typeface="Arial"/>
                <a:cs typeface="Arial"/>
              </a:rPr>
              <a:t>to </a:t>
            </a:r>
            <a:r>
              <a:rPr sz="2950" b="1" spc="-210" dirty="0">
                <a:solidFill>
                  <a:srgbClr val="147EC1"/>
                </a:solidFill>
                <a:latin typeface="Arial"/>
                <a:cs typeface="Arial"/>
              </a:rPr>
              <a:t>USD </a:t>
            </a:r>
            <a:r>
              <a:rPr sz="2950" b="1" spc="-150" dirty="0">
                <a:solidFill>
                  <a:srgbClr val="147EC1"/>
                </a:solidFill>
                <a:latin typeface="Arial"/>
                <a:cs typeface="Arial"/>
              </a:rPr>
              <a:t>27.2 </a:t>
            </a:r>
            <a:r>
              <a:rPr sz="2950" b="1" spc="-20" dirty="0">
                <a:solidFill>
                  <a:srgbClr val="147EC1"/>
                </a:solidFill>
                <a:latin typeface="Arial"/>
                <a:cs typeface="Arial"/>
              </a:rPr>
              <a:t>million </a:t>
            </a:r>
            <a:r>
              <a:rPr sz="2950" b="1" spc="-45" dirty="0">
                <a:solidFill>
                  <a:srgbClr val="147EC1"/>
                </a:solidFill>
                <a:latin typeface="Arial"/>
                <a:cs typeface="Arial"/>
              </a:rPr>
              <a:t>in </a:t>
            </a:r>
            <a:r>
              <a:rPr sz="2950" b="1" spc="-200" dirty="0">
                <a:solidFill>
                  <a:srgbClr val="147EC1"/>
                </a:solidFill>
                <a:latin typeface="Arial"/>
                <a:cs typeface="Arial"/>
              </a:rPr>
              <a:t>2017 </a:t>
            </a:r>
            <a:r>
              <a:rPr sz="2950" b="1" spc="-45" dirty="0">
                <a:solidFill>
                  <a:srgbClr val="147EC1"/>
                </a:solidFill>
                <a:latin typeface="Arial"/>
                <a:cs typeface="Arial"/>
              </a:rPr>
              <a:t>in </a:t>
            </a:r>
            <a:r>
              <a:rPr sz="2950" b="1" spc="-114" dirty="0">
                <a:solidFill>
                  <a:srgbClr val="147EC1"/>
                </a:solidFill>
                <a:latin typeface="Arial"/>
                <a:cs typeface="Arial"/>
              </a:rPr>
              <a:t>43 </a:t>
            </a:r>
            <a:r>
              <a:rPr sz="2950" b="1" spc="-95" dirty="0">
                <a:solidFill>
                  <a:srgbClr val="147EC1"/>
                </a:solidFill>
                <a:latin typeface="Arial"/>
                <a:cs typeface="Arial"/>
              </a:rPr>
              <a:t>countries</a:t>
            </a:r>
            <a:r>
              <a:rPr sz="2450" spc="-95" dirty="0">
                <a:solidFill>
                  <a:srgbClr val="424244"/>
                </a:solidFill>
                <a:latin typeface="Arial"/>
                <a:cs typeface="Arial"/>
              </a:rPr>
              <a:t>. </a:t>
            </a:r>
            <a:r>
              <a:rPr sz="2950" spc="45" dirty="0">
                <a:solidFill>
                  <a:srgbClr val="424244"/>
                </a:solidFill>
                <a:latin typeface="Arial"/>
                <a:cs typeface="Arial"/>
              </a:rPr>
              <a:t>95</a:t>
            </a:r>
            <a:r>
              <a:rPr sz="2950" spc="45" dirty="0">
                <a:solidFill>
                  <a:srgbClr val="424244"/>
                </a:solidFill>
                <a:latin typeface="Century Gothic"/>
                <a:cs typeface="Century Gothic"/>
              </a:rPr>
              <a:t>% </a:t>
            </a:r>
            <a:r>
              <a:rPr sz="2950" spc="110" dirty="0">
                <a:solidFill>
                  <a:srgbClr val="424244"/>
                </a:solidFill>
                <a:latin typeface="Arial"/>
                <a:cs typeface="Arial"/>
              </a:rPr>
              <a:t>of </a:t>
            </a:r>
            <a:r>
              <a:rPr sz="2950" spc="105" dirty="0">
                <a:solidFill>
                  <a:srgbClr val="424244"/>
                </a:solidFill>
                <a:latin typeface="Arial"/>
                <a:cs typeface="Arial"/>
              </a:rPr>
              <a:t>the </a:t>
            </a:r>
            <a:r>
              <a:rPr sz="2950" spc="125" dirty="0">
                <a:solidFill>
                  <a:srgbClr val="424244"/>
                </a:solidFill>
                <a:latin typeface="Arial"/>
                <a:cs typeface="Arial"/>
              </a:rPr>
              <a:t>funding </a:t>
            </a:r>
            <a:r>
              <a:rPr sz="2950" spc="70" dirty="0">
                <a:solidFill>
                  <a:srgbClr val="424244"/>
                </a:solidFill>
                <a:latin typeface="Arial"/>
                <a:cs typeface="Arial"/>
              </a:rPr>
              <a:t>under  </a:t>
            </a:r>
            <a:r>
              <a:rPr sz="2950" spc="-70" dirty="0">
                <a:solidFill>
                  <a:srgbClr val="424244"/>
                </a:solidFill>
                <a:latin typeface="Arial"/>
                <a:cs typeface="Arial"/>
              </a:rPr>
              <a:t>scope </a:t>
            </a:r>
            <a:r>
              <a:rPr sz="2950" spc="110" dirty="0">
                <a:solidFill>
                  <a:srgbClr val="424244"/>
                </a:solidFill>
                <a:latin typeface="Arial"/>
                <a:cs typeface="Arial"/>
              </a:rPr>
              <a:t>of </a:t>
            </a:r>
            <a:r>
              <a:rPr sz="2950" spc="105" dirty="0">
                <a:solidFill>
                  <a:srgbClr val="424244"/>
                </a:solidFill>
                <a:latin typeface="Arial"/>
                <a:cs typeface="Arial"/>
              </a:rPr>
              <a:t>this </a:t>
            </a:r>
            <a:r>
              <a:rPr sz="2950" spc="50" dirty="0">
                <a:solidFill>
                  <a:srgbClr val="424244"/>
                </a:solidFill>
                <a:latin typeface="Arial"/>
                <a:cs typeface="Arial"/>
              </a:rPr>
              <a:t>evaluation </a:t>
            </a:r>
            <a:r>
              <a:rPr sz="2950" spc="-5" dirty="0">
                <a:solidFill>
                  <a:srgbClr val="424244"/>
                </a:solidFill>
                <a:latin typeface="Arial"/>
                <a:cs typeface="Arial"/>
              </a:rPr>
              <a:t>was </a:t>
            </a:r>
            <a:r>
              <a:rPr sz="2950" spc="75" dirty="0">
                <a:solidFill>
                  <a:srgbClr val="424244"/>
                </a:solidFill>
                <a:latin typeface="Arial"/>
                <a:cs typeface="Arial"/>
              </a:rPr>
              <a:t>non</a:t>
            </a:r>
            <a:r>
              <a:rPr sz="2950" spc="-515" dirty="0">
                <a:solidFill>
                  <a:srgbClr val="424244"/>
                </a:solidFill>
                <a:latin typeface="Arial"/>
                <a:cs typeface="Arial"/>
              </a:rPr>
              <a:t> </a:t>
            </a:r>
            <a:r>
              <a:rPr sz="2950" spc="-70" dirty="0">
                <a:solidFill>
                  <a:srgbClr val="424244"/>
                </a:solidFill>
                <a:latin typeface="Arial"/>
                <a:cs typeface="Arial"/>
              </a:rPr>
              <a:t>core.</a:t>
            </a:r>
            <a:endParaRPr sz="295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76063" y="4966574"/>
            <a:ext cx="17557115" cy="0"/>
          </a:xfrm>
          <a:custGeom>
            <a:avLst/>
            <a:gdLst/>
            <a:ahLst/>
            <a:cxnLst/>
            <a:rect l="l" t="t" r="r" b="b"/>
            <a:pathLst>
              <a:path w="17557115">
                <a:moveTo>
                  <a:pt x="17556879" y="0"/>
                </a:moveTo>
                <a:lnTo>
                  <a:pt x="0" y="0"/>
                </a:lnTo>
              </a:path>
            </a:pathLst>
          </a:custGeom>
          <a:ln w="10470">
            <a:solidFill>
              <a:srgbClr val="52061B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76068" y="7754047"/>
            <a:ext cx="17457420" cy="0"/>
          </a:xfrm>
          <a:custGeom>
            <a:avLst/>
            <a:gdLst/>
            <a:ahLst/>
            <a:cxnLst/>
            <a:rect l="l" t="t" r="r" b="b"/>
            <a:pathLst>
              <a:path w="17457420">
                <a:moveTo>
                  <a:pt x="17456923" y="0"/>
                </a:moveTo>
                <a:lnTo>
                  <a:pt x="0" y="0"/>
                </a:lnTo>
              </a:path>
            </a:pathLst>
          </a:custGeom>
          <a:ln w="10470">
            <a:solidFill>
              <a:srgbClr val="52061B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00896" y="3419340"/>
            <a:ext cx="1790064" cy="718820"/>
          </a:xfrm>
          <a:custGeom>
            <a:avLst/>
            <a:gdLst/>
            <a:ahLst/>
            <a:cxnLst/>
            <a:rect l="l" t="t" r="r" b="b"/>
            <a:pathLst>
              <a:path w="1790064" h="718820">
                <a:moveTo>
                  <a:pt x="1312713" y="0"/>
                </a:moveTo>
                <a:lnTo>
                  <a:pt x="0" y="0"/>
                </a:lnTo>
                <a:lnTo>
                  <a:pt x="68050" y="716993"/>
                </a:lnTo>
                <a:lnTo>
                  <a:pt x="988650" y="716993"/>
                </a:lnTo>
                <a:lnTo>
                  <a:pt x="988650" y="718386"/>
                </a:lnTo>
                <a:lnTo>
                  <a:pt x="1790008" y="718386"/>
                </a:lnTo>
                <a:lnTo>
                  <a:pt x="1790008" y="285185"/>
                </a:lnTo>
                <a:lnTo>
                  <a:pt x="1593364" y="208797"/>
                </a:lnTo>
                <a:lnTo>
                  <a:pt x="1442857" y="114301"/>
                </a:lnTo>
                <a:lnTo>
                  <a:pt x="1346602" y="33951"/>
                </a:lnTo>
                <a:lnTo>
                  <a:pt x="1312713" y="0"/>
                </a:lnTo>
                <a:close/>
              </a:path>
            </a:pathLst>
          </a:custGeom>
          <a:solidFill>
            <a:srgbClr val="C6C8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62447" y="4090313"/>
            <a:ext cx="4445" cy="0"/>
          </a:xfrm>
          <a:custGeom>
            <a:avLst/>
            <a:gdLst/>
            <a:ahLst/>
            <a:cxnLst/>
            <a:rect l="l" t="t" r="r" b="b"/>
            <a:pathLst>
              <a:path w="4444">
                <a:moveTo>
                  <a:pt x="0" y="0"/>
                </a:moveTo>
                <a:lnTo>
                  <a:pt x="4020" y="0"/>
                </a:lnTo>
              </a:path>
            </a:pathLst>
          </a:custGeom>
          <a:ln w="430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700664" y="3419338"/>
            <a:ext cx="479425" cy="718185"/>
          </a:xfrm>
          <a:custGeom>
            <a:avLst/>
            <a:gdLst/>
            <a:ahLst/>
            <a:cxnLst/>
            <a:rect l="l" t="t" r="r" b="b"/>
            <a:pathLst>
              <a:path w="479425" h="718185">
                <a:moveTo>
                  <a:pt x="2879" y="0"/>
                </a:moveTo>
                <a:lnTo>
                  <a:pt x="1444" y="1560"/>
                </a:lnTo>
                <a:lnTo>
                  <a:pt x="106" y="1560"/>
                </a:lnTo>
                <a:lnTo>
                  <a:pt x="49202" y="718145"/>
                </a:lnTo>
                <a:lnTo>
                  <a:pt x="479158" y="718145"/>
                </a:lnTo>
                <a:lnTo>
                  <a:pt x="479158" y="284954"/>
                </a:lnTo>
                <a:lnTo>
                  <a:pt x="407970" y="263197"/>
                </a:lnTo>
                <a:lnTo>
                  <a:pt x="341382" y="236925"/>
                </a:lnTo>
                <a:lnTo>
                  <a:pt x="279722" y="207386"/>
                </a:lnTo>
                <a:lnTo>
                  <a:pt x="223314" y="175826"/>
                </a:lnTo>
                <a:lnTo>
                  <a:pt x="172484" y="143492"/>
                </a:lnTo>
                <a:lnTo>
                  <a:pt x="127557" y="111632"/>
                </a:lnTo>
                <a:lnTo>
                  <a:pt x="88860" y="81491"/>
                </a:lnTo>
                <a:lnTo>
                  <a:pt x="56718" y="54318"/>
                </a:lnTo>
                <a:lnTo>
                  <a:pt x="13402" y="13859"/>
                </a:lnTo>
                <a:lnTo>
                  <a:pt x="2879" y="3067"/>
                </a:lnTo>
                <a:lnTo>
                  <a:pt x="2879" y="1560"/>
                </a:lnTo>
                <a:lnTo>
                  <a:pt x="1444" y="1560"/>
                </a:lnTo>
                <a:lnTo>
                  <a:pt x="0" y="0"/>
                </a:lnTo>
                <a:lnTo>
                  <a:pt x="2879" y="0"/>
                </a:lnTo>
                <a:close/>
              </a:path>
            </a:pathLst>
          </a:custGeom>
          <a:solidFill>
            <a:srgbClr val="147E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24433" y="3422772"/>
            <a:ext cx="476250" cy="715010"/>
          </a:xfrm>
          <a:custGeom>
            <a:avLst/>
            <a:gdLst/>
            <a:ahLst/>
            <a:cxnLst/>
            <a:rect l="l" t="t" r="r" b="b"/>
            <a:pathLst>
              <a:path w="476250" h="715010">
                <a:moveTo>
                  <a:pt x="475985" y="0"/>
                </a:moveTo>
                <a:lnTo>
                  <a:pt x="446985" y="28679"/>
                </a:lnTo>
                <a:lnTo>
                  <a:pt x="389403" y="78862"/>
                </a:lnTo>
                <a:lnTo>
                  <a:pt x="350699" y="108932"/>
                </a:lnTo>
                <a:lnTo>
                  <a:pt x="305817" y="140677"/>
                </a:lnTo>
                <a:lnTo>
                  <a:pt x="255078" y="172862"/>
                </a:lnTo>
                <a:lnTo>
                  <a:pt x="198805" y="204254"/>
                </a:lnTo>
                <a:lnTo>
                  <a:pt x="137319" y="233618"/>
                </a:lnTo>
                <a:lnTo>
                  <a:pt x="70943" y="259722"/>
                </a:lnTo>
                <a:lnTo>
                  <a:pt x="0" y="281331"/>
                </a:lnTo>
                <a:lnTo>
                  <a:pt x="0" y="714533"/>
                </a:lnTo>
                <a:lnTo>
                  <a:pt x="421180" y="714533"/>
                </a:lnTo>
                <a:lnTo>
                  <a:pt x="454547" y="277546"/>
                </a:lnTo>
                <a:lnTo>
                  <a:pt x="464347" y="149653"/>
                </a:lnTo>
                <a:lnTo>
                  <a:pt x="471956" y="51018"/>
                </a:lnTo>
                <a:lnTo>
                  <a:pt x="474505" y="18409"/>
                </a:lnTo>
                <a:lnTo>
                  <a:pt x="475985" y="0"/>
                </a:lnTo>
                <a:close/>
              </a:path>
            </a:pathLst>
          </a:custGeom>
          <a:solidFill>
            <a:srgbClr val="147E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06804" y="2971224"/>
            <a:ext cx="490855" cy="1583690"/>
          </a:xfrm>
          <a:custGeom>
            <a:avLst/>
            <a:gdLst/>
            <a:ahLst/>
            <a:cxnLst/>
            <a:rect l="l" t="t" r="r" b="b"/>
            <a:pathLst>
              <a:path w="490854" h="1583689">
                <a:moveTo>
                  <a:pt x="346439" y="339334"/>
                </a:moveTo>
                <a:lnTo>
                  <a:pt x="144403" y="339334"/>
                </a:lnTo>
                <a:lnTo>
                  <a:pt x="60920" y="341590"/>
                </a:lnTo>
                <a:lnTo>
                  <a:pt x="18050" y="357383"/>
                </a:lnTo>
                <a:lnTo>
                  <a:pt x="2256" y="400250"/>
                </a:lnTo>
                <a:lnTo>
                  <a:pt x="0" y="483728"/>
                </a:lnTo>
                <a:lnTo>
                  <a:pt x="0" y="685659"/>
                </a:lnTo>
                <a:lnTo>
                  <a:pt x="988" y="734108"/>
                </a:lnTo>
                <a:lnTo>
                  <a:pt x="7905" y="763056"/>
                </a:lnTo>
                <a:lnTo>
                  <a:pt x="26681" y="784018"/>
                </a:lnTo>
                <a:lnTo>
                  <a:pt x="63244" y="808514"/>
                </a:lnTo>
                <a:lnTo>
                  <a:pt x="63244" y="1500430"/>
                </a:lnTo>
                <a:lnTo>
                  <a:pt x="87701" y="1559144"/>
                </a:lnTo>
                <a:lnTo>
                  <a:pt x="146508" y="1583390"/>
                </a:lnTo>
                <a:lnTo>
                  <a:pt x="151639" y="1583411"/>
                </a:lnTo>
                <a:lnTo>
                  <a:pt x="155670" y="1582982"/>
                </a:lnTo>
                <a:lnTo>
                  <a:pt x="209928" y="1554289"/>
                </a:lnTo>
                <a:lnTo>
                  <a:pt x="230024" y="1500430"/>
                </a:lnTo>
                <a:lnTo>
                  <a:pt x="230024" y="1498074"/>
                </a:lnTo>
                <a:lnTo>
                  <a:pt x="230317" y="1498074"/>
                </a:lnTo>
                <a:lnTo>
                  <a:pt x="230317" y="1066139"/>
                </a:lnTo>
                <a:lnTo>
                  <a:pt x="427191" y="1066139"/>
                </a:lnTo>
                <a:lnTo>
                  <a:pt x="427191" y="806702"/>
                </a:lnTo>
                <a:lnTo>
                  <a:pt x="471310" y="763693"/>
                </a:lnTo>
                <a:lnTo>
                  <a:pt x="490692" y="685659"/>
                </a:lnTo>
                <a:lnTo>
                  <a:pt x="490707" y="483728"/>
                </a:lnTo>
                <a:lnTo>
                  <a:pt x="488630" y="400250"/>
                </a:lnTo>
                <a:lnTo>
                  <a:pt x="472909" y="357383"/>
                </a:lnTo>
                <a:lnTo>
                  <a:pt x="430021" y="341590"/>
                </a:lnTo>
                <a:lnTo>
                  <a:pt x="346439" y="339334"/>
                </a:lnTo>
                <a:close/>
              </a:path>
              <a:path w="490854" h="1583689">
                <a:moveTo>
                  <a:pt x="427191" y="1066139"/>
                </a:moveTo>
                <a:lnTo>
                  <a:pt x="263656" y="1066139"/>
                </a:lnTo>
                <a:lnTo>
                  <a:pt x="263710" y="1500430"/>
                </a:lnTo>
                <a:lnTo>
                  <a:pt x="282339" y="1552280"/>
                </a:lnTo>
                <a:lnTo>
                  <a:pt x="329843" y="1580804"/>
                </a:lnTo>
                <a:lnTo>
                  <a:pt x="344876" y="1583097"/>
                </a:lnTo>
                <a:lnTo>
                  <a:pt x="352466" y="1582524"/>
                </a:lnTo>
                <a:lnTo>
                  <a:pt x="407910" y="1552508"/>
                </a:lnTo>
                <a:lnTo>
                  <a:pt x="426822" y="1500430"/>
                </a:lnTo>
                <a:lnTo>
                  <a:pt x="426877" y="1497770"/>
                </a:lnTo>
                <a:lnTo>
                  <a:pt x="427191" y="1497770"/>
                </a:lnTo>
                <a:lnTo>
                  <a:pt x="427191" y="1066139"/>
                </a:lnTo>
                <a:close/>
              </a:path>
              <a:path w="490854" h="1583689">
                <a:moveTo>
                  <a:pt x="254268" y="0"/>
                </a:moveTo>
                <a:lnTo>
                  <a:pt x="210317" y="3007"/>
                </a:lnTo>
                <a:lnTo>
                  <a:pt x="167261" y="17951"/>
                </a:lnTo>
                <a:lnTo>
                  <a:pt x="129680" y="43731"/>
                </a:lnTo>
                <a:lnTo>
                  <a:pt x="101172" y="77317"/>
                </a:lnTo>
                <a:lnTo>
                  <a:pt x="82452" y="116533"/>
                </a:lnTo>
                <a:lnTo>
                  <a:pt x="74239" y="159204"/>
                </a:lnTo>
                <a:lnTo>
                  <a:pt x="77248" y="203154"/>
                </a:lnTo>
                <a:lnTo>
                  <a:pt x="92196" y="246206"/>
                </a:lnTo>
                <a:lnTo>
                  <a:pt x="123713" y="289764"/>
                </a:lnTo>
                <a:lnTo>
                  <a:pt x="167261" y="321282"/>
                </a:lnTo>
                <a:lnTo>
                  <a:pt x="167261" y="339334"/>
                </a:lnTo>
                <a:lnTo>
                  <a:pt x="320450" y="339334"/>
                </a:lnTo>
                <a:lnTo>
                  <a:pt x="320450" y="321282"/>
                </a:lnTo>
                <a:lnTo>
                  <a:pt x="358034" y="295503"/>
                </a:lnTo>
                <a:lnTo>
                  <a:pt x="386543" y="261917"/>
                </a:lnTo>
                <a:lnTo>
                  <a:pt x="405261" y="222700"/>
                </a:lnTo>
                <a:lnTo>
                  <a:pt x="413474" y="180029"/>
                </a:lnTo>
                <a:lnTo>
                  <a:pt x="410467" y="136080"/>
                </a:lnTo>
                <a:lnTo>
                  <a:pt x="395527" y="93027"/>
                </a:lnTo>
                <a:lnTo>
                  <a:pt x="369743" y="55443"/>
                </a:lnTo>
                <a:lnTo>
                  <a:pt x="336156" y="26933"/>
                </a:lnTo>
                <a:lnTo>
                  <a:pt x="296939" y="8213"/>
                </a:lnTo>
                <a:lnTo>
                  <a:pt x="254268" y="0"/>
                </a:lnTo>
                <a:close/>
              </a:path>
            </a:pathLst>
          </a:custGeom>
          <a:solidFill>
            <a:srgbClr val="C6C8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534268" y="2971525"/>
            <a:ext cx="658495" cy="1579880"/>
          </a:xfrm>
          <a:custGeom>
            <a:avLst/>
            <a:gdLst/>
            <a:ahLst/>
            <a:cxnLst/>
            <a:rect l="l" t="t" r="r" b="b"/>
            <a:pathLst>
              <a:path w="658494" h="1579879">
                <a:moveTo>
                  <a:pt x="310158" y="1367874"/>
                </a:moveTo>
                <a:lnTo>
                  <a:pt x="186025" y="1367874"/>
                </a:lnTo>
                <a:lnTo>
                  <a:pt x="186025" y="1517692"/>
                </a:lnTo>
                <a:lnTo>
                  <a:pt x="190905" y="1541847"/>
                </a:lnTo>
                <a:lnTo>
                  <a:pt x="204209" y="1561574"/>
                </a:lnTo>
                <a:lnTo>
                  <a:pt x="223940" y="1574875"/>
                </a:lnTo>
                <a:lnTo>
                  <a:pt x="248097" y="1579752"/>
                </a:lnTo>
                <a:lnTo>
                  <a:pt x="272256" y="1574875"/>
                </a:lnTo>
                <a:lnTo>
                  <a:pt x="291983" y="1561574"/>
                </a:lnTo>
                <a:lnTo>
                  <a:pt x="305281" y="1541847"/>
                </a:lnTo>
                <a:lnTo>
                  <a:pt x="310158" y="1517692"/>
                </a:lnTo>
                <a:lnTo>
                  <a:pt x="310158" y="1367874"/>
                </a:lnTo>
                <a:close/>
              </a:path>
              <a:path w="658494" h="1579879">
                <a:moveTo>
                  <a:pt x="472613" y="1367874"/>
                </a:moveTo>
                <a:lnTo>
                  <a:pt x="348471" y="1367874"/>
                </a:lnTo>
                <a:lnTo>
                  <a:pt x="348471" y="1517692"/>
                </a:lnTo>
                <a:lnTo>
                  <a:pt x="353350" y="1541847"/>
                </a:lnTo>
                <a:lnTo>
                  <a:pt x="366653" y="1561574"/>
                </a:lnTo>
                <a:lnTo>
                  <a:pt x="386381" y="1574875"/>
                </a:lnTo>
                <a:lnTo>
                  <a:pt x="410532" y="1579752"/>
                </a:lnTo>
                <a:lnTo>
                  <a:pt x="434694" y="1574875"/>
                </a:lnTo>
                <a:lnTo>
                  <a:pt x="454428" y="1561574"/>
                </a:lnTo>
                <a:lnTo>
                  <a:pt x="467734" y="1541847"/>
                </a:lnTo>
                <a:lnTo>
                  <a:pt x="472613" y="1517692"/>
                </a:lnTo>
                <a:lnTo>
                  <a:pt x="472613" y="1367874"/>
                </a:lnTo>
                <a:close/>
              </a:path>
              <a:path w="658494" h="1579879">
                <a:moveTo>
                  <a:pt x="615927" y="651048"/>
                </a:moveTo>
                <a:lnTo>
                  <a:pt x="148791" y="651048"/>
                </a:lnTo>
                <a:lnTo>
                  <a:pt x="171052" y="732815"/>
                </a:lnTo>
                <a:lnTo>
                  <a:pt x="98907" y="1367874"/>
                </a:lnTo>
                <a:lnTo>
                  <a:pt x="559480" y="1367874"/>
                </a:lnTo>
                <a:lnTo>
                  <a:pt x="486131" y="732459"/>
                </a:lnTo>
                <a:lnTo>
                  <a:pt x="509241" y="651299"/>
                </a:lnTo>
                <a:lnTo>
                  <a:pt x="615971" y="651299"/>
                </a:lnTo>
                <a:lnTo>
                  <a:pt x="615927" y="651048"/>
                </a:lnTo>
                <a:close/>
              </a:path>
              <a:path w="658494" h="1579879">
                <a:moveTo>
                  <a:pt x="615971" y="651299"/>
                </a:moveTo>
                <a:lnTo>
                  <a:pt x="509241" y="651299"/>
                </a:lnTo>
                <a:lnTo>
                  <a:pt x="525963" y="746783"/>
                </a:lnTo>
                <a:lnTo>
                  <a:pt x="552203" y="902255"/>
                </a:lnTo>
                <a:lnTo>
                  <a:pt x="579789" y="946383"/>
                </a:lnTo>
                <a:lnTo>
                  <a:pt x="598707" y="953143"/>
                </a:lnTo>
                <a:lnTo>
                  <a:pt x="619488" y="952086"/>
                </a:lnTo>
                <a:lnTo>
                  <a:pt x="637517" y="943577"/>
                </a:lnTo>
                <a:lnTo>
                  <a:pt x="650705" y="929490"/>
                </a:lnTo>
                <a:lnTo>
                  <a:pt x="657920" y="911593"/>
                </a:lnTo>
                <a:lnTo>
                  <a:pt x="658032" y="891543"/>
                </a:lnTo>
                <a:lnTo>
                  <a:pt x="615971" y="651299"/>
                </a:lnTo>
                <a:close/>
              </a:path>
              <a:path w="658494" h="1579879">
                <a:moveTo>
                  <a:pt x="479105" y="339874"/>
                </a:moveTo>
                <a:lnTo>
                  <a:pt x="178622" y="339874"/>
                </a:lnTo>
                <a:lnTo>
                  <a:pt x="141431" y="346537"/>
                </a:lnTo>
                <a:lnTo>
                  <a:pt x="95060" y="387997"/>
                </a:lnTo>
                <a:lnTo>
                  <a:pt x="82730" y="417735"/>
                </a:lnTo>
                <a:lnTo>
                  <a:pt x="81882" y="420615"/>
                </a:lnTo>
                <a:lnTo>
                  <a:pt x="81400" y="422542"/>
                </a:lnTo>
                <a:lnTo>
                  <a:pt x="81044" y="424290"/>
                </a:lnTo>
                <a:lnTo>
                  <a:pt x="80969" y="425798"/>
                </a:lnTo>
                <a:lnTo>
                  <a:pt x="76228" y="456122"/>
                </a:lnTo>
                <a:lnTo>
                  <a:pt x="0" y="891543"/>
                </a:lnTo>
                <a:lnTo>
                  <a:pt x="287" y="912347"/>
                </a:lnTo>
                <a:lnTo>
                  <a:pt x="8258" y="930788"/>
                </a:lnTo>
                <a:lnTo>
                  <a:pt x="22564" y="944894"/>
                </a:lnTo>
                <a:lnTo>
                  <a:pt x="41852" y="952693"/>
                </a:lnTo>
                <a:lnTo>
                  <a:pt x="61786" y="952583"/>
                </a:lnTo>
                <a:lnTo>
                  <a:pt x="102269" y="914171"/>
                </a:lnTo>
                <a:lnTo>
                  <a:pt x="105829" y="902129"/>
                </a:lnTo>
                <a:lnTo>
                  <a:pt x="132058" y="746595"/>
                </a:lnTo>
                <a:lnTo>
                  <a:pt x="148791" y="651048"/>
                </a:lnTo>
                <a:lnTo>
                  <a:pt x="615927" y="651048"/>
                </a:lnTo>
                <a:lnTo>
                  <a:pt x="577102" y="429285"/>
                </a:lnTo>
                <a:lnTo>
                  <a:pt x="576600" y="425798"/>
                </a:lnTo>
                <a:lnTo>
                  <a:pt x="575731" y="422364"/>
                </a:lnTo>
                <a:lnTo>
                  <a:pt x="574516" y="419055"/>
                </a:lnTo>
                <a:lnTo>
                  <a:pt x="573814" y="415086"/>
                </a:lnTo>
                <a:lnTo>
                  <a:pt x="540779" y="360656"/>
                </a:lnTo>
                <a:lnTo>
                  <a:pt x="514471" y="345552"/>
                </a:lnTo>
                <a:lnTo>
                  <a:pt x="479105" y="339874"/>
                </a:lnTo>
                <a:close/>
              </a:path>
              <a:path w="658494" h="1579879">
                <a:moveTo>
                  <a:pt x="328932" y="0"/>
                </a:moveTo>
                <a:lnTo>
                  <a:pt x="284141" y="6017"/>
                </a:lnTo>
                <a:lnTo>
                  <a:pt x="243895" y="22999"/>
                </a:lnTo>
                <a:lnTo>
                  <a:pt x="209798" y="49341"/>
                </a:lnTo>
                <a:lnTo>
                  <a:pt x="183456" y="83436"/>
                </a:lnTo>
                <a:lnTo>
                  <a:pt x="166473" y="123680"/>
                </a:lnTo>
                <a:lnTo>
                  <a:pt x="160455" y="168466"/>
                </a:lnTo>
                <a:lnTo>
                  <a:pt x="166794" y="215329"/>
                </a:lnTo>
                <a:lnTo>
                  <a:pt x="185243" y="257959"/>
                </a:lnTo>
                <a:lnTo>
                  <a:pt x="214430" y="294092"/>
                </a:lnTo>
                <a:lnTo>
                  <a:pt x="252987" y="321466"/>
                </a:lnTo>
                <a:lnTo>
                  <a:pt x="252987" y="339874"/>
                </a:lnTo>
                <a:lnTo>
                  <a:pt x="404856" y="339874"/>
                </a:lnTo>
                <a:lnTo>
                  <a:pt x="404856" y="321466"/>
                </a:lnTo>
                <a:lnTo>
                  <a:pt x="443417" y="294092"/>
                </a:lnTo>
                <a:lnTo>
                  <a:pt x="472604" y="257959"/>
                </a:lnTo>
                <a:lnTo>
                  <a:pt x="491050" y="215329"/>
                </a:lnTo>
                <a:lnTo>
                  <a:pt x="497387" y="168466"/>
                </a:lnTo>
                <a:lnTo>
                  <a:pt x="491370" y="123680"/>
                </a:lnTo>
                <a:lnTo>
                  <a:pt x="474388" y="83436"/>
                </a:lnTo>
                <a:lnTo>
                  <a:pt x="448047" y="49341"/>
                </a:lnTo>
                <a:lnTo>
                  <a:pt x="413954" y="22999"/>
                </a:lnTo>
                <a:lnTo>
                  <a:pt x="373713" y="6017"/>
                </a:lnTo>
                <a:lnTo>
                  <a:pt x="328932" y="0"/>
                </a:lnTo>
                <a:close/>
              </a:path>
            </a:pathLst>
          </a:custGeom>
          <a:solidFill>
            <a:srgbClr val="8081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73962" y="3206642"/>
            <a:ext cx="548640" cy="1346835"/>
          </a:xfrm>
          <a:custGeom>
            <a:avLst/>
            <a:gdLst/>
            <a:ahLst/>
            <a:cxnLst/>
            <a:rect l="l" t="t" r="r" b="b"/>
            <a:pathLst>
              <a:path w="548639" h="1346835">
                <a:moveTo>
                  <a:pt x="424310" y="920914"/>
                </a:moveTo>
                <a:lnTo>
                  <a:pt x="289120" y="920914"/>
                </a:lnTo>
                <a:lnTo>
                  <a:pt x="289120" y="1279196"/>
                </a:lnTo>
                <a:lnTo>
                  <a:pt x="294432" y="1305511"/>
                </a:lnTo>
                <a:lnTo>
                  <a:pt x="308918" y="1326998"/>
                </a:lnTo>
                <a:lnTo>
                  <a:pt x="330405" y="1341485"/>
                </a:lnTo>
                <a:lnTo>
                  <a:pt x="356720" y="1346796"/>
                </a:lnTo>
                <a:lnTo>
                  <a:pt x="383024" y="1341485"/>
                </a:lnTo>
                <a:lnTo>
                  <a:pt x="404509" y="1326998"/>
                </a:lnTo>
                <a:lnTo>
                  <a:pt x="418997" y="1305511"/>
                </a:lnTo>
                <a:lnTo>
                  <a:pt x="424310" y="1279196"/>
                </a:lnTo>
                <a:lnTo>
                  <a:pt x="424310" y="920914"/>
                </a:lnTo>
                <a:close/>
              </a:path>
              <a:path w="548639" h="1346835">
                <a:moveTo>
                  <a:pt x="517597" y="599929"/>
                </a:moveTo>
                <a:lnTo>
                  <a:pt x="123837" y="599929"/>
                </a:lnTo>
                <a:lnTo>
                  <a:pt x="123837" y="1279196"/>
                </a:lnTo>
                <a:lnTo>
                  <a:pt x="130029" y="1305801"/>
                </a:lnTo>
                <a:lnTo>
                  <a:pt x="145406" y="1327217"/>
                </a:lnTo>
                <a:lnTo>
                  <a:pt x="167692" y="1341300"/>
                </a:lnTo>
                <a:lnTo>
                  <a:pt x="194610" y="1345906"/>
                </a:lnTo>
                <a:lnTo>
                  <a:pt x="220232" y="1340145"/>
                </a:lnTo>
                <a:lnTo>
                  <a:pt x="241204" y="1325792"/>
                </a:lnTo>
                <a:lnTo>
                  <a:pt x="255554" y="1304818"/>
                </a:lnTo>
                <a:lnTo>
                  <a:pt x="261309" y="1279196"/>
                </a:lnTo>
                <a:lnTo>
                  <a:pt x="261309" y="920914"/>
                </a:lnTo>
                <a:lnTo>
                  <a:pt x="424310" y="920914"/>
                </a:lnTo>
                <a:lnTo>
                  <a:pt x="424310" y="600107"/>
                </a:lnTo>
                <a:lnTo>
                  <a:pt x="517628" y="600107"/>
                </a:lnTo>
                <a:lnTo>
                  <a:pt x="517597" y="599929"/>
                </a:lnTo>
                <a:close/>
              </a:path>
              <a:path w="548639" h="1346835">
                <a:moveTo>
                  <a:pt x="398865" y="314922"/>
                </a:moveTo>
                <a:lnTo>
                  <a:pt x="144758" y="314922"/>
                </a:lnTo>
                <a:lnTo>
                  <a:pt x="140590" y="315288"/>
                </a:lnTo>
                <a:lnTo>
                  <a:pt x="91752" y="338471"/>
                </a:lnTo>
                <a:lnTo>
                  <a:pt x="69747" y="377559"/>
                </a:lnTo>
                <a:lnTo>
                  <a:pt x="68436" y="382124"/>
                </a:lnTo>
                <a:lnTo>
                  <a:pt x="67954" y="383747"/>
                </a:lnTo>
                <a:lnTo>
                  <a:pt x="67703" y="385192"/>
                </a:lnTo>
                <a:lnTo>
                  <a:pt x="67635" y="386480"/>
                </a:lnTo>
                <a:lnTo>
                  <a:pt x="63734" y="411725"/>
                </a:lnTo>
                <a:lnTo>
                  <a:pt x="312" y="772363"/>
                </a:lnTo>
                <a:lnTo>
                  <a:pt x="80" y="783012"/>
                </a:lnTo>
                <a:lnTo>
                  <a:pt x="0" y="787852"/>
                </a:lnTo>
                <a:lnTo>
                  <a:pt x="4667" y="802042"/>
                </a:lnTo>
                <a:lnTo>
                  <a:pt x="13769" y="813977"/>
                </a:lnTo>
                <a:lnTo>
                  <a:pt x="26667" y="822414"/>
                </a:lnTo>
                <a:lnTo>
                  <a:pt x="43705" y="825564"/>
                </a:lnTo>
                <a:lnTo>
                  <a:pt x="60056" y="822057"/>
                </a:lnTo>
                <a:lnTo>
                  <a:pt x="85095" y="793117"/>
                </a:lnTo>
                <a:lnTo>
                  <a:pt x="85671" y="791787"/>
                </a:lnTo>
                <a:lnTo>
                  <a:pt x="86173" y="790415"/>
                </a:lnTo>
                <a:lnTo>
                  <a:pt x="86603" y="789023"/>
                </a:lnTo>
                <a:lnTo>
                  <a:pt x="87262" y="787075"/>
                </a:lnTo>
                <a:lnTo>
                  <a:pt x="87744" y="785065"/>
                </a:lnTo>
                <a:lnTo>
                  <a:pt x="88037" y="783012"/>
                </a:lnTo>
                <a:lnTo>
                  <a:pt x="123837" y="599929"/>
                </a:lnTo>
                <a:lnTo>
                  <a:pt x="517597" y="599929"/>
                </a:lnTo>
                <a:lnTo>
                  <a:pt x="480245" y="386480"/>
                </a:lnTo>
                <a:lnTo>
                  <a:pt x="479428" y="383621"/>
                </a:lnTo>
                <a:lnTo>
                  <a:pt x="478350" y="380867"/>
                </a:lnTo>
                <a:lnTo>
                  <a:pt x="477753" y="377559"/>
                </a:lnTo>
                <a:lnTo>
                  <a:pt x="476737" y="374344"/>
                </a:lnTo>
                <a:lnTo>
                  <a:pt x="465595" y="350252"/>
                </a:lnTo>
                <a:lnTo>
                  <a:pt x="450254" y="332233"/>
                </a:lnTo>
                <a:lnTo>
                  <a:pt x="428336" y="319652"/>
                </a:lnTo>
                <a:lnTo>
                  <a:pt x="398865" y="314922"/>
                </a:lnTo>
                <a:close/>
              </a:path>
              <a:path w="548639" h="1346835">
                <a:moveTo>
                  <a:pt x="517628" y="600107"/>
                </a:moveTo>
                <a:lnTo>
                  <a:pt x="424310" y="600107"/>
                </a:lnTo>
                <a:lnTo>
                  <a:pt x="459921" y="783190"/>
                </a:lnTo>
                <a:lnTo>
                  <a:pt x="460235" y="785232"/>
                </a:lnTo>
                <a:lnTo>
                  <a:pt x="460717" y="787253"/>
                </a:lnTo>
                <a:lnTo>
                  <a:pt x="461376" y="789211"/>
                </a:lnTo>
                <a:lnTo>
                  <a:pt x="461806" y="790604"/>
                </a:lnTo>
                <a:lnTo>
                  <a:pt x="498932" y="825324"/>
                </a:lnTo>
                <a:lnTo>
                  <a:pt x="516223" y="824289"/>
                </a:lnTo>
                <a:lnTo>
                  <a:pt x="548143" y="787852"/>
                </a:lnTo>
                <a:lnTo>
                  <a:pt x="547772" y="772363"/>
                </a:lnTo>
                <a:lnTo>
                  <a:pt x="517628" y="600107"/>
                </a:lnTo>
                <a:close/>
              </a:path>
              <a:path w="548639" h="1346835">
                <a:moveTo>
                  <a:pt x="277089" y="0"/>
                </a:moveTo>
                <a:lnTo>
                  <a:pt x="228088" y="6913"/>
                </a:lnTo>
                <a:lnTo>
                  <a:pt x="185233" y="28013"/>
                </a:lnTo>
                <a:lnTo>
                  <a:pt x="151121" y="60804"/>
                </a:lnTo>
                <a:lnTo>
                  <a:pt x="128345" y="102792"/>
                </a:lnTo>
                <a:lnTo>
                  <a:pt x="119502" y="151482"/>
                </a:lnTo>
                <a:lnTo>
                  <a:pt x="119502" y="157586"/>
                </a:lnTo>
                <a:lnTo>
                  <a:pt x="125325" y="200663"/>
                </a:lnTo>
                <a:lnTo>
                  <a:pt x="142285" y="239844"/>
                </a:lnTo>
                <a:lnTo>
                  <a:pt x="169123" y="273047"/>
                </a:lnTo>
                <a:lnTo>
                  <a:pt x="204578" y="298189"/>
                </a:lnTo>
                <a:lnTo>
                  <a:pt x="204578" y="314922"/>
                </a:lnTo>
                <a:lnTo>
                  <a:pt x="343506" y="314922"/>
                </a:lnTo>
                <a:lnTo>
                  <a:pt x="343506" y="298189"/>
                </a:lnTo>
                <a:lnTo>
                  <a:pt x="378967" y="273047"/>
                </a:lnTo>
                <a:lnTo>
                  <a:pt x="405806" y="239844"/>
                </a:lnTo>
                <a:lnTo>
                  <a:pt x="422764" y="200663"/>
                </a:lnTo>
                <a:lnTo>
                  <a:pt x="428582" y="157586"/>
                </a:lnTo>
                <a:lnTo>
                  <a:pt x="421668" y="108585"/>
                </a:lnTo>
                <a:lnTo>
                  <a:pt x="400568" y="65731"/>
                </a:lnTo>
                <a:lnTo>
                  <a:pt x="367775" y="31618"/>
                </a:lnTo>
                <a:lnTo>
                  <a:pt x="325784" y="8842"/>
                </a:lnTo>
                <a:lnTo>
                  <a:pt x="277089" y="0"/>
                </a:lnTo>
                <a:close/>
              </a:path>
            </a:pathLst>
          </a:custGeom>
          <a:solidFill>
            <a:srgbClr val="211E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229230" y="3365388"/>
            <a:ext cx="482600" cy="1184275"/>
          </a:xfrm>
          <a:custGeom>
            <a:avLst/>
            <a:gdLst/>
            <a:ahLst/>
            <a:cxnLst/>
            <a:rect l="l" t="t" r="r" b="b"/>
            <a:pathLst>
              <a:path w="482600" h="1184275">
                <a:moveTo>
                  <a:pt x="228464" y="899407"/>
                </a:moveTo>
                <a:lnTo>
                  <a:pt x="137556" y="899407"/>
                </a:lnTo>
                <a:lnTo>
                  <a:pt x="137556" y="1140069"/>
                </a:lnTo>
                <a:lnTo>
                  <a:pt x="141769" y="1157634"/>
                </a:lnTo>
                <a:lnTo>
                  <a:pt x="152034" y="1171727"/>
                </a:lnTo>
                <a:lnTo>
                  <a:pt x="166834" y="1180941"/>
                </a:lnTo>
                <a:lnTo>
                  <a:pt x="184654" y="1183869"/>
                </a:lnTo>
                <a:lnTo>
                  <a:pt x="201431" y="1180013"/>
                </a:lnTo>
                <a:lnTo>
                  <a:pt x="215170" y="1170580"/>
                </a:lnTo>
                <a:lnTo>
                  <a:pt x="224603" y="1156842"/>
                </a:lnTo>
                <a:lnTo>
                  <a:pt x="228464" y="1140069"/>
                </a:lnTo>
                <a:lnTo>
                  <a:pt x="228464" y="899407"/>
                </a:lnTo>
                <a:close/>
              </a:path>
              <a:path w="482600" h="1184275">
                <a:moveTo>
                  <a:pt x="347413" y="899407"/>
                </a:moveTo>
                <a:lnTo>
                  <a:pt x="256505" y="899407"/>
                </a:lnTo>
                <a:lnTo>
                  <a:pt x="256505" y="1140069"/>
                </a:lnTo>
                <a:lnTo>
                  <a:pt x="260719" y="1157634"/>
                </a:lnTo>
                <a:lnTo>
                  <a:pt x="270983" y="1171727"/>
                </a:lnTo>
                <a:lnTo>
                  <a:pt x="285783" y="1180941"/>
                </a:lnTo>
                <a:lnTo>
                  <a:pt x="303603" y="1183869"/>
                </a:lnTo>
                <a:lnTo>
                  <a:pt x="320380" y="1180013"/>
                </a:lnTo>
                <a:lnTo>
                  <a:pt x="334119" y="1170580"/>
                </a:lnTo>
                <a:lnTo>
                  <a:pt x="343552" y="1156842"/>
                </a:lnTo>
                <a:lnTo>
                  <a:pt x="347413" y="1140069"/>
                </a:lnTo>
                <a:lnTo>
                  <a:pt x="347413" y="899407"/>
                </a:lnTo>
                <a:close/>
              </a:path>
              <a:path w="482600" h="1184275">
                <a:moveTo>
                  <a:pt x="455424" y="525952"/>
                </a:moveTo>
                <a:lnTo>
                  <a:pt x="108677" y="525952"/>
                </a:lnTo>
                <a:lnTo>
                  <a:pt x="108677" y="899407"/>
                </a:lnTo>
                <a:lnTo>
                  <a:pt x="373527" y="899407"/>
                </a:lnTo>
                <a:lnTo>
                  <a:pt x="373527" y="526308"/>
                </a:lnTo>
                <a:lnTo>
                  <a:pt x="455487" y="526308"/>
                </a:lnTo>
                <a:lnTo>
                  <a:pt x="455424" y="525952"/>
                </a:lnTo>
                <a:close/>
              </a:path>
              <a:path w="482600" h="1184275">
                <a:moveTo>
                  <a:pt x="455487" y="526308"/>
                </a:moveTo>
                <a:lnTo>
                  <a:pt x="373527" y="526308"/>
                </a:lnTo>
                <a:lnTo>
                  <a:pt x="404699" y="687382"/>
                </a:lnTo>
                <a:lnTo>
                  <a:pt x="404951" y="689141"/>
                </a:lnTo>
                <a:lnTo>
                  <a:pt x="405380" y="690869"/>
                </a:lnTo>
                <a:lnTo>
                  <a:pt x="405956" y="692554"/>
                </a:lnTo>
                <a:lnTo>
                  <a:pt x="406333" y="693779"/>
                </a:lnTo>
                <a:lnTo>
                  <a:pt x="438824" y="724546"/>
                </a:lnTo>
                <a:lnTo>
                  <a:pt x="454049" y="723726"/>
                </a:lnTo>
                <a:lnTo>
                  <a:pt x="467200" y="717483"/>
                </a:lnTo>
                <a:lnTo>
                  <a:pt x="476817" y="707183"/>
                </a:lnTo>
                <a:lnTo>
                  <a:pt x="482084" y="694113"/>
                </a:lnTo>
                <a:lnTo>
                  <a:pt x="482184" y="679560"/>
                </a:lnTo>
                <a:lnTo>
                  <a:pt x="455487" y="526308"/>
                </a:lnTo>
                <a:close/>
              </a:path>
              <a:path w="482600" h="1184275">
                <a:moveTo>
                  <a:pt x="441267" y="226925"/>
                </a:moveTo>
                <a:lnTo>
                  <a:pt x="138090" y="226925"/>
                </a:lnTo>
                <a:lnTo>
                  <a:pt x="148477" y="237698"/>
                </a:lnTo>
                <a:lnTo>
                  <a:pt x="159934" y="247258"/>
                </a:lnTo>
                <a:lnTo>
                  <a:pt x="172354" y="255527"/>
                </a:lnTo>
                <a:lnTo>
                  <a:pt x="185627" y="262431"/>
                </a:lnTo>
                <a:lnTo>
                  <a:pt x="185627" y="275174"/>
                </a:lnTo>
                <a:lnTo>
                  <a:pt x="127430" y="275174"/>
                </a:lnTo>
                <a:lnTo>
                  <a:pt x="123807" y="275478"/>
                </a:lnTo>
                <a:lnTo>
                  <a:pt x="80881" y="295874"/>
                </a:lnTo>
                <a:lnTo>
                  <a:pt x="61139" y="331256"/>
                </a:lnTo>
                <a:lnTo>
                  <a:pt x="60898" y="332272"/>
                </a:lnTo>
                <a:lnTo>
                  <a:pt x="59939" y="335853"/>
                </a:lnTo>
                <a:lnTo>
                  <a:pt x="59704" y="337089"/>
                </a:lnTo>
                <a:lnTo>
                  <a:pt x="59618" y="338377"/>
                </a:lnTo>
                <a:lnTo>
                  <a:pt x="55841" y="360324"/>
                </a:lnTo>
                <a:lnTo>
                  <a:pt x="0" y="679204"/>
                </a:lnTo>
                <a:lnTo>
                  <a:pt x="242" y="693779"/>
                </a:lnTo>
                <a:lnTo>
                  <a:pt x="344" y="694649"/>
                </a:lnTo>
                <a:lnTo>
                  <a:pt x="6121" y="707935"/>
                </a:lnTo>
                <a:lnTo>
                  <a:pt x="16616" y="718246"/>
                </a:lnTo>
                <a:lnTo>
                  <a:pt x="30752" y="723936"/>
                </a:lnTo>
                <a:lnTo>
                  <a:pt x="45310" y="723841"/>
                </a:lnTo>
                <a:lnTo>
                  <a:pt x="74919" y="695800"/>
                </a:lnTo>
                <a:lnTo>
                  <a:pt x="76238" y="692261"/>
                </a:lnTo>
                <a:lnTo>
                  <a:pt x="76814" y="690565"/>
                </a:lnTo>
                <a:lnTo>
                  <a:pt x="77233" y="688837"/>
                </a:lnTo>
                <a:lnTo>
                  <a:pt x="77515" y="687078"/>
                </a:lnTo>
                <a:lnTo>
                  <a:pt x="108677" y="525952"/>
                </a:lnTo>
                <a:lnTo>
                  <a:pt x="455424" y="525952"/>
                </a:lnTo>
                <a:lnTo>
                  <a:pt x="422594" y="338377"/>
                </a:lnTo>
                <a:lnTo>
                  <a:pt x="421870" y="335822"/>
                </a:lnTo>
                <a:lnTo>
                  <a:pt x="420940" y="333424"/>
                </a:lnTo>
                <a:lnTo>
                  <a:pt x="420416" y="330513"/>
                </a:lnTo>
                <a:lnTo>
                  <a:pt x="396203" y="290646"/>
                </a:lnTo>
                <a:lnTo>
                  <a:pt x="351015" y="275426"/>
                </a:lnTo>
                <a:lnTo>
                  <a:pt x="296870" y="275426"/>
                </a:lnTo>
                <a:lnTo>
                  <a:pt x="296870" y="263395"/>
                </a:lnTo>
                <a:lnTo>
                  <a:pt x="309972" y="256851"/>
                </a:lnTo>
                <a:lnTo>
                  <a:pt x="322276" y="248985"/>
                </a:lnTo>
                <a:lnTo>
                  <a:pt x="333683" y="239869"/>
                </a:lnTo>
                <a:lnTo>
                  <a:pt x="344094" y="229574"/>
                </a:lnTo>
                <a:lnTo>
                  <a:pt x="442285" y="229574"/>
                </a:lnTo>
                <a:lnTo>
                  <a:pt x="441267" y="226925"/>
                </a:lnTo>
                <a:close/>
              </a:path>
              <a:path w="482600" h="1184275">
                <a:moveTo>
                  <a:pt x="261541" y="0"/>
                </a:moveTo>
                <a:lnTo>
                  <a:pt x="217459" y="858"/>
                </a:lnTo>
                <a:lnTo>
                  <a:pt x="177291" y="14925"/>
                </a:lnTo>
                <a:lnTo>
                  <a:pt x="143599" y="40272"/>
                </a:lnTo>
                <a:lnTo>
                  <a:pt x="118948" y="74968"/>
                </a:lnTo>
                <a:lnTo>
                  <a:pt x="105902" y="117085"/>
                </a:lnTo>
                <a:lnTo>
                  <a:pt x="104558" y="135448"/>
                </a:lnTo>
                <a:lnTo>
                  <a:pt x="104805" y="144650"/>
                </a:lnTo>
                <a:lnTo>
                  <a:pt x="105672" y="153827"/>
                </a:lnTo>
                <a:lnTo>
                  <a:pt x="86283" y="163491"/>
                </a:lnTo>
                <a:lnTo>
                  <a:pt x="64844" y="182444"/>
                </a:lnTo>
                <a:lnTo>
                  <a:pt x="43765" y="213774"/>
                </a:lnTo>
                <a:lnTo>
                  <a:pt x="25454" y="260567"/>
                </a:lnTo>
                <a:lnTo>
                  <a:pt x="65827" y="260126"/>
                </a:lnTo>
                <a:lnTo>
                  <a:pt x="97368" y="253021"/>
                </a:lnTo>
                <a:lnTo>
                  <a:pt x="121112" y="241278"/>
                </a:lnTo>
                <a:lnTo>
                  <a:pt x="138090" y="226925"/>
                </a:lnTo>
                <a:lnTo>
                  <a:pt x="441267" y="226925"/>
                </a:lnTo>
                <a:lnTo>
                  <a:pt x="437191" y="216318"/>
                </a:lnTo>
                <a:lnTo>
                  <a:pt x="417616" y="185765"/>
                </a:lnTo>
                <a:lnTo>
                  <a:pt x="397439" y="166381"/>
                </a:lnTo>
                <a:lnTo>
                  <a:pt x="378627" y="155639"/>
                </a:lnTo>
                <a:lnTo>
                  <a:pt x="377773" y="111552"/>
                </a:lnTo>
                <a:lnTo>
                  <a:pt x="363709" y="71381"/>
                </a:lnTo>
                <a:lnTo>
                  <a:pt x="338362" y="37689"/>
                </a:lnTo>
                <a:lnTo>
                  <a:pt x="303663" y="13041"/>
                </a:lnTo>
                <a:lnTo>
                  <a:pt x="261541" y="0"/>
                </a:lnTo>
                <a:close/>
              </a:path>
              <a:path w="482600" h="1184275">
                <a:moveTo>
                  <a:pt x="442285" y="229574"/>
                </a:moveTo>
                <a:lnTo>
                  <a:pt x="344094" y="229574"/>
                </a:lnTo>
                <a:lnTo>
                  <a:pt x="361228" y="243027"/>
                </a:lnTo>
                <a:lnTo>
                  <a:pt x="384644" y="253866"/>
                </a:lnTo>
                <a:lnTo>
                  <a:pt x="415310" y="260307"/>
                </a:lnTo>
                <a:lnTo>
                  <a:pt x="454195" y="260567"/>
                </a:lnTo>
                <a:lnTo>
                  <a:pt x="442285" y="229574"/>
                </a:lnTo>
                <a:close/>
              </a:path>
            </a:pathLst>
          </a:custGeom>
          <a:solidFill>
            <a:srgbClr val="211E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42799" y="9776102"/>
            <a:ext cx="1159510" cy="564515"/>
          </a:xfrm>
          <a:custGeom>
            <a:avLst/>
            <a:gdLst/>
            <a:ahLst/>
            <a:cxnLst/>
            <a:rect l="l" t="t" r="r" b="b"/>
            <a:pathLst>
              <a:path w="1159510" h="564515">
                <a:moveTo>
                  <a:pt x="1158781" y="67202"/>
                </a:moveTo>
                <a:lnTo>
                  <a:pt x="0" y="67202"/>
                </a:lnTo>
                <a:lnTo>
                  <a:pt x="0" y="303969"/>
                </a:lnTo>
                <a:lnTo>
                  <a:pt x="1141" y="303969"/>
                </a:lnTo>
                <a:lnTo>
                  <a:pt x="5923" y="332417"/>
                </a:lnTo>
                <a:lnTo>
                  <a:pt x="34039" y="386405"/>
                </a:lnTo>
                <a:lnTo>
                  <a:pt x="84636" y="435482"/>
                </a:lnTo>
                <a:lnTo>
                  <a:pt x="117518" y="457793"/>
                </a:lnTo>
                <a:lnTo>
                  <a:pt x="155006" y="478412"/>
                </a:lnTo>
                <a:lnTo>
                  <a:pt x="196760" y="497184"/>
                </a:lnTo>
                <a:lnTo>
                  <a:pt x="242443" y="513956"/>
                </a:lnTo>
                <a:lnTo>
                  <a:pt x="291715" y="528571"/>
                </a:lnTo>
                <a:lnTo>
                  <a:pt x="344238" y="540877"/>
                </a:lnTo>
                <a:lnTo>
                  <a:pt x="399674" y="550717"/>
                </a:lnTo>
                <a:lnTo>
                  <a:pt x="457685" y="557937"/>
                </a:lnTo>
                <a:lnTo>
                  <a:pt x="517932" y="562382"/>
                </a:lnTo>
                <a:lnTo>
                  <a:pt x="580076" y="563899"/>
                </a:lnTo>
                <a:lnTo>
                  <a:pt x="643179" y="562333"/>
                </a:lnTo>
                <a:lnTo>
                  <a:pt x="704314" y="557745"/>
                </a:lnTo>
                <a:lnTo>
                  <a:pt x="763129" y="550297"/>
                </a:lnTo>
                <a:lnTo>
                  <a:pt x="819270" y="540152"/>
                </a:lnTo>
                <a:lnTo>
                  <a:pt x="872383" y="527474"/>
                </a:lnTo>
                <a:lnTo>
                  <a:pt x="922115" y="512424"/>
                </a:lnTo>
                <a:lnTo>
                  <a:pt x="968112" y="495166"/>
                </a:lnTo>
                <a:lnTo>
                  <a:pt x="1010022" y="475862"/>
                </a:lnTo>
                <a:lnTo>
                  <a:pt x="1047490" y="454676"/>
                </a:lnTo>
                <a:lnTo>
                  <a:pt x="1080164" y="431770"/>
                </a:lnTo>
                <a:lnTo>
                  <a:pt x="1129713" y="381450"/>
                </a:lnTo>
                <a:lnTo>
                  <a:pt x="1155843" y="326205"/>
                </a:lnTo>
                <a:lnTo>
                  <a:pt x="1159242" y="297142"/>
                </a:lnTo>
                <a:lnTo>
                  <a:pt x="1159168" y="294022"/>
                </a:lnTo>
                <a:lnTo>
                  <a:pt x="1159011" y="290975"/>
                </a:lnTo>
                <a:lnTo>
                  <a:pt x="1158781" y="287949"/>
                </a:lnTo>
                <a:lnTo>
                  <a:pt x="1158781" y="67202"/>
                </a:lnTo>
                <a:close/>
              </a:path>
              <a:path w="1159510" h="564515">
                <a:moveTo>
                  <a:pt x="580013" y="0"/>
                </a:moveTo>
                <a:lnTo>
                  <a:pt x="525354" y="1171"/>
                </a:lnTo>
                <a:lnTo>
                  <a:pt x="472133" y="4616"/>
                </a:lnTo>
                <a:lnTo>
                  <a:pt x="420575" y="10230"/>
                </a:lnTo>
                <a:lnTo>
                  <a:pt x="370908" y="17910"/>
                </a:lnTo>
                <a:lnTo>
                  <a:pt x="323360" y="27551"/>
                </a:lnTo>
                <a:lnTo>
                  <a:pt x="278156" y="39049"/>
                </a:lnTo>
                <a:lnTo>
                  <a:pt x="235524" y="52301"/>
                </a:lnTo>
                <a:lnTo>
                  <a:pt x="195690" y="67202"/>
                </a:lnTo>
                <a:lnTo>
                  <a:pt x="964316" y="67202"/>
                </a:lnTo>
                <a:lnTo>
                  <a:pt x="924507" y="52301"/>
                </a:lnTo>
                <a:lnTo>
                  <a:pt x="881887" y="39049"/>
                </a:lnTo>
                <a:lnTo>
                  <a:pt x="836687" y="27551"/>
                </a:lnTo>
                <a:lnTo>
                  <a:pt x="789135" y="17910"/>
                </a:lnTo>
                <a:lnTo>
                  <a:pt x="739462" y="10230"/>
                </a:lnTo>
                <a:lnTo>
                  <a:pt x="687898" y="4616"/>
                </a:lnTo>
                <a:lnTo>
                  <a:pt x="634672" y="1171"/>
                </a:lnTo>
                <a:lnTo>
                  <a:pt x="580013" y="0"/>
                </a:lnTo>
                <a:close/>
              </a:path>
            </a:pathLst>
          </a:custGeom>
          <a:solidFill>
            <a:srgbClr val="211E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43643" y="9580029"/>
            <a:ext cx="1158875" cy="534035"/>
          </a:xfrm>
          <a:custGeom>
            <a:avLst/>
            <a:gdLst/>
            <a:ahLst/>
            <a:cxnLst/>
            <a:rect l="l" t="t" r="r" b="b"/>
            <a:pathLst>
              <a:path w="1158875" h="534034">
                <a:moveTo>
                  <a:pt x="579165" y="0"/>
                </a:moveTo>
                <a:lnTo>
                  <a:pt x="516059" y="1565"/>
                </a:lnTo>
                <a:lnTo>
                  <a:pt x="454920" y="6152"/>
                </a:lnTo>
                <a:lnTo>
                  <a:pt x="396104" y="13599"/>
                </a:lnTo>
                <a:lnTo>
                  <a:pt x="339962" y="23742"/>
                </a:lnTo>
                <a:lnTo>
                  <a:pt x="286849" y="36420"/>
                </a:lnTo>
                <a:lnTo>
                  <a:pt x="237117" y="51469"/>
                </a:lnTo>
                <a:lnTo>
                  <a:pt x="191120" y="68726"/>
                </a:lnTo>
                <a:lnTo>
                  <a:pt x="149212" y="88029"/>
                </a:lnTo>
                <a:lnTo>
                  <a:pt x="111745" y="109215"/>
                </a:lnTo>
                <a:lnTo>
                  <a:pt x="79073" y="132122"/>
                </a:lnTo>
                <a:lnTo>
                  <a:pt x="29526" y="182446"/>
                </a:lnTo>
                <a:lnTo>
                  <a:pt x="3398" y="237698"/>
                </a:lnTo>
                <a:lnTo>
                  <a:pt x="0" y="266766"/>
                </a:lnTo>
                <a:lnTo>
                  <a:pt x="3398" y="295832"/>
                </a:lnTo>
                <a:lnTo>
                  <a:pt x="29526" y="351082"/>
                </a:lnTo>
                <a:lnTo>
                  <a:pt x="79073" y="401403"/>
                </a:lnTo>
                <a:lnTo>
                  <a:pt x="111745" y="424309"/>
                </a:lnTo>
                <a:lnTo>
                  <a:pt x="149212" y="445495"/>
                </a:lnTo>
                <a:lnTo>
                  <a:pt x="191120" y="464797"/>
                </a:lnTo>
                <a:lnTo>
                  <a:pt x="237117" y="482054"/>
                </a:lnTo>
                <a:lnTo>
                  <a:pt x="286849" y="497102"/>
                </a:lnTo>
                <a:lnTo>
                  <a:pt x="339962" y="509780"/>
                </a:lnTo>
                <a:lnTo>
                  <a:pt x="396104" y="519923"/>
                </a:lnTo>
                <a:lnTo>
                  <a:pt x="454920" y="527370"/>
                </a:lnTo>
                <a:lnTo>
                  <a:pt x="516059" y="531957"/>
                </a:lnTo>
                <a:lnTo>
                  <a:pt x="579165" y="533523"/>
                </a:lnTo>
                <a:lnTo>
                  <a:pt x="642271" y="531957"/>
                </a:lnTo>
                <a:lnTo>
                  <a:pt x="703409" y="527370"/>
                </a:lnTo>
                <a:lnTo>
                  <a:pt x="762225" y="519923"/>
                </a:lnTo>
                <a:lnTo>
                  <a:pt x="818366" y="509780"/>
                </a:lnTo>
                <a:lnTo>
                  <a:pt x="871478" y="497102"/>
                </a:lnTo>
                <a:lnTo>
                  <a:pt x="921209" y="482054"/>
                </a:lnTo>
                <a:lnTo>
                  <a:pt x="967205" y="464797"/>
                </a:lnTo>
                <a:lnTo>
                  <a:pt x="1009113" y="445495"/>
                </a:lnTo>
                <a:lnTo>
                  <a:pt x="1046579" y="424309"/>
                </a:lnTo>
                <a:lnTo>
                  <a:pt x="1079250" y="401403"/>
                </a:lnTo>
                <a:lnTo>
                  <a:pt x="1128795" y="351082"/>
                </a:lnTo>
                <a:lnTo>
                  <a:pt x="1154922" y="295832"/>
                </a:lnTo>
                <a:lnTo>
                  <a:pt x="1158320" y="266766"/>
                </a:lnTo>
                <a:lnTo>
                  <a:pt x="1154922" y="237698"/>
                </a:lnTo>
                <a:lnTo>
                  <a:pt x="1128795" y="182446"/>
                </a:lnTo>
                <a:lnTo>
                  <a:pt x="1079250" y="132122"/>
                </a:lnTo>
                <a:lnTo>
                  <a:pt x="1046579" y="109215"/>
                </a:lnTo>
                <a:lnTo>
                  <a:pt x="1009113" y="88029"/>
                </a:lnTo>
                <a:lnTo>
                  <a:pt x="967205" y="68726"/>
                </a:lnTo>
                <a:lnTo>
                  <a:pt x="921209" y="51469"/>
                </a:lnTo>
                <a:lnTo>
                  <a:pt x="871478" y="36420"/>
                </a:lnTo>
                <a:lnTo>
                  <a:pt x="818366" y="23742"/>
                </a:lnTo>
                <a:lnTo>
                  <a:pt x="762225" y="13599"/>
                </a:lnTo>
                <a:lnTo>
                  <a:pt x="703409" y="6152"/>
                </a:lnTo>
                <a:lnTo>
                  <a:pt x="642271" y="1565"/>
                </a:lnTo>
                <a:lnTo>
                  <a:pt x="579165" y="0"/>
                </a:lnTo>
                <a:close/>
              </a:path>
            </a:pathLst>
          </a:custGeom>
          <a:solidFill>
            <a:srgbClr val="C6C8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887847" y="9447673"/>
            <a:ext cx="1159510" cy="564515"/>
          </a:xfrm>
          <a:custGeom>
            <a:avLst/>
            <a:gdLst/>
            <a:ahLst/>
            <a:cxnLst/>
            <a:rect l="l" t="t" r="r" b="b"/>
            <a:pathLst>
              <a:path w="1159510" h="564515">
                <a:moveTo>
                  <a:pt x="1158781" y="67202"/>
                </a:moveTo>
                <a:lnTo>
                  <a:pt x="0" y="67202"/>
                </a:lnTo>
                <a:lnTo>
                  <a:pt x="0" y="303980"/>
                </a:lnTo>
                <a:lnTo>
                  <a:pt x="1130" y="303980"/>
                </a:lnTo>
                <a:lnTo>
                  <a:pt x="5910" y="332426"/>
                </a:lnTo>
                <a:lnTo>
                  <a:pt x="34024" y="386411"/>
                </a:lnTo>
                <a:lnTo>
                  <a:pt x="84621" y="435488"/>
                </a:lnTo>
                <a:lnTo>
                  <a:pt x="117503" y="457799"/>
                </a:lnTo>
                <a:lnTo>
                  <a:pt x="154992" y="478418"/>
                </a:lnTo>
                <a:lnTo>
                  <a:pt x="196746" y="497191"/>
                </a:lnTo>
                <a:lnTo>
                  <a:pt x="242429" y="513963"/>
                </a:lnTo>
                <a:lnTo>
                  <a:pt x="291702" y="528579"/>
                </a:lnTo>
                <a:lnTo>
                  <a:pt x="344226" y="540885"/>
                </a:lnTo>
                <a:lnTo>
                  <a:pt x="399663" y="550726"/>
                </a:lnTo>
                <a:lnTo>
                  <a:pt x="457674" y="557947"/>
                </a:lnTo>
                <a:lnTo>
                  <a:pt x="517921" y="562393"/>
                </a:lnTo>
                <a:lnTo>
                  <a:pt x="580066" y="563909"/>
                </a:lnTo>
                <a:lnTo>
                  <a:pt x="643169" y="562343"/>
                </a:lnTo>
                <a:lnTo>
                  <a:pt x="704305" y="557755"/>
                </a:lnTo>
                <a:lnTo>
                  <a:pt x="763120" y="550307"/>
                </a:lnTo>
                <a:lnTo>
                  <a:pt x="819261" y="540161"/>
                </a:lnTo>
                <a:lnTo>
                  <a:pt x="872375" y="527482"/>
                </a:lnTo>
                <a:lnTo>
                  <a:pt x="922108" y="512431"/>
                </a:lnTo>
                <a:lnTo>
                  <a:pt x="968107" y="495172"/>
                </a:lnTo>
                <a:lnTo>
                  <a:pt x="1010017" y="475867"/>
                </a:lnTo>
                <a:lnTo>
                  <a:pt x="1047487" y="454680"/>
                </a:lnTo>
                <a:lnTo>
                  <a:pt x="1080161" y="431773"/>
                </a:lnTo>
                <a:lnTo>
                  <a:pt x="1129712" y="381451"/>
                </a:lnTo>
                <a:lnTo>
                  <a:pt x="1155843" y="326205"/>
                </a:lnTo>
                <a:lnTo>
                  <a:pt x="1159242" y="297142"/>
                </a:lnTo>
                <a:lnTo>
                  <a:pt x="1159168" y="293959"/>
                </a:lnTo>
                <a:lnTo>
                  <a:pt x="1159011" y="290996"/>
                </a:lnTo>
                <a:lnTo>
                  <a:pt x="1158781" y="287949"/>
                </a:lnTo>
                <a:lnTo>
                  <a:pt x="1158781" y="67202"/>
                </a:lnTo>
                <a:close/>
              </a:path>
              <a:path w="1159510" h="564515">
                <a:moveTo>
                  <a:pt x="579992" y="0"/>
                </a:moveTo>
                <a:lnTo>
                  <a:pt x="525337" y="1171"/>
                </a:lnTo>
                <a:lnTo>
                  <a:pt x="472119" y="4616"/>
                </a:lnTo>
                <a:lnTo>
                  <a:pt x="420565" y="10230"/>
                </a:lnTo>
                <a:lnTo>
                  <a:pt x="370901" y="17910"/>
                </a:lnTo>
                <a:lnTo>
                  <a:pt x="323353" y="27551"/>
                </a:lnTo>
                <a:lnTo>
                  <a:pt x="278150" y="39049"/>
                </a:lnTo>
                <a:lnTo>
                  <a:pt x="235516" y="52301"/>
                </a:lnTo>
                <a:lnTo>
                  <a:pt x="195679" y="67202"/>
                </a:lnTo>
                <a:lnTo>
                  <a:pt x="964305" y="67202"/>
                </a:lnTo>
                <a:lnTo>
                  <a:pt x="924493" y="52301"/>
                </a:lnTo>
                <a:lnTo>
                  <a:pt x="881872" y="39049"/>
                </a:lnTo>
                <a:lnTo>
                  <a:pt x="836671" y="27551"/>
                </a:lnTo>
                <a:lnTo>
                  <a:pt x="789119" y="17910"/>
                </a:lnTo>
                <a:lnTo>
                  <a:pt x="739447" y="10230"/>
                </a:lnTo>
                <a:lnTo>
                  <a:pt x="687882" y="4616"/>
                </a:lnTo>
                <a:lnTo>
                  <a:pt x="634654" y="1171"/>
                </a:lnTo>
                <a:lnTo>
                  <a:pt x="579992" y="0"/>
                </a:lnTo>
                <a:close/>
              </a:path>
            </a:pathLst>
          </a:custGeom>
          <a:solidFill>
            <a:srgbClr val="211E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888742" y="9251612"/>
            <a:ext cx="1158875" cy="534035"/>
          </a:xfrm>
          <a:custGeom>
            <a:avLst/>
            <a:gdLst/>
            <a:ahLst/>
            <a:cxnLst/>
            <a:rect l="l" t="t" r="r" b="b"/>
            <a:pathLst>
              <a:path w="1158875" h="534034">
                <a:moveTo>
                  <a:pt x="579176" y="0"/>
                </a:moveTo>
                <a:lnTo>
                  <a:pt x="516069" y="1565"/>
                </a:lnTo>
                <a:lnTo>
                  <a:pt x="454930" y="6152"/>
                </a:lnTo>
                <a:lnTo>
                  <a:pt x="396113" y="13599"/>
                </a:lnTo>
                <a:lnTo>
                  <a:pt x="339971" y="23742"/>
                </a:lnTo>
                <a:lnTo>
                  <a:pt x="286857" y="36420"/>
                </a:lnTo>
                <a:lnTo>
                  <a:pt x="237124" y="51468"/>
                </a:lnTo>
                <a:lnTo>
                  <a:pt x="191126" y="68725"/>
                </a:lnTo>
                <a:lnTo>
                  <a:pt x="149217" y="88027"/>
                </a:lnTo>
                <a:lnTo>
                  <a:pt x="111748" y="109213"/>
                </a:lnTo>
                <a:lnTo>
                  <a:pt x="79075" y="132119"/>
                </a:lnTo>
                <a:lnTo>
                  <a:pt x="29527" y="182440"/>
                </a:lnTo>
                <a:lnTo>
                  <a:pt x="3398" y="237690"/>
                </a:lnTo>
                <a:lnTo>
                  <a:pt x="0" y="266756"/>
                </a:lnTo>
                <a:lnTo>
                  <a:pt x="3398" y="295824"/>
                </a:lnTo>
                <a:lnTo>
                  <a:pt x="29527" y="351076"/>
                </a:lnTo>
                <a:lnTo>
                  <a:pt x="79075" y="401400"/>
                </a:lnTo>
                <a:lnTo>
                  <a:pt x="111748" y="424307"/>
                </a:lnTo>
                <a:lnTo>
                  <a:pt x="149217" y="445493"/>
                </a:lnTo>
                <a:lnTo>
                  <a:pt x="191126" y="464796"/>
                </a:lnTo>
                <a:lnTo>
                  <a:pt x="237124" y="482053"/>
                </a:lnTo>
                <a:lnTo>
                  <a:pt x="286857" y="497102"/>
                </a:lnTo>
                <a:lnTo>
                  <a:pt x="339971" y="509780"/>
                </a:lnTo>
                <a:lnTo>
                  <a:pt x="396113" y="519923"/>
                </a:lnTo>
                <a:lnTo>
                  <a:pt x="454930" y="527370"/>
                </a:lnTo>
                <a:lnTo>
                  <a:pt x="516069" y="531957"/>
                </a:lnTo>
                <a:lnTo>
                  <a:pt x="579176" y="533523"/>
                </a:lnTo>
                <a:lnTo>
                  <a:pt x="642280" y="531957"/>
                </a:lnTo>
                <a:lnTo>
                  <a:pt x="703418" y="527370"/>
                </a:lnTo>
                <a:lnTo>
                  <a:pt x="762234" y="519923"/>
                </a:lnTo>
                <a:lnTo>
                  <a:pt x="818376" y="509780"/>
                </a:lnTo>
                <a:lnTo>
                  <a:pt x="871490" y="497102"/>
                </a:lnTo>
                <a:lnTo>
                  <a:pt x="921223" y="482053"/>
                </a:lnTo>
                <a:lnTo>
                  <a:pt x="967221" y="464796"/>
                </a:lnTo>
                <a:lnTo>
                  <a:pt x="1009131" y="445493"/>
                </a:lnTo>
                <a:lnTo>
                  <a:pt x="1046600" y="424307"/>
                </a:lnTo>
                <a:lnTo>
                  <a:pt x="1079274" y="401400"/>
                </a:lnTo>
                <a:lnTo>
                  <a:pt x="1128823" y="351076"/>
                </a:lnTo>
                <a:lnTo>
                  <a:pt x="1154953" y="295824"/>
                </a:lnTo>
                <a:lnTo>
                  <a:pt x="1158352" y="266756"/>
                </a:lnTo>
                <a:lnTo>
                  <a:pt x="1154953" y="237690"/>
                </a:lnTo>
                <a:lnTo>
                  <a:pt x="1128823" y="182440"/>
                </a:lnTo>
                <a:lnTo>
                  <a:pt x="1079274" y="132119"/>
                </a:lnTo>
                <a:lnTo>
                  <a:pt x="1046600" y="109213"/>
                </a:lnTo>
                <a:lnTo>
                  <a:pt x="1009131" y="88027"/>
                </a:lnTo>
                <a:lnTo>
                  <a:pt x="967221" y="68725"/>
                </a:lnTo>
                <a:lnTo>
                  <a:pt x="921223" y="51468"/>
                </a:lnTo>
                <a:lnTo>
                  <a:pt x="871490" y="36420"/>
                </a:lnTo>
                <a:lnTo>
                  <a:pt x="818376" y="23742"/>
                </a:lnTo>
                <a:lnTo>
                  <a:pt x="762234" y="13599"/>
                </a:lnTo>
                <a:lnTo>
                  <a:pt x="703418" y="6152"/>
                </a:lnTo>
                <a:lnTo>
                  <a:pt x="642280" y="1565"/>
                </a:lnTo>
                <a:lnTo>
                  <a:pt x="579176" y="0"/>
                </a:lnTo>
                <a:close/>
              </a:path>
            </a:pathLst>
          </a:custGeom>
          <a:solidFill>
            <a:srgbClr val="C6C8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798246" y="9096176"/>
            <a:ext cx="1159510" cy="563880"/>
          </a:xfrm>
          <a:custGeom>
            <a:avLst/>
            <a:gdLst/>
            <a:ahLst/>
            <a:cxnLst/>
            <a:rect l="l" t="t" r="r" b="b"/>
            <a:pathLst>
              <a:path w="1159510" h="563879">
                <a:moveTo>
                  <a:pt x="1158781" y="273363"/>
                </a:moveTo>
                <a:lnTo>
                  <a:pt x="1130" y="273363"/>
                </a:lnTo>
                <a:lnTo>
                  <a:pt x="5910" y="302198"/>
                </a:lnTo>
                <a:lnTo>
                  <a:pt x="34023" y="358956"/>
                </a:lnTo>
                <a:lnTo>
                  <a:pt x="84618" y="412748"/>
                </a:lnTo>
                <a:lnTo>
                  <a:pt x="117500" y="437875"/>
                </a:lnTo>
                <a:lnTo>
                  <a:pt x="154988" y="461472"/>
                </a:lnTo>
                <a:lnTo>
                  <a:pt x="196742" y="483277"/>
                </a:lnTo>
                <a:lnTo>
                  <a:pt x="242425" y="503026"/>
                </a:lnTo>
                <a:lnTo>
                  <a:pt x="291697" y="520458"/>
                </a:lnTo>
                <a:lnTo>
                  <a:pt x="344222" y="535309"/>
                </a:lnTo>
                <a:lnTo>
                  <a:pt x="399659" y="547318"/>
                </a:lnTo>
                <a:lnTo>
                  <a:pt x="457671" y="556220"/>
                </a:lnTo>
                <a:lnTo>
                  <a:pt x="517919" y="561755"/>
                </a:lnTo>
                <a:lnTo>
                  <a:pt x="580066" y="563658"/>
                </a:lnTo>
                <a:lnTo>
                  <a:pt x="643167" y="562092"/>
                </a:lnTo>
                <a:lnTo>
                  <a:pt x="704300" y="557505"/>
                </a:lnTo>
                <a:lnTo>
                  <a:pt x="763114" y="550057"/>
                </a:lnTo>
                <a:lnTo>
                  <a:pt x="819253" y="539913"/>
                </a:lnTo>
                <a:lnTo>
                  <a:pt x="872365" y="527235"/>
                </a:lnTo>
                <a:lnTo>
                  <a:pt x="922096" y="512186"/>
                </a:lnTo>
                <a:lnTo>
                  <a:pt x="968093" y="494929"/>
                </a:lnTo>
                <a:lnTo>
                  <a:pt x="1010002" y="475626"/>
                </a:lnTo>
                <a:lnTo>
                  <a:pt x="1047470" y="454440"/>
                </a:lnTo>
                <a:lnTo>
                  <a:pt x="1080143" y="431534"/>
                </a:lnTo>
                <a:lnTo>
                  <a:pt x="1129693" y="381213"/>
                </a:lnTo>
                <a:lnTo>
                  <a:pt x="1155822" y="325966"/>
                </a:lnTo>
                <a:lnTo>
                  <a:pt x="1159221" y="296901"/>
                </a:lnTo>
                <a:lnTo>
                  <a:pt x="1159168" y="294169"/>
                </a:lnTo>
                <a:lnTo>
                  <a:pt x="1159011" y="291132"/>
                </a:lnTo>
                <a:lnTo>
                  <a:pt x="1158781" y="288022"/>
                </a:lnTo>
                <a:lnTo>
                  <a:pt x="1158781" y="273363"/>
                </a:lnTo>
                <a:close/>
              </a:path>
              <a:path w="1159510" h="563879">
                <a:moveTo>
                  <a:pt x="580066" y="0"/>
                </a:moveTo>
                <a:lnTo>
                  <a:pt x="525310" y="1177"/>
                </a:lnTo>
                <a:lnTo>
                  <a:pt x="472188" y="4616"/>
                </a:lnTo>
                <a:lnTo>
                  <a:pt x="420633" y="10230"/>
                </a:lnTo>
                <a:lnTo>
                  <a:pt x="370969" y="17909"/>
                </a:lnTo>
                <a:lnTo>
                  <a:pt x="323421" y="27548"/>
                </a:lnTo>
                <a:lnTo>
                  <a:pt x="278217" y="39045"/>
                </a:lnTo>
                <a:lnTo>
                  <a:pt x="235582" y="52294"/>
                </a:lnTo>
                <a:lnTo>
                  <a:pt x="195742" y="67191"/>
                </a:lnTo>
                <a:lnTo>
                  <a:pt x="0" y="67191"/>
                </a:lnTo>
                <a:lnTo>
                  <a:pt x="0" y="303728"/>
                </a:lnTo>
                <a:lnTo>
                  <a:pt x="1130" y="273363"/>
                </a:lnTo>
                <a:lnTo>
                  <a:pt x="1158781" y="273363"/>
                </a:lnTo>
                <a:lnTo>
                  <a:pt x="1158781" y="67348"/>
                </a:lnTo>
                <a:lnTo>
                  <a:pt x="964379" y="67348"/>
                </a:lnTo>
                <a:lnTo>
                  <a:pt x="924545" y="52441"/>
                </a:lnTo>
                <a:lnTo>
                  <a:pt x="881914" y="39173"/>
                </a:lnTo>
                <a:lnTo>
                  <a:pt x="836712" y="27651"/>
                </a:lnTo>
                <a:lnTo>
                  <a:pt x="789165" y="17983"/>
                </a:lnTo>
                <a:lnTo>
                  <a:pt x="739501" y="10277"/>
                </a:lnTo>
                <a:lnTo>
                  <a:pt x="687945" y="4639"/>
                </a:lnTo>
                <a:lnTo>
                  <a:pt x="634724" y="1177"/>
                </a:lnTo>
                <a:lnTo>
                  <a:pt x="580066" y="0"/>
                </a:lnTo>
                <a:close/>
              </a:path>
            </a:pathLst>
          </a:custGeom>
          <a:solidFill>
            <a:srgbClr val="211E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99140" y="8900252"/>
            <a:ext cx="1158875" cy="534035"/>
          </a:xfrm>
          <a:custGeom>
            <a:avLst/>
            <a:gdLst/>
            <a:ahLst/>
            <a:cxnLst/>
            <a:rect l="l" t="t" r="r" b="b"/>
            <a:pathLst>
              <a:path w="1158875" h="534034">
                <a:moveTo>
                  <a:pt x="579176" y="0"/>
                </a:moveTo>
                <a:lnTo>
                  <a:pt x="516069" y="1565"/>
                </a:lnTo>
                <a:lnTo>
                  <a:pt x="454930" y="6152"/>
                </a:lnTo>
                <a:lnTo>
                  <a:pt x="396113" y="13599"/>
                </a:lnTo>
                <a:lnTo>
                  <a:pt x="339971" y="23742"/>
                </a:lnTo>
                <a:lnTo>
                  <a:pt x="286857" y="36420"/>
                </a:lnTo>
                <a:lnTo>
                  <a:pt x="237124" y="51469"/>
                </a:lnTo>
                <a:lnTo>
                  <a:pt x="191126" y="68726"/>
                </a:lnTo>
                <a:lnTo>
                  <a:pt x="149217" y="88029"/>
                </a:lnTo>
                <a:lnTo>
                  <a:pt x="111748" y="109215"/>
                </a:lnTo>
                <a:lnTo>
                  <a:pt x="79075" y="132122"/>
                </a:lnTo>
                <a:lnTo>
                  <a:pt x="29527" y="182446"/>
                </a:lnTo>
                <a:lnTo>
                  <a:pt x="3398" y="237698"/>
                </a:lnTo>
                <a:lnTo>
                  <a:pt x="0" y="266766"/>
                </a:lnTo>
                <a:lnTo>
                  <a:pt x="3398" y="295832"/>
                </a:lnTo>
                <a:lnTo>
                  <a:pt x="29527" y="351082"/>
                </a:lnTo>
                <a:lnTo>
                  <a:pt x="79075" y="401403"/>
                </a:lnTo>
                <a:lnTo>
                  <a:pt x="111748" y="424309"/>
                </a:lnTo>
                <a:lnTo>
                  <a:pt x="149217" y="445495"/>
                </a:lnTo>
                <a:lnTo>
                  <a:pt x="191126" y="464797"/>
                </a:lnTo>
                <a:lnTo>
                  <a:pt x="237124" y="482054"/>
                </a:lnTo>
                <a:lnTo>
                  <a:pt x="286857" y="497102"/>
                </a:lnTo>
                <a:lnTo>
                  <a:pt x="339971" y="509780"/>
                </a:lnTo>
                <a:lnTo>
                  <a:pt x="396113" y="519923"/>
                </a:lnTo>
                <a:lnTo>
                  <a:pt x="454930" y="527370"/>
                </a:lnTo>
                <a:lnTo>
                  <a:pt x="516069" y="531957"/>
                </a:lnTo>
                <a:lnTo>
                  <a:pt x="579176" y="533523"/>
                </a:lnTo>
                <a:lnTo>
                  <a:pt x="642280" y="531957"/>
                </a:lnTo>
                <a:lnTo>
                  <a:pt x="703417" y="527370"/>
                </a:lnTo>
                <a:lnTo>
                  <a:pt x="762232" y="519923"/>
                </a:lnTo>
                <a:lnTo>
                  <a:pt x="818372" y="509780"/>
                </a:lnTo>
                <a:lnTo>
                  <a:pt x="871484" y="497102"/>
                </a:lnTo>
                <a:lnTo>
                  <a:pt x="921215" y="482054"/>
                </a:lnTo>
                <a:lnTo>
                  <a:pt x="967211" y="464797"/>
                </a:lnTo>
                <a:lnTo>
                  <a:pt x="1009119" y="445495"/>
                </a:lnTo>
                <a:lnTo>
                  <a:pt x="1046586" y="424309"/>
                </a:lnTo>
                <a:lnTo>
                  <a:pt x="1079258" y="401403"/>
                </a:lnTo>
                <a:lnTo>
                  <a:pt x="1128805" y="351082"/>
                </a:lnTo>
                <a:lnTo>
                  <a:pt x="1154932" y="295832"/>
                </a:lnTo>
                <a:lnTo>
                  <a:pt x="1158331" y="266766"/>
                </a:lnTo>
                <a:lnTo>
                  <a:pt x="1154932" y="237698"/>
                </a:lnTo>
                <a:lnTo>
                  <a:pt x="1128805" y="182446"/>
                </a:lnTo>
                <a:lnTo>
                  <a:pt x="1079258" y="132122"/>
                </a:lnTo>
                <a:lnTo>
                  <a:pt x="1046586" y="109215"/>
                </a:lnTo>
                <a:lnTo>
                  <a:pt x="1009119" y="88029"/>
                </a:lnTo>
                <a:lnTo>
                  <a:pt x="967211" y="68726"/>
                </a:lnTo>
                <a:lnTo>
                  <a:pt x="921215" y="51469"/>
                </a:lnTo>
                <a:lnTo>
                  <a:pt x="871484" y="36420"/>
                </a:lnTo>
                <a:lnTo>
                  <a:pt x="818372" y="23742"/>
                </a:lnTo>
                <a:lnTo>
                  <a:pt x="762232" y="13599"/>
                </a:lnTo>
                <a:lnTo>
                  <a:pt x="703417" y="6152"/>
                </a:lnTo>
                <a:lnTo>
                  <a:pt x="642280" y="1565"/>
                </a:lnTo>
                <a:lnTo>
                  <a:pt x="579176" y="0"/>
                </a:lnTo>
                <a:close/>
              </a:path>
            </a:pathLst>
          </a:custGeom>
          <a:solidFill>
            <a:srgbClr val="C6C8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013897" y="8998970"/>
            <a:ext cx="645795" cy="334645"/>
          </a:xfrm>
          <a:custGeom>
            <a:avLst/>
            <a:gdLst/>
            <a:ahLst/>
            <a:cxnLst/>
            <a:rect l="l" t="t" r="r" b="b"/>
            <a:pathLst>
              <a:path w="645794" h="334645">
                <a:moveTo>
                  <a:pt x="432908" y="0"/>
                </a:moveTo>
                <a:lnTo>
                  <a:pt x="300702" y="0"/>
                </a:lnTo>
                <a:lnTo>
                  <a:pt x="293017" y="1172"/>
                </a:lnTo>
                <a:lnTo>
                  <a:pt x="287656" y="8230"/>
                </a:lnTo>
                <a:lnTo>
                  <a:pt x="288546" y="15947"/>
                </a:lnTo>
                <a:lnTo>
                  <a:pt x="288546" y="37663"/>
                </a:lnTo>
                <a:lnTo>
                  <a:pt x="219389" y="45184"/>
                </a:lnTo>
                <a:lnTo>
                  <a:pt x="157489" y="57089"/>
                </a:lnTo>
                <a:lnTo>
                  <a:pt x="104080" y="72934"/>
                </a:lnTo>
                <a:lnTo>
                  <a:pt x="60394" y="92270"/>
                </a:lnTo>
                <a:lnTo>
                  <a:pt x="27663" y="114651"/>
                </a:lnTo>
                <a:lnTo>
                  <a:pt x="0" y="166759"/>
                </a:lnTo>
                <a:lnTo>
                  <a:pt x="7129" y="193901"/>
                </a:lnTo>
                <a:lnTo>
                  <a:pt x="60443" y="241338"/>
                </a:lnTo>
                <a:lnTo>
                  <a:pt x="104146" y="260706"/>
                </a:lnTo>
                <a:lnTo>
                  <a:pt x="157558" y="276555"/>
                </a:lnTo>
                <a:lnTo>
                  <a:pt x="219438" y="288423"/>
                </a:lnTo>
                <a:lnTo>
                  <a:pt x="288546" y="295844"/>
                </a:lnTo>
                <a:lnTo>
                  <a:pt x="288546" y="318618"/>
                </a:lnTo>
                <a:lnTo>
                  <a:pt x="287656" y="326346"/>
                </a:lnTo>
                <a:lnTo>
                  <a:pt x="293017" y="333392"/>
                </a:lnTo>
                <a:lnTo>
                  <a:pt x="300702" y="334576"/>
                </a:lnTo>
                <a:lnTo>
                  <a:pt x="433285" y="334576"/>
                </a:lnTo>
                <a:lnTo>
                  <a:pt x="440981" y="333392"/>
                </a:lnTo>
                <a:lnTo>
                  <a:pt x="446352" y="326346"/>
                </a:lnTo>
                <a:lnTo>
                  <a:pt x="445441" y="318618"/>
                </a:lnTo>
                <a:lnTo>
                  <a:pt x="445441" y="295394"/>
                </a:lnTo>
                <a:lnTo>
                  <a:pt x="494974" y="291099"/>
                </a:lnTo>
                <a:lnTo>
                  <a:pt x="543989" y="283187"/>
                </a:lnTo>
                <a:lnTo>
                  <a:pt x="592292" y="271699"/>
                </a:lnTo>
                <a:lnTo>
                  <a:pt x="639687" y="256672"/>
                </a:lnTo>
                <a:lnTo>
                  <a:pt x="645215" y="248652"/>
                </a:lnTo>
                <a:lnTo>
                  <a:pt x="641928" y="243238"/>
                </a:lnTo>
                <a:lnTo>
                  <a:pt x="640901" y="242212"/>
                </a:lnTo>
                <a:lnTo>
                  <a:pt x="639687" y="241469"/>
                </a:lnTo>
                <a:lnTo>
                  <a:pt x="637183" y="240558"/>
                </a:lnTo>
                <a:lnTo>
                  <a:pt x="444991" y="240558"/>
                </a:lnTo>
                <a:lnTo>
                  <a:pt x="444991" y="240411"/>
                </a:lnTo>
                <a:lnTo>
                  <a:pt x="288315" y="240411"/>
                </a:lnTo>
                <a:lnTo>
                  <a:pt x="236437" y="228940"/>
                </a:lnTo>
                <a:lnTo>
                  <a:pt x="196333" y="212127"/>
                </a:lnTo>
                <a:lnTo>
                  <a:pt x="170463" y="190927"/>
                </a:lnTo>
                <a:lnTo>
                  <a:pt x="161293" y="166298"/>
                </a:lnTo>
                <a:lnTo>
                  <a:pt x="170474" y="141755"/>
                </a:lnTo>
                <a:lnTo>
                  <a:pt x="196360" y="120755"/>
                </a:lnTo>
                <a:lnTo>
                  <a:pt x="236468" y="104169"/>
                </a:lnTo>
                <a:lnTo>
                  <a:pt x="288315" y="92866"/>
                </a:lnTo>
                <a:lnTo>
                  <a:pt x="621240" y="92866"/>
                </a:lnTo>
                <a:lnTo>
                  <a:pt x="636106" y="86719"/>
                </a:lnTo>
                <a:lnTo>
                  <a:pt x="640305" y="84175"/>
                </a:lnTo>
                <a:lnTo>
                  <a:pt x="641645" y="78709"/>
                </a:lnTo>
                <a:lnTo>
                  <a:pt x="638357" y="73296"/>
                </a:lnTo>
                <a:lnTo>
                  <a:pt x="567690" y="52559"/>
                </a:lnTo>
                <a:lnTo>
                  <a:pt x="513374" y="43650"/>
                </a:lnTo>
                <a:lnTo>
                  <a:pt x="445064" y="37737"/>
                </a:lnTo>
                <a:lnTo>
                  <a:pt x="445064" y="15947"/>
                </a:lnTo>
                <a:lnTo>
                  <a:pt x="445965" y="8230"/>
                </a:lnTo>
                <a:lnTo>
                  <a:pt x="440604" y="1172"/>
                </a:lnTo>
                <a:lnTo>
                  <a:pt x="432908" y="0"/>
                </a:lnTo>
                <a:close/>
              </a:path>
              <a:path w="645794" h="334645">
                <a:moveTo>
                  <a:pt x="558998" y="212140"/>
                </a:moveTo>
                <a:lnTo>
                  <a:pt x="556799" y="212140"/>
                </a:lnTo>
                <a:lnTo>
                  <a:pt x="554789" y="212852"/>
                </a:lnTo>
                <a:lnTo>
                  <a:pt x="544538" y="216265"/>
                </a:lnTo>
                <a:lnTo>
                  <a:pt x="520106" y="224132"/>
                </a:lnTo>
                <a:lnTo>
                  <a:pt x="495342" y="230811"/>
                </a:lnTo>
                <a:lnTo>
                  <a:pt x="470289" y="236289"/>
                </a:lnTo>
                <a:lnTo>
                  <a:pt x="444991" y="240558"/>
                </a:lnTo>
                <a:lnTo>
                  <a:pt x="637183" y="240558"/>
                </a:lnTo>
                <a:lnTo>
                  <a:pt x="561019" y="212852"/>
                </a:lnTo>
                <a:lnTo>
                  <a:pt x="558998" y="212140"/>
                </a:lnTo>
                <a:close/>
              </a:path>
              <a:path w="645794" h="334645">
                <a:moveTo>
                  <a:pt x="621240" y="92866"/>
                </a:moveTo>
                <a:lnTo>
                  <a:pt x="288315" y="92866"/>
                </a:lnTo>
                <a:lnTo>
                  <a:pt x="288315" y="240411"/>
                </a:lnTo>
                <a:lnTo>
                  <a:pt x="444991" y="240411"/>
                </a:lnTo>
                <a:lnTo>
                  <a:pt x="444991" y="92950"/>
                </a:lnTo>
                <a:lnTo>
                  <a:pt x="621038" y="92950"/>
                </a:lnTo>
                <a:lnTo>
                  <a:pt x="621240" y="92866"/>
                </a:lnTo>
                <a:close/>
              </a:path>
              <a:path w="645794" h="334645">
                <a:moveTo>
                  <a:pt x="621038" y="92950"/>
                </a:moveTo>
                <a:lnTo>
                  <a:pt x="444991" y="92950"/>
                </a:lnTo>
                <a:lnTo>
                  <a:pt x="469017" y="97028"/>
                </a:lnTo>
                <a:lnTo>
                  <a:pt x="492821" y="102189"/>
                </a:lnTo>
                <a:lnTo>
                  <a:pt x="516363" y="108424"/>
                </a:lnTo>
                <a:lnTo>
                  <a:pt x="539606" y="115724"/>
                </a:lnTo>
                <a:lnTo>
                  <a:pt x="550538" y="119368"/>
                </a:lnTo>
                <a:lnTo>
                  <a:pt x="552674" y="120174"/>
                </a:lnTo>
                <a:lnTo>
                  <a:pt x="555009" y="120174"/>
                </a:lnTo>
                <a:lnTo>
                  <a:pt x="557145" y="119368"/>
                </a:lnTo>
                <a:lnTo>
                  <a:pt x="621038" y="92950"/>
                </a:lnTo>
                <a:close/>
              </a:path>
            </a:pathLst>
          </a:custGeom>
          <a:solidFill>
            <a:srgbClr val="147E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65165" y="5625292"/>
            <a:ext cx="598805" cy="1440180"/>
          </a:xfrm>
          <a:custGeom>
            <a:avLst/>
            <a:gdLst/>
            <a:ahLst/>
            <a:cxnLst/>
            <a:rect l="l" t="t" r="r" b="b"/>
            <a:pathLst>
              <a:path w="598805" h="1440179">
                <a:moveTo>
                  <a:pt x="429787" y="1247071"/>
                </a:moveTo>
                <a:lnTo>
                  <a:pt x="316901" y="1247071"/>
                </a:lnTo>
                <a:lnTo>
                  <a:pt x="316901" y="1383277"/>
                </a:lnTo>
                <a:lnTo>
                  <a:pt x="321336" y="1405247"/>
                </a:lnTo>
                <a:lnTo>
                  <a:pt x="333430" y="1423190"/>
                </a:lnTo>
                <a:lnTo>
                  <a:pt x="351370" y="1435289"/>
                </a:lnTo>
                <a:lnTo>
                  <a:pt x="373339" y="1439725"/>
                </a:lnTo>
                <a:lnTo>
                  <a:pt x="395314" y="1435289"/>
                </a:lnTo>
                <a:lnTo>
                  <a:pt x="413257" y="1423190"/>
                </a:lnTo>
                <a:lnTo>
                  <a:pt x="425352" y="1405247"/>
                </a:lnTo>
                <a:lnTo>
                  <a:pt x="429787" y="1383277"/>
                </a:lnTo>
                <a:lnTo>
                  <a:pt x="429787" y="1247071"/>
                </a:lnTo>
                <a:close/>
              </a:path>
              <a:path w="598805" h="1440179">
                <a:moveTo>
                  <a:pt x="560142" y="594704"/>
                </a:moveTo>
                <a:lnTo>
                  <a:pt x="135336" y="594704"/>
                </a:lnTo>
                <a:lnTo>
                  <a:pt x="155565" y="669487"/>
                </a:lnTo>
                <a:lnTo>
                  <a:pt x="90122" y="1246852"/>
                </a:lnTo>
                <a:lnTo>
                  <a:pt x="169146" y="1246852"/>
                </a:lnTo>
                <a:lnTo>
                  <a:pt x="169191" y="1383277"/>
                </a:lnTo>
                <a:lnTo>
                  <a:pt x="173581" y="1405032"/>
                </a:lnTo>
                <a:lnTo>
                  <a:pt x="185676" y="1422974"/>
                </a:lnTo>
                <a:lnTo>
                  <a:pt x="203615" y="1435070"/>
                </a:lnTo>
                <a:lnTo>
                  <a:pt x="225584" y="1439505"/>
                </a:lnTo>
                <a:lnTo>
                  <a:pt x="247559" y="1435070"/>
                </a:lnTo>
                <a:lnTo>
                  <a:pt x="265502" y="1422974"/>
                </a:lnTo>
                <a:lnTo>
                  <a:pt x="277598" y="1405032"/>
                </a:lnTo>
                <a:lnTo>
                  <a:pt x="281988" y="1383277"/>
                </a:lnTo>
                <a:lnTo>
                  <a:pt x="282033" y="1247071"/>
                </a:lnTo>
                <a:lnTo>
                  <a:pt x="508811" y="1247071"/>
                </a:lnTo>
                <a:lnTo>
                  <a:pt x="442164" y="669047"/>
                </a:lnTo>
                <a:lnTo>
                  <a:pt x="463158" y="595196"/>
                </a:lnTo>
                <a:lnTo>
                  <a:pt x="560229" y="595196"/>
                </a:lnTo>
                <a:lnTo>
                  <a:pt x="560142" y="594704"/>
                </a:lnTo>
                <a:close/>
              </a:path>
              <a:path w="598805" h="1440179">
                <a:moveTo>
                  <a:pt x="560229" y="595196"/>
                </a:moveTo>
                <a:lnTo>
                  <a:pt x="463158" y="595196"/>
                </a:lnTo>
                <a:lnTo>
                  <a:pt x="478330" y="682031"/>
                </a:lnTo>
                <a:lnTo>
                  <a:pt x="501984" y="823514"/>
                </a:lnTo>
                <a:lnTo>
                  <a:pt x="527601" y="863327"/>
                </a:lnTo>
                <a:lnTo>
                  <a:pt x="544913" y="869177"/>
                </a:lnTo>
                <a:lnTo>
                  <a:pt x="563794" y="867889"/>
                </a:lnTo>
                <a:lnTo>
                  <a:pt x="579717" y="860126"/>
                </a:lnTo>
                <a:lnTo>
                  <a:pt x="591400" y="847544"/>
                </a:lnTo>
                <a:lnTo>
                  <a:pt x="597884" y="831649"/>
                </a:lnTo>
                <a:lnTo>
                  <a:pt x="598212" y="813943"/>
                </a:lnTo>
                <a:lnTo>
                  <a:pt x="598484" y="813776"/>
                </a:lnTo>
                <a:lnTo>
                  <a:pt x="560229" y="595196"/>
                </a:lnTo>
                <a:close/>
              </a:path>
              <a:path w="598805" h="1440179">
                <a:moveTo>
                  <a:pt x="302179" y="0"/>
                </a:moveTo>
                <a:lnTo>
                  <a:pt x="253604" y="6894"/>
                </a:lnTo>
                <a:lnTo>
                  <a:pt x="211131" y="27848"/>
                </a:lnTo>
                <a:lnTo>
                  <a:pt x="177333" y="60387"/>
                </a:lnTo>
                <a:lnTo>
                  <a:pt x="154781" y="102036"/>
                </a:lnTo>
                <a:lnTo>
                  <a:pt x="146047" y="150320"/>
                </a:lnTo>
                <a:lnTo>
                  <a:pt x="146047" y="156120"/>
                </a:lnTo>
                <a:lnTo>
                  <a:pt x="151800" y="198750"/>
                </a:lnTo>
                <a:lnTo>
                  <a:pt x="168572" y="237529"/>
                </a:lnTo>
                <a:lnTo>
                  <a:pt x="195114" y="270399"/>
                </a:lnTo>
                <a:lnTo>
                  <a:pt x="230181" y="295299"/>
                </a:lnTo>
                <a:lnTo>
                  <a:pt x="230181" y="311791"/>
                </a:lnTo>
                <a:lnTo>
                  <a:pt x="162497" y="311791"/>
                </a:lnTo>
                <a:lnTo>
                  <a:pt x="128704" y="317854"/>
                </a:lnTo>
                <a:lnTo>
                  <a:pt x="86549" y="355572"/>
                </a:lnTo>
                <a:lnTo>
                  <a:pt x="75222" y="382616"/>
                </a:lnTo>
                <a:lnTo>
                  <a:pt x="74458" y="385255"/>
                </a:lnTo>
                <a:lnTo>
                  <a:pt x="74007" y="387066"/>
                </a:lnTo>
                <a:lnTo>
                  <a:pt x="73683" y="388616"/>
                </a:lnTo>
                <a:lnTo>
                  <a:pt x="73583" y="390197"/>
                </a:lnTo>
                <a:lnTo>
                  <a:pt x="69338" y="417589"/>
                </a:lnTo>
                <a:lnTo>
                  <a:pt x="0" y="813504"/>
                </a:lnTo>
                <a:lnTo>
                  <a:pt x="593" y="832419"/>
                </a:lnTo>
                <a:lnTo>
                  <a:pt x="8134" y="849067"/>
                </a:lnTo>
                <a:lnTo>
                  <a:pt x="21366" y="861675"/>
                </a:lnTo>
                <a:lnTo>
                  <a:pt x="39035" y="868476"/>
                </a:lnTo>
                <a:lnTo>
                  <a:pt x="56747" y="868149"/>
                </a:lnTo>
                <a:lnTo>
                  <a:pt x="92991" y="834068"/>
                </a:lnTo>
                <a:lnTo>
                  <a:pt x="96237" y="823063"/>
                </a:lnTo>
                <a:lnTo>
                  <a:pt x="120101" y="681581"/>
                </a:lnTo>
                <a:lnTo>
                  <a:pt x="135336" y="594704"/>
                </a:lnTo>
                <a:lnTo>
                  <a:pt x="560142" y="594704"/>
                </a:lnTo>
                <a:lnTo>
                  <a:pt x="524350" y="390197"/>
                </a:lnTo>
                <a:lnTo>
                  <a:pt x="523450" y="387014"/>
                </a:lnTo>
                <a:lnTo>
                  <a:pt x="522277" y="384051"/>
                </a:lnTo>
                <a:lnTo>
                  <a:pt x="521617" y="380438"/>
                </a:lnTo>
                <a:lnTo>
                  <a:pt x="491562" y="330933"/>
                </a:lnTo>
                <a:lnTo>
                  <a:pt x="435452" y="312021"/>
                </a:lnTo>
                <a:lnTo>
                  <a:pt x="368198" y="312021"/>
                </a:lnTo>
                <a:lnTo>
                  <a:pt x="368198" y="295519"/>
                </a:lnTo>
                <a:lnTo>
                  <a:pt x="403358" y="270605"/>
                </a:lnTo>
                <a:lnTo>
                  <a:pt x="429960" y="237686"/>
                </a:lnTo>
                <a:lnTo>
                  <a:pt x="446754" y="198834"/>
                </a:lnTo>
                <a:lnTo>
                  <a:pt x="452488" y="156120"/>
                </a:lnTo>
                <a:lnTo>
                  <a:pt x="445599" y="107545"/>
                </a:lnTo>
                <a:lnTo>
                  <a:pt x="424648" y="65073"/>
                </a:lnTo>
                <a:lnTo>
                  <a:pt x="392110" y="31277"/>
                </a:lnTo>
                <a:lnTo>
                  <a:pt x="350462" y="8728"/>
                </a:lnTo>
                <a:lnTo>
                  <a:pt x="302179" y="0"/>
                </a:lnTo>
                <a:close/>
              </a:path>
            </a:pathLst>
          </a:custGeom>
          <a:solidFill>
            <a:srgbClr val="211E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507195" y="6100616"/>
            <a:ext cx="421005" cy="513080"/>
          </a:xfrm>
          <a:custGeom>
            <a:avLst/>
            <a:gdLst/>
            <a:ahLst/>
            <a:cxnLst/>
            <a:rect l="l" t="t" r="r" b="b"/>
            <a:pathLst>
              <a:path w="421005" h="513079">
                <a:moveTo>
                  <a:pt x="377758" y="0"/>
                </a:moveTo>
                <a:lnTo>
                  <a:pt x="0" y="0"/>
                </a:lnTo>
                <a:lnTo>
                  <a:pt x="16623" y="3975"/>
                </a:lnTo>
                <a:lnTo>
                  <a:pt x="30203" y="14813"/>
                </a:lnTo>
                <a:lnTo>
                  <a:pt x="39362" y="30877"/>
                </a:lnTo>
                <a:lnTo>
                  <a:pt x="42721" y="50532"/>
                </a:lnTo>
                <a:lnTo>
                  <a:pt x="42721" y="462279"/>
                </a:lnTo>
                <a:lnTo>
                  <a:pt x="46078" y="481960"/>
                </a:lnTo>
                <a:lnTo>
                  <a:pt x="55235" y="498021"/>
                </a:lnTo>
                <a:lnTo>
                  <a:pt x="68814" y="508844"/>
                </a:lnTo>
                <a:lnTo>
                  <a:pt x="85442" y="512811"/>
                </a:lnTo>
                <a:lnTo>
                  <a:pt x="85777" y="512811"/>
                </a:lnTo>
                <a:lnTo>
                  <a:pt x="102269" y="508705"/>
                </a:lnTo>
                <a:lnTo>
                  <a:pt x="115724" y="497850"/>
                </a:lnTo>
                <a:lnTo>
                  <a:pt x="124789" y="481829"/>
                </a:lnTo>
                <a:lnTo>
                  <a:pt x="128111" y="462226"/>
                </a:lnTo>
                <a:lnTo>
                  <a:pt x="420479" y="462226"/>
                </a:lnTo>
                <a:lnTo>
                  <a:pt x="420479" y="50532"/>
                </a:lnTo>
                <a:lnTo>
                  <a:pt x="417121" y="30851"/>
                </a:lnTo>
                <a:lnTo>
                  <a:pt x="407965" y="14790"/>
                </a:lnTo>
                <a:lnTo>
                  <a:pt x="394385" y="3967"/>
                </a:lnTo>
                <a:lnTo>
                  <a:pt x="377758" y="0"/>
                </a:lnTo>
                <a:close/>
              </a:path>
            </a:pathLst>
          </a:custGeom>
          <a:solidFill>
            <a:srgbClr val="C6C8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464464" y="6100618"/>
            <a:ext cx="85725" cy="50800"/>
          </a:xfrm>
          <a:custGeom>
            <a:avLst/>
            <a:gdLst/>
            <a:ahLst/>
            <a:cxnLst/>
            <a:rect l="l" t="t" r="r" b="b"/>
            <a:pathLst>
              <a:path w="85725" h="50800">
                <a:moveTo>
                  <a:pt x="42731" y="0"/>
                </a:moveTo>
                <a:lnTo>
                  <a:pt x="26102" y="3975"/>
                </a:lnTo>
                <a:lnTo>
                  <a:pt x="12519" y="14813"/>
                </a:lnTo>
                <a:lnTo>
                  <a:pt x="3359" y="30877"/>
                </a:lnTo>
                <a:lnTo>
                  <a:pt x="0" y="50532"/>
                </a:lnTo>
                <a:lnTo>
                  <a:pt x="85452" y="50532"/>
                </a:lnTo>
                <a:lnTo>
                  <a:pt x="82093" y="30851"/>
                </a:lnTo>
                <a:lnTo>
                  <a:pt x="72934" y="14790"/>
                </a:lnTo>
                <a:lnTo>
                  <a:pt x="59354" y="3967"/>
                </a:lnTo>
                <a:lnTo>
                  <a:pt x="42731" y="0"/>
                </a:lnTo>
                <a:close/>
              </a:path>
            </a:pathLst>
          </a:custGeom>
          <a:solidFill>
            <a:srgbClr val="8081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592910" y="6562842"/>
            <a:ext cx="377825" cy="50800"/>
          </a:xfrm>
          <a:custGeom>
            <a:avLst/>
            <a:gdLst/>
            <a:ahLst/>
            <a:cxnLst/>
            <a:rect l="l" t="t" r="r" b="b"/>
            <a:pathLst>
              <a:path w="377825" h="50800">
                <a:moveTo>
                  <a:pt x="377496" y="0"/>
                </a:moveTo>
                <a:lnTo>
                  <a:pt x="42396" y="0"/>
                </a:lnTo>
                <a:lnTo>
                  <a:pt x="39073" y="19584"/>
                </a:lnTo>
                <a:lnTo>
                  <a:pt x="30001" y="35602"/>
                </a:lnTo>
                <a:lnTo>
                  <a:pt x="16528" y="46454"/>
                </a:lnTo>
                <a:lnTo>
                  <a:pt x="0" y="50542"/>
                </a:lnTo>
                <a:lnTo>
                  <a:pt x="334764" y="50542"/>
                </a:lnTo>
                <a:lnTo>
                  <a:pt x="351393" y="46565"/>
                </a:lnTo>
                <a:lnTo>
                  <a:pt x="364977" y="35724"/>
                </a:lnTo>
                <a:lnTo>
                  <a:pt x="374137" y="19656"/>
                </a:lnTo>
                <a:lnTo>
                  <a:pt x="377496" y="0"/>
                </a:lnTo>
                <a:close/>
              </a:path>
            </a:pathLst>
          </a:custGeom>
          <a:solidFill>
            <a:srgbClr val="8081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669823" y="6151554"/>
            <a:ext cx="393700" cy="370840"/>
          </a:xfrm>
          <a:custGeom>
            <a:avLst/>
            <a:gdLst/>
            <a:ahLst/>
            <a:cxnLst/>
            <a:rect l="l" t="t" r="r" b="b"/>
            <a:pathLst>
              <a:path w="393700" h="370840">
                <a:moveTo>
                  <a:pt x="183760" y="155098"/>
                </a:moveTo>
                <a:lnTo>
                  <a:pt x="132973" y="155098"/>
                </a:lnTo>
                <a:lnTo>
                  <a:pt x="351878" y="364715"/>
                </a:lnTo>
                <a:lnTo>
                  <a:pt x="358076" y="370296"/>
                </a:lnTo>
                <a:lnTo>
                  <a:pt x="366945" y="369814"/>
                </a:lnTo>
                <a:lnTo>
                  <a:pt x="388285" y="346077"/>
                </a:lnTo>
                <a:lnTo>
                  <a:pt x="393625" y="339574"/>
                </a:lnTo>
                <a:lnTo>
                  <a:pt x="392745" y="330737"/>
                </a:lnTo>
                <a:lnTo>
                  <a:pt x="386746" y="325836"/>
                </a:lnTo>
                <a:lnTo>
                  <a:pt x="183760" y="155098"/>
                </a:lnTo>
                <a:close/>
              </a:path>
              <a:path w="393700" h="370840">
                <a:moveTo>
                  <a:pt x="16591" y="103995"/>
                </a:moveTo>
                <a:lnTo>
                  <a:pt x="10290" y="106124"/>
                </a:lnTo>
                <a:lnTo>
                  <a:pt x="4914" y="110346"/>
                </a:lnTo>
                <a:lnTo>
                  <a:pt x="978" y="117191"/>
                </a:lnTo>
                <a:lnTo>
                  <a:pt x="0" y="124754"/>
                </a:lnTo>
                <a:lnTo>
                  <a:pt x="1921" y="132135"/>
                </a:lnTo>
                <a:lnTo>
                  <a:pt x="6684" y="138439"/>
                </a:lnTo>
                <a:lnTo>
                  <a:pt x="80409" y="204427"/>
                </a:lnTo>
                <a:lnTo>
                  <a:pt x="85688" y="207885"/>
                </a:lnTo>
                <a:lnTo>
                  <a:pt x="91637" y="209494"/>
                </a:lnTo>
                <a:lnTo>
                  <a:pt x="97793" y="209203"/>
                </a:lnTo>
                <a:lnTo>
                  <a:pt x="103697" y="206960"/>
                </a:lnTo>
                <a:lnTo>
                  <a:pt x="109611" y="201750"/>
                </a:lnTo>
                <a:lnTo>
                  <a:pt x="112952" y="194912"/>
                </a:lnTo>
                <a:lnTo>
                  <a:pt x="113487" y="187319"/>
                </a:lnTo>
                <a:lnTo>
                  <a:pt x="110984" y="179841"/>
                </a:lnTo>
                <a:lnTo>
                  <a:pt x="132973" y="155098"/>
                </a:lnTo>
                <a:lnTo>
                  <a:pt x="183760" y="155098"/>
                </a:lnTo>
                <a:lnTo>
                  <a:pt x="154805" y="130743"/>
                </a:lnTo>
                <a:lnTo>
                  <a:pt x="176712" y="106377"/>
                </a:lnTo>
                <a:lnTo>
                  <a:pt x="29657" y="106377"/>
                </a:lnTo>
                <a:lnTo>
                  <a:pt x="23239" y="104049"/>
                </a:lnTo>
                <a:lnTo>
                  <a:pt x="16591" y="103995"/>
                </a:lnTo>
                <a:close/>
              </a:path>
              <a:path w="393700" h="370840">
                <a:moveTo>
                  <a:pt x="113927" y="0"/>
                </a:moveTo>
                <a:lnTo>
                  <a:pt x="107310" y="769"/>
                </a:lnTo>
                <a:lnTo>
                  <a:pt x="101163" y="3794"/>
                </a:lnTo>
                <a:lnTo>
                  <a:pt x="95824" y="9619"/>
                </a:lnTo>
                <a:lnTo>
                  <a:pt x="93223" y="16792"/>
                </a:lnTo>
                <a:lnTo>
                  <a:pt x="93500" y="24419"/>
                </a:lnTo>
                <a:lnTo>
                  <a:pt x="96796" y="31605"/>
                </a:lnTo>
                <a:lnTo>
                  <a:pt x="29657" y="106377"/>
                </a:lnTo>
                <a:lnTo>
                  <a:pt x="176712" y="106377"/>
                </a:lnTo>
                <a:lnTo>
                  <a:pt x="178783" y="104074"/>
                </a:lnTo>
                <a:lnTo>
                  <a:pt x="194051" y="104074"/>
                </a:lnTo>
                <a:lnTo>
                  <a:pt x="196665" y="103062"/>
                </a:lnTo>
                <a:lnTo>
                  <a:pt x="201526" y="99110"/>
                </a:lnTo>
                <a:lnTo>
                  <a:pt x="205508" y="92308"/>
                </a:lnTo>
                <a:lnTo>
                  <a:pt x="206540" y="84769"/>
                </a:lnTo>
                <a:lnTo>
                  <a:pt x="204673" y="77393"/>
                </a:lnTo>
                <a:lnTo>
                  <a:pt x="199955" y="71080"/>
                </a:lnTo>
                <a:lnTo>
                  <a:pt x="126219" y="5103"/>
                </a:lnTo>
                <a:lnTo>
                  <a:pt x="120425" y="1454"/>
                </a:lnTo>
                <a:lnTo>
                  <a:pt x="113927" y="0"/>
                </a:lnTo>
                <a:close/>
              </a:path>
              <a:path w="393700" h="370840">
                <a:moveTo>
                  <a:pt x="194051" y="104074"/>
                </a:moveTo>
                <a:lnTo>
                  <a:pt x="178783" y="104074"/>
                </a:lnTo>
                <a:lnTo>
                  <a:pt x="184846" y="105641"/>
                </a:lnTo>
                <a:lnTo>
                  <a:pt x="190956" y="105271"/>
                </a:lnTo>
                <a:lnTo>
                  <a:pt x="194051" y="104074"/>
                </a:lnTo>
                <a:close/>
              </a:path>
            </a:pathLst>
          </a:custGeom>
          <a:solidFill>
            <a:srgbClr val="147E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034385" y="5651339"/>
            <a:ext cx="712470" cy="499745"/>
          </a:xfrm>
          <a:custGeom>
            <a:avLst/>
            <a:gdLst/>
            <a:ahLst/>
            <a:cxnLst/>
            <a:rect l="l" t="t" r="r" b="b"/>
            <a:pathLst>
              <a:path w="712470" h="499745">
                <a:moveTo>
                  <a:pt x="602180" y="0"/>
                </a:moveTo>
                <a:lnTo>
                  <a:pt x="109975" y="0"/>
                </a:lnTo>
                <a:lnTo>
                  <a:pt x="67166" y="8641"/>
                </a:lnTo>
                <a:lnTo>
                  <a:pt x="32209" y="32209"/>
                </a:lnTo>
                <a:lnTo>
                  <a:pt x="8641" y="67166"/>
                </a:lnTo>
                <a:lnTo>
                  <a:pt x="0" y="109975"/>
                </a:lnTo>
                <a:lnTo>
                  <a:pt x="0" y="389495"/>
                </a:lnTo>
                <a:lnTo>
                  <a:pt x="8641" y="432305"/>
                </a:lnTo>
                <a:lnTo>
                  <a:pt x="32209" y="467261"/>
                </a:lnTo>
                <a:lnTo>
                  <a:pt x="67166" y="490829"/>
                </a:lnTo>
                <a:lnTo>
                  <a:pt x="109975" y="499471"/>
                </a:lnTo>
                <a:lnTo>
                  <a:pt x="602180" y="499471"/>
                </a:lnTo>
                <a:lnTo>
                  <a:pt x="644989" y="490829"/>
                </a:lnTo>
                <a:lnTo>
                  <a:pt x="679946" y="467261"/>
                </a:lnTo>
                <a:lnTo>
                  <a:pt x="703514" y="432305"/>
                </a:lnTo>
                <a:lnTo>
                  <a:pt x="712156" y="389495"/>
                </a:lnTo>
                <a:lnTo>
                  <a:pt x="712156" y="109975"/>
                </a:lnTo>
                <a:lnTo>
                  <a:pt x="703514" y="67166"/>
                </a:lnTo>
                <a:lnTo>
                  <a:pt x="679946" y="32209"/>
                </a:lnTo>
                <a:lnTo>
                  <a:pt x="644989" y="8641"/>
                </a:lnTo>
                <a:lnTo>
                  <a:pt x="602180" y="0"/>
                </a:lnTo>
                <a:close/>
              </a:path>
            </a:pathLst>
          </a:custGeom>
          <a:solidFill>
            <a:srgbClr val="C6C8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008931" y="5625875"/>
            <a:ext cx="763270" cy="550545"/>
          </a:xfrm>
          <a:custGeom>
            <a:avLst/>
            <a:gdLst/>
            <a:ahLst/>
            <a:cxnLst/>
            <a:rect l="l" t="t" r="r" b="b"/>
            <a:pathLst>
              <a:path w="763270" h="550545">
                <a:moveTo>
                  <a:pt x="627635" y="0"/>
                </a:moveTo>
                <a:lnTo>
                  <a:pt x="135430" y="0"/>
                </a:lnTo>
                <a:lnTo>
                  <a:pt x="92645" y="6944"/>
                </a:lnTo>
                <a:lnTo>
                  <a:pt x="55485" y="26184"/>
                </a:lnTo>
                <a:lnTo>
                  <a:pt x="26176" y="55495"/>
                </a:lnTo>
                <a:lnTo>
                  <a:pt x="6939" y="92655"/>
                </a:lnTo>
                <a:lnTo>
                  <a:pt x="0" y="135440"/>
                </a:lnTo>
                <a:lnTo>
                  <a:pt x="0" y="414961"/>
                </a:lnTo>
                <a:lnTo>
                  <a:pt x="6944" y="457762"/>
                </a:lnTo>
                <a:lnTo>
                  <a:pt x="26191" y="494932"/>
                </a:lnTo>
                <a:lnTo>
                  <a:pt x="55515" y="524244"/>
                </a:lnTo>
                <a:lnTo>
                  <a:pt x="92687" y="543476"/>
                </a:lnTo>
                <a:lnTo>
                  <a:pt x="135482" y="550402"/>
                </a:lnTo>
                <a:lnTo>
                  <a:pt x="627635" y="550402"/>
                </a:lnTo>
                <a:lnTo>
                  <a:pt x="670425" y="543467"/>
                </a:lnTo>
                <a:lnTo>
                  <a:pt x="707588" y="524232"/>
                </a:lnTo>
                <a:lnTo>
                  <a:pt x="732328" y="499492"/>
                </a:lnTo>
                <a:lnTo>
                  <a:pt x="135482" y="499492"/>
                </a:lnTo>
                <a:lnTo>
                  <a:pt x="102601" y="492819"/>
                </a:lnTo>
                <a:lnTo>
                  <a:pt x="75750" y="474700"/>
                </a:lnTo>
                <a:lnTo>
                  <a:pt x="57637" y="447844"/>
                </a:lnTo>
                <a:lnTo>
                  <a:pt x="50972" y="414961"/>
                </a:lnTo>
                <a:lnTo>
                  <a:pt x="50972" y="135440"/>
                </a:lnTo>
                <a:lnTo>
                  <a:pt x="57637" y="102558"/>
                </a:lnTo>
                <a:lnTo>
                  <a:pt x="75750" y="75704"/>
                </a:lnTo>
                <a:lnTo>
                  <a:pt x="102601" y="57591"/>
                </a:lnTo>
                <a:lnTo>
                  <a:pt x="135482" y="50930"/>
                </a:lnTo>
                <a:lnTo>
                  <a:pt x="732334" y="50930"/>
                </a:lnTo>
                <a:lnTo>
                  <a:pt x="707588" y="26184"/>
                </a:lnTo>
                <a:lnTo>
                  <a:pt x="670425" y="6944"/>
                </a:lnTo>
                <a:lnTo>
                  <a:pt x="627635" y="0"/>
                </a:lnTo>
                <a:close/>
              </a:path>
              <a:path w="763270" h="550545">
                <a:moveTo>
                  <a:pt x="732334" y="50930"/>
                </a:moveTo>
                <a:lnTo>
                  <a:pt x="627687" y="50930"/>
                </a:lnTo>
                <a:lnTo>
                  <a:pt x="660564" y="57591"/>
                </a:lnTo>
                <a:lnTo>
                  <a:pt x="687417" y="75704"/>
                </a:lnTo>
                <a:lnTo>
                  <a:pt x="705535" y="102558"/>
                </a:lnTo>
                <a:lnTo>
                  <a:pt x="712208" y="135440"/>
                </a:lnTo>
                <a:lnTo>
                  <a:pt x="712208" y="414961"/>
                </a:lnTo>
                <a:lnTo>
                  <a:pt x="705535" y="447844"/>
                </a:lnTo>
                <a:lnTo>
                  <a:pt x="687417" y="474700"/>
                </a:lnTo>
                <a:lnTo>
                  <a:pt x="660564" y="492819"/>
                </a:lnTo>
                <a:lnTo>
                  <a:pt x="627687" y="499492"/>
                </a:lnTo>
                <a:lnTo>
                  <a:pt x="732328" y="499492"/>
                </a:lnTo>
                <a:lnTo>
                  <a:pt x="736899" y="494921"/>
                </a:lnTo>
                <a:lnTo>
                  <a:pt x="756136" y="457756"/>
                </a:lnTo>
                <a:lnTo>
                  <a:pt x="763076" y="414961"/>
                </a:lnTo>
                <a:lnTo>
                  <a:pt x="763076" y="135440"/>
                </a:lnTo>
                <a:lnTo>
                  <a:pt x="756136" y="92655"/>
                </a:lnTo>
                <a:lnTo>
                  <a:pt x="736899" y="55495"/>
                </a:lnTo>
                <a:lnTo>
                  <a:pt x="732334" y="50930"/>
                </a:lnTo>
                <a:close/>
              </a:path>
            </a:pathLst>
          </a:custGeom>
          <a:solidFill>
            <a:srgbClr val="8081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112014" y="5741106"/>
            <a:ext cx="548640" cy="330200"/>
          </a:xfrm>
          <a:custGeom>
            <a:avLst/>
            <a:gdLst/>
            <a:ahLst/>
            <a:cxnLst/>
            <a:rect l="l" t="t" r="r" b="b"/>
            <a:pathLst>
              <a:path w="548639" h="330200">
                <a:moveTo>
                  <a:pt x="132990" y="138644"/>
                </a:moveTo>
                <a:lnTo>
                  <a:pt x="0" y="289352"/>
                </a:lnTo>
                <a:lnTo>
                  <a:pt x="45820" y="329770"/>
                </a:lnTo>
                <a:lnTo>
                  <a:pt x="143220" y="219438"/>
                </a:lnTo>
                <a:lnTo>
                  <a:pt x="263355" y="219438"/>
                </a:lnTo>
                <a:lnTo>
                  <a:pt x="288105" y="189858"/>
                </a:lnTo>
                <a:lnTo>
                  <a:pt x="208443" y="189858"/>
                </a:lnTo>
                <a:lnTo>
                  <a:pt x="132990" y="138644"/>
                </a:lnTo>
                <a:close/>
              </a:path>
              <a:path w="548639" h="330200">
                <a:moveTo>
                  <a:pt x="263355" y="219438"/>
                </a:moveTo>
                <a:lnTo>
                  <a:pt x="143220" y="219438"/>
                </a:lnTo>
                <a:lnTo>
                  <a:pt x="219857" y="271426"/>
                </a:lnTo>
                <a:lnTo>
                  <a:pt x="263355" y="219438"/>
                </a:lnTo>
                <a:close/>
              </a:path>
              <a:path w="548639" h="330200">
                <a:moveTo>
                  <a:pt x="460929" y="142864"/>
                </a:moveTo>
                <a:lnTo>
                  <a:pt x="327424" y="142864"/>
                </a:lnTo>
                <a:lnTo>
                  <a:pt x="405338" y="205292"/>
                </a:lnTo>
                <a:lnTo>
                  <a:pt x="460929" y="142864"/>
                </a:lnTo>
                <a:close/>
              </a:path>
              <a:path w="548639" h="330200">
                <a:moveTo>
                  <a:pt x="318974" y="57788"/>
                </a:moveTo>
                <a:lnTo>
                  <a:pt x="208443" y="189858"/>
                </a:lnTo>
                <a:lnTo>
                  <a:pt x="288105" y="189858"/>
                </a:lnTo>
                <a:lnTo>
                  <a:pt x="327424" y="142864"/>
                </a:lnTo>
                <a:lnTo>
                  <a:pt x="460929" y="142864"/>
                </a:lnTo>
                <a:lnTo>
                  <a:pt x="480110" y="121326"/>
                </a:lnTo>
                <a:lnTo>
                  <a:pt x="398260" y="121326"/>
                </a:lnTo>
                <a:lnTo>
                  <a:pt x="318974" y="57788"/>
                </a:lnTo>
                <a:close/>
              </a:path>
              <a:path w="548639" h="330200">
                <a:moveTo>
                  <a:pt x="548056" y="0"/>
                </a:moveTo>
                <a:lnTo>
                  <a:pt x="440216" y="21486"/>
                </a:lnTo>
                <a:lnTo>
                  <a:pt x="466446" y="44752"/>
                </a:lnTo>
                <a:lnTo>
                  <a:pt x="398260" y="121326"/>
                </a:lnTo>
                <a:lnTo>
                  <a:pt x="480110" y="121326"/>
                </a:lnTo>
                <a:lnTo>
                  <a:pt x="512204" y="85285"/>
                </a:lnTo>
                <a:lnTo>
                  <a:pt x="542307" y="85285"/>
                </a:lnTo>
                <a:lnTo>
                  <a:pt x="548056" y="0"/>
                </a:lnTo>
                <a:close/>
              </a:path>
              <a:path w="548639" h="330200">
                <a:moveTo>
                  <a:pt x="542307" y="85285"/>
                </a:moveTo>
                <a:lnTo>
                  <a:pt x="512204" y="85285"/>
                </a:lnTo>
                <a:lnTo>
                  <a:pt x="540611" y="110436"/>
                </a:lnTo>
                <a:lnTo>
                  <a:pt x="542307" y="85285"/>
                </a:lnTo>
                <a:close/>
              </a:path>
            </a:pathLst>
          </a:custGeom>
          <a:solidFill>
            <a:srgbClr val="147E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539334" y="5735293"/>
            <a:ext cx="665480" cy="1329690"/>
          </a:xfrm>
          <a:custGeom>
            <a:avLst/>
            <a:gdLst/>
            <a:ahLst/>
            <a:cxnLst/>
            <a:rect l="l" t="t" r="r" b="b"/>
            <a:pathLst>
              <a:path w="665480" h="1329690">
                <a:moveTo>
                  <a:pt x="260944" y="1152635"/>
                </a:moveTo>
                <a:lnTo>
                  <a:pt x="156613" y="1152635"/>
                </a:lnTo>
                <a:lnTo>
                  <a:pt x="156613" y="1278557"/>
                </a:lnTo>
                <a:lnTo>
                  <a:pt x="161001" y="1297949"/>
                </a:lnTo>
                <a:lnTo>
                  <a:pt x="171875" y="1313823"/>
                </a:lnTo>
                <a:lnTo>
                  <a:pt x="187754" y="1324696"/>
                </a:lnTo>
                <a:lnTo>
                  <a:pt x="207155" y="1329079"/>
                </a:lnTo>
                <a:lnTo>
                  <a:pt x="227586" y="1325620"/>
                </a:lnTo>
                <a:lnTo>
                  <a:pt x="244514" y="1314962"/>
                </a:lnTo>
                <a:lnTo>
                  <a:pt x="256211" y="1298732"/>
                </a:lnTo>
                <a:lnTo>
                  <a:pt x="260944" y="1278557"/>
                </a:lnTo>
                <a:lnTo>
                  <a:pt x="260944" y="1152635"/>
                </a:lnTo>
                <a:close/>
              </a:path>
              <a:path w="665480" h="1329690">
                <a:moveTo>
                  <a:pt x="397506" y="1152635"/>
                </a:moveTo>
                <a:lnTo>
                  <a:pt x="293174" y="1152635"/>
                </a:lnTo>
                <a:lnTo>
                  <a:pt x="293174" y="1278557"/>
                </a:lnTo>
                <a:lnTo>
                  <a:pt x="297558" y="1297949"/>
                </a:lnTo>
                <a:lnTo>
                  <a:pt x="308431" y="1313823"/>
                </a:lnTo>
                <a:lnTo>
                  <a:pt x="324309" y="1324696"/>
                </a:lnTo>
                <a:lnTo>
                  <a:pt x="343706" y="1329079"/>
                </a:lnTo>
                <a:lnTo>
                  <a:pt x="364138" y="1325620"/>
                </a:lnTo>
                <a:lnTo>
                  <a:pt x="381070" y="1314962"/>
                </a:lnTo>
                <a:lnTo>
                  <a:pt x="392770" y="1298732"/>
                </a:lnTo>
                <a:lnTo>
                  <a:pt x="397506" y="1278557"/>
                </a:lnTo>
                <a:lnTo>
                  <a:pt x="397506" y="1152635"/>
                </a:lnTo>
                <a:close/>
              </a:path>
              <a:path w="665480" h="1329690">
                <a:moveTo>
                  <a:pt x="430269" y="550004"/>
                </a:moveTo>
                <a:lnTo>
                  <a:pt x="125095" y="550004"/>
                </a:lnTo>
                <a:lnTo>
                  <a:pt x="143838" y="618724"/>
                </a:lnTo>
                <a:lnTo>
                  <a:pt x="83348" y="1152635"/>
                </a:lnTo>
                <a:lnTo>
                  <a:pt x="470310" y="1152635"/>
                </a:lnTo>
                <a:lnTo>
                  <a:pt x="410898" y="635080"/>
                </a:lnTo>
                <a:lnTo>
                  <a:pt x="430269" y="550004"/>
                </a:lnTo>
                <a:close/>
              </a:path>
              <a:path w="665480" h="1329690">
                <a:moveTo>
                  <a:pt x="274012" y="0"/>
                </a:moveTo>
                <a:lnTo>
                  <a:pt x="229389" y="8065"/>
                </a:lnTo>
                <a:lnTo>
                  <a:pt x="190895" y="28905"/>
                </a:lnTo>
                <a:lnTo>
                  <a:pt x="160819" y="60143"/>
                </a:lnTo>
                <a:lnTo>
                  <a:pt x="141449" y="99403"/>
                </a:lnTo>
                <a:lnTo>
                  <a:pt x="135074" y="144309"/>
                </a:lnTo>
                <a:lnTo>
                  <a:pt x="140407" y="183702"/>
                </a:lnTo>
                <a:lnTo>
                  <a:pt x="155920" y="219535"/>
                </a:lnTo>
                <a:lnTo>
                  <a:pt x="180463" y="249906"/>
                </a:lnTo>
                <a:lnTo>
                  <a:pt x="212883" y="272913"/>
                </a:lnTo>
                <a:lnTo>
                  <a:pt x="212883" y="288190"/>
                </a:lnTo>
                <a:lnTo>
                  <a:pt x="150204" y="288190"/>
                </a:lnTo>
                <a:lnTo>
                  <a:pt x="118953" y="293793"/>
                </a:lnTo>
                <a:lnTo>
                  <a:pt x="79994" y="328653"/>
                </a:lnTo>
                <a:lnTo>
                  <a:pt x="68835" y="356366"/>
                </a:lnTo>
                <a:lnTo>
                  <a:pt x="68385" y="357737"/>
                </a:lnTo>
                <a:lnTo>
                  <a:pt x="68123" y="359214"/>
                </a:lnTo>
                <a:lnTo>
                  <a:pt x="68123" y="360083"/>
                </a:lnTo>
                <a:lnTo>
                  <a:pt x="64099" y="386015"/>
                </a:lnTo>
                <a:lnTo>
                  <a:pt x="0" y="752081"/>
                </a:lnTo>
                <a:lnTo>
                  <a:pt x="170" y="768876"/>
                </a:lnTo>
                <a:lnTo>
                  <a:pt x="6214" y="783863"/>
                </a:lnTo>
                <a:lnTo>
                  <a:pt x="17244" y="795674"/>
                </a:lnTo>
                <a:lnTo>
                  <a:pt x="32323" y="802834"/>
                </a:lnTo>
                <a:lnTo>
                  <a:pt x="49787" y="803773"/>
                </a:lnTo>
                <a:lnTo>
                  <a:pt x="65706" y="798141"/>
                </a:lnTo>
                <a:lnTo>
                  <a:pt x="88468" y="764552"/>
                </a:lnTo>
                <a:lnTo>
                  <a:pt x="89002" y="761044"/>
                </a:lnTo>
                <a:lnTo>
                  <a:pt x="111043" y="630294"/>
                </a:lnTo>
                <a:lnTo>
                  <a:pt x="125095" y="550004"/>
                </a:lnTo>
                <a:lnTo>
                  <a:pt x="430269" y="550004"/>
                </a:lnTo>
                <a:lnTo>
                  <a:pt x="435536" y="526874"/>
                </a:lnTo>
                <a:lnTo>
                  <a:pt x="583107" y="526874"/>
                </a:lnTo>
                <a:lnTo>
                  <a:pt x="625190" y="457944"/>
                </a:lnTo>
                <a:lnTo>
                  <a:pt x="520874" y="457944"/>
                </a:lnTo>
                <a:lnTo>
                  <a:pt x="497845" y="422859"/>
                </a:lnTo>
                <a:lnTo>
                  <a:pt x="467073" y="377416"/>
                </a:lnTo>
                <a:lnTo>
                  <a:pt x="437210" y="336087"/>
                </a:lnTo>
                <a:lnTo>
                  <a:pt x="402134" y="303395"/>
                </a:lnTo>
                <a:lnTo>
                  <a:pt x="364215" y="289927"/>
                </a:lnTo>
                <a:lnTo>
                  <a:pt x="340523" y="287373"/>
                </a:lnTo>
                <a:lnTo>
                  <a:pt x="340523" y="272913"/>
                </a:lnTo>
                <a:lnTo>
                  <a:pt x="372948" y="249906"/>
                </a:lnTo>
                <a:lnTo>
                  <a:pt x="397489" y="219535"/>
                </a:lnTo>
                <a:lnTo>
                  <a:pt x="412997" y="183702"/>
                </a:lnTo>
                <a:lnTo>
                  <a:pt x="418322" y="144309"/>
                </a:lnTo>
                <a:lnTo>
                  <a:pt x="418322" y="138938"/>
                </a:lnTo>
                <a:lnTo>
                  <a:pt x="410256" y="94306"/>
                </a:lnTo>
                <a:lnTo>
                  <a:pt x="389414" y="55809"/>
                </a:lnTo>
                <a:lnTo>
                  <a:pt x="358174" y="25734"/>
                </a:lnTo>
                <a:lnTo>
                  <a:pt x="318914" y="6368"/>
                </a:lnTo>
                <a:lnTo>
                  <a:pt x="274012" y="0"/>
                </a:lnTo>
                <a:close/>
              </a:path>
              <a:path w="665480" h="1329690">
                <a:moveTo>
                  <a:pt x="583107" y="526874"/>
                </a:moveTo>
                <a:lnTo>
                  <a:pt x="435536" y="526874"/>
                </a:lnTo>
                <a:lnTo>
                  <a:pt x="478917" y="576160"/>
                </a:lnTo>
                <a:lnTo>
                  <a:pt x="482236" y="580893"/>
                </a:lnTo>
                <a:lnTo>
                  <a:pt x="486414" y="584935"/>
                </a:lnTo>
                <a:lnTo>
                  <a:pt x="491262" y="588076"/>
                </a:lnTo>
                <a:lnTo>
                  <a:pt x="507948" y="594699"/>
                </a:lnTo>
                <a:lnTo>
                  <a:pt x="525279" y="594417"/>
                </a:lnTo>
                <a:lnTo>
                  <a:pt x="541241" y="587659"/>
                </a:lnTo>
                <a:lnTo>
                  <a:pt x="553815" y="574851"/>
                </a:lnTo>
                <a:lnTo>
                  <a:pt x="583107" y="526874"/>
                </a:lnTo>
                <a:close/>
              </a:path>
              <a:path w="665480" h="1329690">
                <a:moveTo>
                  <a:pt x="626467" y="334631"/>
                </a:moveTo>
                <a:lnTo>
                  <a:pt x="609097" y="335505"/>
                </a:lnTo>
                <a:lnTo>
                  <a:pt x="593324" y="342830"/>
                </a:lnTo>
                <a:lnTo>
                  <a:pt x="581155" y="356114"/>
                </a:lnTo>
                <a:lnTo>
                  <a:pt x="520874" y="457944"/>
                </a:lnTo>
                <a:lnTo>
                  <a:pt x="625190" y="457944"/>
                </a:lnTo>
                <a:lnTo>
                  <a:pt x="657173" y="405558"/>
                </a:lnTo>
                <a:lnTo>
                  <a:pt x="657770" y="404710"/>
                </a:lnTo>
                <a:lnTo>
                  <a:pt x="658315" y="403851"/>
                </a:lnTo>
                <a:lnTo>
                  <a:pt x="658838" y="402972"/>
                </a:lnTo>
                <a:lnTo>
                  <a:pt x="664912" y="385998"/>
                </a:lnTo>
                <a:lnTo>
                  <a:pt x="664038" y="368648"/>
                </a:lnTo>
                <a:lnTo>
                  <a:pt x="656710" y="352875"/>
                </a:lnTo>
                <a:lnTo>
                  <a:pt x="643425" y="340701"/>
                </a:lnTo>
                <a:lnTo>
                  <a:pt x="626467" y="334631"/>
                </a:lnTo>
                <a:close/>
              </a:path>
            </a:pathLst>
          </a:custGeom>
          <a:solidFill>
            <a:srgbClr val="211E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870243" y="5621393"/>
            <a:ext cx="694055" cy="1447800"/>
          </a:xfrm>
          <a:custGeom>
            <a:avLst/>
            <a:gdLst/>
            <a:ahLst/>
            <a:cxnLst/>
            <a:rect l="l" t="t" r="r" b="b"/>
            <a:pathLst>
              <a:path w="694055" h="1447800">
                <a:moveTo>
                  <a:pt x="331625" y="1260934"/>
                </a:moveTo>
                <a:lnTo>
                  <a:pt x="222267" y="1260934"/>
                </a:lnTo>
                <a:lnTo>
                  <a:pt x="222267" y="1392993"/>
                </a:lnTo>
                <a:lnTo>
                  <a:pt x="226564" y="1414276"/>
                </a:lnTo>
                <a:lnTo>
                  <a:pt x="238282" y="1431656"/>
                </a:lnTo>
                <a:lnTo>
                  <a:pt x="255663" y="1443375"/>
                </a:lnTo>
                <a:lnTo>
                  <a:pt x="276946" y="1447672"/>
                </a:lnTo>
                <a:lnTo>
                  <a:pt x="298230" y="1443375"/>
                </a:lnTo>
                <a:lnTo>
                  <a:pt x="315610" y="1431656"/>
                </a:lnTo>
                <a:lnTo>
                  <a:pt x="327332" y="1414259"/>
                </a:lnTo>
                <a:lnTo>
                  <a:pt x="331625" y="1392993"/>
                </a:lnTo>
                <a:lnTo>
                  <a:pt x="331625" y="1260934"/>
                </a:lnTo>
                <a:close/>
              </a:path>
              <a:path w="694055" h="1447800">
                <a:moveTo>
                  <a:pt x="474731" y="1260934"/>
                </a:moveTo>
                <a:lnTo>
                  <a:pt x="365383" y="1260934"/>
                </a:lnTo>
                <a:lnTo>
                  <a:pt x="365383" y="1392993"/>
                </a:lnTo>
                <a:lnTo>
                  <a:pt x="369695" y="1414276"/>
                </a:lnTo>
                <a:lnTo>
                  <a:pt x="381434" y="1431656"/>
                </a:lnTo>
                <a:lnTo>
                  <a:pt x="398808" y="1443357"/>
                </a:lnTo>
                <a:lnTo>
                  <a:pt x="420094" y="1447640"/>
                </a:lnTo>
                <a:lnTo>
                  <a:pt x="441356" y="1443336"/>
                </a:lnTo>
                <a:lnTo>
                  <a:pt x="458721" y="1431625"/>
                </a:lnTo>
                <a:lnTo>
                  <a:pt x="470432" y="1414259"/>
                </a:lnTo>
                <a:lnTo>
                  <a:pt x="474731" y="1392993"/>
                </a:lnTo>
                <a:lnTo>
                  <a:pt x="474731" y="1260934"/>
                </a:lnTo>
                <a:close/>
              </a:path>
              <a:path w="694055" h="1447800">
                <a:moveTo>
                  <a:pt x="49832" y="0"/>
                </a:moveTo>
                <a:lnTo>
                  <a:pt x="31613" y="2061"/>
                </a:lnTo>
                <a:lnTo>
                  <a:pt x="16167" y="10566"/>
                </a:lnTo>
                <a:lnTo>
                  <a:pt x="5329" y="23742"/>
                </a:lnTo>
                <a:lnTo>
                  <a:pt x="0" y="39952"/>
                </a:lnTo>
                <a:lnTo>
                  <a:pt x="1080" y="57557"/>
                </a:lnTo>
                <a:lnTo>
                  <a:pt x="193064" y="701317"/>
                </a:lnTo>
                <a:lnTo>
                  <a:pt x="134951" y="1260934"/>
                </a:lnTo>
                <a:lnTo>
                  <a:pt x="561849" y="1260934"/>
                </a:lnTo>
                <a:lnTo>
                  <a:pt x="513201" y="700951"/>
                </a:lnTo>
                <a:lnTo>
                  <a:pt x="609715" y="355820"/>
                </a:lnTo>
                <a:lnTo>
                  <a:pt x="498563" y="355820"/>
                </a:lnTo>
                <a:lnTo>
                  <a:pt x="462047" y="355454"/>
                </a:lnTo>
                <a:lnTo>
                  <a:pt x="200446" y="355454"/>
                </a:lnTo>
                <a:lnTo>
                  <a:pt x="93528" y="42395"/>
                </a:lnTo>
                <a:lnTo>
                  <a:pt x="92753" y="38720"/>
                </a:lnTo>
                <a:lnTo>
                  <a:pt x="91475" y="35160"/>
                </a:lnTo>
                <a:lnTo>
                  <a:pt x="89727" y="31830"/>
                </a:lnTo>
                <a:lnTo>
                  <a:pt x="80756" y="15839"/>
                </a:lnTo>
                <a:lnTo>
                  <a:pt x="66835" y="4911"/>
                </a:lnTo>
                <a:lnTo>
                  <a:pt x="49832" y="0"/>
                </a:lnTo>
                <a:close/>
              </a:path>
              <a:path w="694055" h="1447800">
                <a:moveTo>
                  <a:pt x="641526" y="936"/>
                </a:moveTo>
                <a:lnTo>
                  <a:pt x="604329" y="32050"/>
                </a:lnTo>
                <a:lnTo>
                  <a:pt x="600518" y="42604"/>
                </a:lnTo>
                <a:lnTo>
                  <a:pt x="498563" y="355820"/>
                </a:lnTo>
                <a:lnTo>
                  <a:pt x="609715" y="355820"/>
                </a:lnTo>
                <a:lnTo>
                  <a:pt x="693122" y="57557"/>
                </a:lnTo>
                <a:lnTo>
                  <a:pt x="693745" y="39952"/>
                </a:lnTo>
                <a:lnTo>
                  <a:pt x="693679" y="38919"/>
                </a:lnTo>
                <a:lnTo>
                  <a:pt x="687540" y="22538"/>
                </a:lnTo>
                <a:lnTo>
                  <a:pt x="675525" y="9459"/>
                </a:lnTo>
                <a:lnTo>
                  <a:pt x="658788" y="1716"/>
                </a:lnTo>
                <a:lnTo>
                  <a:pt x="641526" y="936"/>
                </a:lnTo>
                <a:close/>
              </a:path>
              <a:path w="694055" h="1447800">
                <a:moveTo>
                  <a:pt x="348222" y="55389"/>
                </a:moveTo>
                <a:lnTo>
                  <a:pt x="301297" y="62934"/>
                </a:lnTo>
                <a:lnTo>
                  <a:pt x="260537" y="83990"/>
                </a:lnTo>
                <a:lnTo>
                  <a:pt x="228389" y="116111"/>
                </a:lnTo>
                <a:lnTo>
                  <a:pt x="207299" y="156853"/>
                </a:lnTo>
                <a:lnTo>
                  <a:pt x="199713" y="203772"/>
                </a:lnTo>
                <a:lnTo>
                  <a:pt x="205302" y="245188"/>
                </a:lnTo>
                <a:lnTo>
                  <a:pt x="221563" y="282757"/>
                </a:lnTo>
                <a:lnTo>
                  <a:pt x="247291" y="314596"/>
                </a:lnTo>
                <a:lnTo>
                  <a:pt x="281281" y="338711"/>
                </a:lnTo>
                <a:lnTo>
                  <a:pt x="281281" y="354930"/>
                </a:lnTo>
                <a:lnTo>
                  <a:pt x="200446" y="355454"/>
                </a:lnTo>
                <a:lnTo>
                  <a:pt x="462047" y="355454"/>
                </a:lnTo>
                <a:lnTo>
                  <a:pt x="415099" y="354982"/>
                </a:lnTo>
                <a:lnTo>
                  <a:pt x="415099" y="338711"/>
                </a:lnTo>
                <a:lnTo>
                  <a:pt x="449073" y="314591"/>
                </a:lnTo>
                <a:lnTo>
                  <a:pt x="474786" y="282749"/>
                </a:lnTo>
                <a:lnTo>
                  <a:pt x="491031" y="245182"/>
                </a:lnTo>
                <a:lnTo>
                  <a:pt x="496604" y="203887"/>
                </a:lnTo>
                <a:lnTo>
                  <a:pt x="489059" y="156964"/>
                </a:lnTo>
                <a:lnTo>
                  <a:pt x="468004" y="116207"/>
                </a:lnTo>
                <a:lnTo>
                  <a:pt x="435883" y="84062"/>
                </a:lnTo>
                <a:lnTo>
                  <a:pt x="395140" y="62974"/>
                </a:lnTo>
                <a:lnTo>
                  <a:pt x="348222" y="55389"/>
                </a:lnTo>
                <a:close/>
              </a:path>
            </a:pathLst>
          </a:custGeom>
          <a:solidFill>
            <a:srgbClr val="211E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291382" y="734566"/>
            <a:ext cx="829310" cy="829310"/>
          </a:xfrm>
          <a:custGeom>
            <a:avLst/>
            <a:gdLst/>
            <a:ahLst/>
            <a:cxnLst/>
            <a:rect l="l" t="t" r="r" b="b"/>
            <a:pathLst>
              <a:path w="829310" h="829310">
                <a:moveTo>
                  <a:pt x="829000" y="414500"/>
                </a:moveTo>
                <a:lnTo>
                  <a:pt x="826212" y="366160"/>
                </a:lnTo>
                <a:lnTo>
                  <a:pt x="818053" y="319458"/>
                </a:lnTo>
                <a:lnTo>
                  <a:pt x="804836" y="274705"/>
                </a:lnTo>
                <a:lnTo>
                  <a:pt x="786871" y="232212"/>
                </a:lnTo>
                <a:lnTo>
                  <a:pt x="764468" y="192290"/>
                </a:lnTo>
                <a:lnTo>
                  <a:pt x="737940" y="155250"/>
                </a:lnTo>
                <a:lnTo>
                  <a:pt x="707597" y="121403"/>
                </a:lnTo>
                <a:lnTo>
                  <a:pt x="673750" y="91060"/>
                </a:lnTo>
                <a:lnTo>
                  <a:pt x="636710" y="64532"/>
                </a:lnTo>
                <a:lnTo>
                  <a:pt x="596788" y="42129"/>
                </a:lnTo>
                <a:lnTo>
                  <a:pt x="554295" y="24164"/>
                </a:lnTo>
                <a:lnTo>
                  <a:pt x="509542" y="10947"/>
                </a:lnTo>
                <a:lnTo>
                  <a:pt x="462840" y="2788"/>
                </a:lnTo>
                <a:lnTo>
                  <a:pt x="414500" y="0"/>
                </a:lnTo>
                <a:lnTo>
                  <a:pt x="366160" y="2788"/>
                </a:lnTo>
                <a:lnTo>
                  <a:pt x="319458" y="10947"/>
                </a:lnTo>
                <a:lnTo>
                  <a:pt x="274705" y="24164"/>
                </a:lnTo>
                <a:lnTo>
                  <a:pt x="232212" y="42129"/>
                </a:lnTo>
                <a:lnTo>
                  <a:pt x="192290" y="64532"/>
                </a:lnTo>
                <a:lnTo>
                  <a:pt x="155250" y="91060"/>
                </a:lnTo>
                <a:lnTo>
                  <a:pt x="121403" y="121403"/>
                </a:lnTo>
                <a:lnTo>
                  <a:pt x="91060" y="155250"/>
                </a:lnTo>
                <a:lnTo>
                  <a:pt x="64532" y="192290"/>
                </a:lnTo>
                <a:lnTo>
                  <a:pt x="42129" y="232212"/>
                </a:lnTo>
                <a:lnTo>
                  <a:pt x="24164" y="274705"/>
                </a:lnTo>
                <a:lnTo>
                  <a:pt x="10947" y="319458"/>
                </a:lnTo>
                <a:lnTo>
                  <a:pt x="2788" y="366160"/>
                </a:lnTo>
                <a:lnTo>
                  <a:pt x="0" y="414500"/>
                </a:lnTo>
                <a:lnTo>
                  <a:pt x="2788" y="462840"/>
                </a:lnTo>
                <a:lnTo>
                  <a:pt x="10947" y="509542"/>
                </a:lnTo>
                <a:lnTo>
                  <a:pt x="24164" y="554295"/>
                </a:lnTo>
                <a:lnTo>
                  <a:pt x="42129" y="596788"/>
                </a:lnTo>
                <a:lnTo>
                  <a:pt x="64532" y="636710"/>
                </a:lnTo>
                <a:lnTo>
                  <a:pt x="91060" y="673750"/>
                </a:lnTo>
                <a:lnTo>
                  <a:pt x="121403" y="707597"/>
                </a:lnTo>
                <a:lnTo>
                  <a:pt x="155250" y="737940"/>
                </a:lnTo>
                <a:lnTo>
                  <a:pt x="192290" y="764468"/>
                </a:lnTo>
                <a:lnTo>
                  <a:pt x="232212" y="786871"/>
                </a:lnTo>
                <a:lnTo>
                  <a:pt x="274705" y="804836"/>
                </a:lnTo>
                <a:lnTo>
                  <a:pt x="319458" y="818053"/>
                </a:lnTo>
                <a:lnTo>
                  <a:pt x="366160" y="826212"/>
                </a:lnTo>
                <a:lnTo>
                  <a:pt x="414500" y="829000"/>
                </a:lnTo>
                <a:lnTo>
                  <a:pt x="462840" y="826212"/>
                </a:lnTo>
                <a:lnTo>
                  <a:pt x="509542" y="818053"/>
                </a:lnTo>
                <a:lnTo>
                  <a:pt x="554295" y="804836"/>
                </a:lnTo>
                <a:lnTo>
                  <a:pt x="596788" y="786871"/>
                </a:lnTo>
                <a:lnTo>
                  <a:pt x="636710" y="764468"/>
                </a:lnTo>
                <a:lnTo>
                  <a:pt x="673750" y="737940"/>
                </a:lnTo>
                <a:lnTo>
                  <a:pt x="707597" y="707597"/>
                </a:lnTo>
                <a:lnTo>
                  <a:pt x="737940" y="673750"/>
                </a:lnTo>
                <a:lnTo>
                  <a:pt x="764468" y="636710"/>
                </a:lnTo>
                <a:lnTo>
                  <a:pt x="786871" y="596788"/>
                </a:lnTo>
                <a:lnTo>
                  <a:pt x="804836" y="554295"/>
                </a:lnTo>
                <a:lnTo>
                  <a:pt x="818053" y="509542"/>
                </a:lnTo>
                <a:lnTo>
                  <a:pt x="826212" y="462840"/>
                </a:lnTo>
                <a:lnTo>
                  <a:pt x="829000" y="414500"/>
                </a:lnTo>
                <a:close/>
              </a:path>
            </a:pathLst>
          </a:custGeom>
          <a:ln w="35747">
            <a:solidFill>
              <a:srgbClr val="187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705884" y="819830"/>
            <a:ext cx="329565" cy="329565"/>
          </a:xfrm>
          <a:custGeom>
            <a:avLst/>
            <a:gdLst/>
            <a:ahLst/>
            <a:cxnLst/>
            <a:rect l="l" t="t" r="r" b="b"/>
            <a:pathLst>
              <a:path w="329564" h="329565">
                <a:moveTo>
                  <a:pt x="329236" y="329236"/>
                </a:moveTo>
                <a:lnTo>
                  <a:pt x="325666" y="280585"/>
                </a:lnTo>
                <a:lnTo>
                  <a:pt x="315296" y="234150"/>
                </a:lnTo>
                <a:lnTo>
                  <a:pt x="298635" y="190440"/>
                </a:lnTo>
                <a:lnTo>
                  <a:pt x="276192" y="149965"/>
                </a:lnTo>
                <a:lnTo>
                  <a:pt x="248478" y="113235"/>
                </a:lnTo>
                <a:lnTo>
                  <a:pt x="216000" y="80757"/>
                </a:lnTo>
                <a:lnTo>
                  <a:pt x="179270" y="53043"/>
                </a:lnTo>
                <a:lnTo>
                  <a:pt x="138795" y="30600"/>
                </a:lnTo>
                <a:lnTo>
                  <a:pt x="95085" y="13939"/>
                </a:lnTo>
                <a:lnTo>
                  <a:pt x="48650" y="3569"/>
                </a:lnTo>
                <a:lnTo>
                  <a:pt x="0" y="0"/>
                </a:lnTo>
              </a:path>
            </a:pathLst>
          </a:custGeom>
          <a:ln w="35747">
            <a:solidFill>
              <a:srgbClr val="187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645436" y="1563564"/>
            <a:ext cx="121285" cy="151130"/>
          </a:xfrm>
          <a:custGeom>
            <a:avLst/>
            <a:gdLst/>
            <a:ahLst/>
            <a:cxnLst/>
            <a:rect l="l" t="t" r="r" b="b"/>
            <a:pathLst>
              <a:path w="121285" h="151130">
                <a:moveTo>
                  <a:pt x="0" y="0"/>
                </a:moveTo>
                <a:lnTo>
                  <a:pt x="0" y="150581"/>
                </a:lnTo>
                <a:lnTo>
                  <a:pt x="120896" y="150581"/>
                </a:lnTo>
                <a:lnTo>
                  <a:pt x="120896" y="0"/>
                </a:lnTo>
              </a:path>
            </a:pathLst>
          </a:custGeom>
          <a:ln w="35747">
            <a:solidFill>
              <a:srgbClr val="187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486415" y="1100521"/>
            <a:ext cx="146685" cy="198120"/>
          </a:xfrm>
          <a:custGeom>
            <a:avLst/>
            <a:gdLst/>
            <a:ahLst/>
            <a:cxnLst/>
            <a:rect l="l" t="t" r="r" b="b"/>
            <a:pathLst>
              <a:path w="146685" h="198119">
                <a:moveTo>
                  <a:pt x="146309" y="0"/>
                </a:moveTo>
                <a:lnTo>
                  <a:pt x="0" y="0"/>
                </a:lnTo>
                <a:lnTo>
                  <a:pt x="0" y="197648"/>
                </a:lnTo>
                <a:lnTo>
                  <a:pt x="146309" y="197648"/>
                </a:lnTo>
                <a:lnTo>
                  <a:pt x="146309" y="0"/>
                </a:lnTo>
                <a:close/>
              </a:path>
            </a:pathLst>
          </a:custGeom>
          <a:solidFill>
            <a:srgbClr val="920B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632725" y="999959"/>
            <a:ext cx="146685" cy="298450"/>
          </a:xfrm>
          <a:custGeom>
            <a:avLst/>
            <a:gdLst/>
            <a:ahLst/>
            <a:cxnLst/>
            <a:rect l="l" t="t" r="r" b="b"/>
            <a:pathLst>
              <a:path w="146685" h="298450">
                <a:moveTo>
                  <a:pt x="146309" y="0"/>
                </a:moveTo>
                <a:lnTo>
                  <a:pt x="0" y="0"/>
                </a:lnTo>
                <a:lnTo>
                  <a:pt x="0" y="298210"/>
                </a:lnTo>
                <a:lnTo>
                  <a:pt x="146309" y="298210"/>
                </a:lnTo>
                <a:lnTo>
                  <a:pt x="146309" y="0"/>
                </a:lnTo>
                <a:close/>
              </a:path>
            </a:pathLst>
          </a:custGeom>
          <a:solidFill>
            <a:srgbClr val="920B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779034" y="1100521"/>
            <a:ext cx="146685" cy="198120"/>
          </a:xfrm>
          <a:custGeom>
            <a:avLst/>
            <a:gdLst/>
            <a:ahLst/>
            <a:cxnLst/>
            <a:rect l="l" t="t" r="r" b="b"/>
            <a:pathLst>
              <a:path w="146685" h="198119">
                <a:moveTo>
                  <a:pt x="146309" y="0"/>
                </a:moveTo>
                <a:lnTo>
                  <a:pt x="0" y="0"/>
                </a:lnTo>
                <a:lnTo>
                  <a:pt x="0" y="197648"/>
                </a:lnTo>
                <a:lnTo>
                  <a:pt x="146309" y="197648"/>
                </a:lnTo>
                <a:lnTo>
                  <a:pt x="146309" y="0"/>
                </a:lnTo>
                <a:close/>
              </a:path>
            </a:pathLst>
          </a:custGeom>
          <a:solidFill>
            <a:srgbClr val="920B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486415" y="1100521"/>
            <a:ext cx="146685" cy="198120"/>
          </a:xfrm>
          <a:custGeom>
            <a:avLst/>
            <a:gdLst/>
            <a:ahLst/>
            <a:cxnLst/>
            <a:rect l="l" t="t" r="r" b="b"/>
            <a:pathLst>
              <a:path w="146685" h="198119">
                <a:moveTo>
                  <a:pt x="146309" y="197648"/>
                </a:moveTo>
                <a:lnTo>
                  <a:pt x="0" y="197648"/>
                </a:lnTo>
                <a:lnTo>
                  <a:pt x="0" y="0"/>
                </a:lnTo>
                <a:lnTo>
                  <a:pt x="146309" y="0"/>
                </a:lnTo>
                <a:lnTo>
                  <a:pt x="146309" y="197648"/>
                </a:lnTo>
                <a:close/>
              </a:path>
            </a:pathLst>
          </a:custGeom>
          <a:ln w="35747">
            <a:solidFill>
              <a:srgbClr val="187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632725" y="999959"/>
            <a:ext cx="146685" cy="298450"/>
          </a:xfrm>
          <a:custGeom>
            <a:avLst/>
            <a:gdLst/>
            <a:ahLst/>
            <a:cxnLst/>
            <a:rect l="l" t="t" r="r" b="b"/>
            <a:pathLst>
              <a:path w="146685" h="298450">
                <a:moveTo>
                  <a:pt x="146309" y="298210"/>
                </a:moveTo>
                <a:lnTo>
                  <a:pt x="0" y="298210"/>
                </a:lnTo>
                <a:lnTo>
                  <a:pt x="0" y="0"/>
                </a:lnTo>
                <a:lnTo>
                  <a:pt x="146309" y="0"/>
                </a:lnTo>
                <a:lnTo>
                  <a:pt x="146309" y="298210"/>
                </a:lnTo>
                <a:close/>
              </a:path>
            </a:pathLst>
          </a:custGeom>
          <a:ln w="35747">
            <a:solidFill>
              <a:srgbClr val="187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779034" y="1100521"/>
            <a:ext cx="146685" cy="198120"/>
          </a:xfrm>
          <a:custGeom>
            <a:avLst/>
            <a:gdLst/>
            <a:ahLst/>
            <a:cxnLst/>
            <a:rect l="l" t="t" r="r" b="b"/>
            <a:pathLst>
              <a:path w="146685" h="198119">
                <a:moveTo>
                  <a:pt x="146309" y="197648"/>
                </a:moveTo>
                <a:lnTo>
                  <a:pt x="0" y="197648"/>
                </a:lnTo>
                <a:lnTo>
                  <a:pt x="0" y="0"/>
                </a:lnTo>
                <a:lnTo>
                  <a:pt x="146309" y="0"/>
                </a:lnTo>
                <a:lnTo>
                  <a:pt x="146309" y="197648"/>
                </a:lnTo>
                <a:close/>
              </a:path>
            </a:pathLst>
          </a:custGeom>
          <a:ln w="35747">
            <a:solidFill>
              <a:srgbClr val="187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163137" y="1867387"/>
            <a:ext cx="75565" cy="79375"/>
          </a:xfrm>
          <a:custGeom>
            <a:avLst/>
            <a:gdLst/>
            <a:ahLst/>
            <a:cxnLst/>
            <a:rect l="l" t="t" r="r" b="b"/>
            <a:pathLst>
              <a:path w="75565" h="79375">
                <a:moveTo>
                  <a:pt x="75191" y="0"/>
                </a:moveTo>
                <a:lnTo>
                  <a:pt x="0" y="79254"/>
                </a:lnTo>
              </a:path>
            </a:pathLst>
          </a:custGeom>
          <a:ln w="35747">
            <a:solidFill>
              <a:srgbClr val="187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307530" y="1867512"/>
            <a:ext cx="75565" cy="79375"/>
          </a:xfrm>
          <a:custGeom>
            <a:avLst/>
            <a:gdLst/>
            <a:ahLst/>
            <a:cxnLst/>
            <a:rect l="l" t="t" r="r" b="b"/>
            <a:pathLst>
              <a:path w="75565" h="79375">
                <a:moveTo>
                  <a:pt x="75128" y="79191"/>
                </a:moveTo>
                <a:lnTo>
                  <a:pt x="0" y="0"/>
                </a:lnTo>
              </a:path>
            </a:pathLst>
          </a:custGeom>
          <a:ln w="35747">
            <a:solidFill>
              <a:srgbClr val="187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451861" y="1862151"/>
            <a:ext cx="80645" cy="84455"/>
          </a:xfrm>
          <a:custGeom>
            <a:avLst/>
            <a:gdLst/>
            <a:ahLst/>
            <a:cxnLst/>
            <a:rect l="l" t="t" r="r" b="b"/>
            <a:pathLst>
              <a:path w="80644" h="84455">
                <a:moveTo>
                  <a:pt x="80112" y="0"/>
                </a:moveTo>
                <a:lnTo>
                  <a:pt x="0" y="84447"/>
                </a:lnTo>
              </a:path>
            </a:pathLst>
          </a:custGeom>
          <a:ln w="35747">
            <a:solidFill>
              <a:srgbClr val="187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078239" y="1932819"/>
            <a:ext cx="100965" cy="100965"/>
          </a:xfrm>
          <a:custGeom>
            <a:avLst/>
            <a:gdLst/>
            <a:ahLst/>
            <a:cxnLst/>
            <a:rect l="l" t="t" r="r" b="b"/>
            <a:pathLst>
              <a:path w="100965" h="100964">
                <a:moveTo>
                  <a:pt x="100593" y="50302"/>
                </a:moveTo>
                <a:lnTo>
                  <a:pt x="96640" y="30723"/>
                </a:lnTo>
                <a:lnTo>
                  <a:pt x="85859" y="14733"/>
                </a:lnTo>
                <a:lnTo>
                  <a:pt x="69870" y="3953"/>
                </a:lnTo>
                <a:lnTo>
                  <a:pt x="50291" y="0"/>
                </a:lnTo>
                <a:lnTo>
                  <a:pt x="30714" y="3953"/>
                </a:lnTo>
                <a:lnTo>
                  <a:pt x="14728" y="14733"/>
                </a:lnTo>
                <a:lnTo>
                  <a:pt x="3951" y="30723"/>
                </a:lnTo>
                <a:lnTo>
                  <a:pt x="0" y="50302"/>
                </a:lnTo>
                <a:lnTo>
                  <a:pt x="3951" y="69875"/>
                </a:lnTo>
                <a:lnTo>
                  <a:pt x="14728" y="85861"/>
                </a:lnTo>
                <a:lnTo>
                  <a:pt x="30714" y="96640"/>
                </a:lnTo>
                <a:lnTo>
                  <a:pt x="50291" y="100593"/>
                </a:lnTo>
                <a:lnTo>
                  <a:pt x="69870" y="96640"/>
                </a:lnTo>
                <a:lnTo>
                  <a:pt x="85859" y="85861"/>
                </a:lnTo>
                <a:lnTo>
                  <a:pt x="96640" y="69875"/>
                </a:lnTo>
                <a:lnTo>
                  <a:pt x="100593" y="50302"/>
                </a:lnTo>
                <a:close/>
              </a:path>
            </a:pathLst>
          </a:custGeom>
          <a:ln w="35747">
            <a:solidFill>
              <a:srgbClr val="187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222716" y="1780677"/>
            <a:ext cx="100965" cy="100965"/>
          </a:xfrm>
          <a:custGeom>
            <a:avLst/>
            <a:gdLst/>
            <a:ahLst/>
            <a:cxnLst/>
            <a:rect l="l" t="t" r="r" b="b"/>
            <a:pathLst>
              <a:path w="100965" h="100964">
                <a:moveTo>
                  <a:pt x="100583" y="50302"/>
                </a:moveTo>
                <a:lnTo>
                  <a:pt x="96631" y="30723"/>
                </a:lnTo>
                <a:lnTo>
                  <a:pt x="85854" y="14733"/>
                </a:lnTo>
                <a:lnTo>
                  <a:pt x="69869" y="3953"/>
                </a:lnTo>
                <a:lnTo>
                  <a:pt x="50291" y="0"/>
                </a:lnTo>
                <a:lnTo>
                  <a:pt x="30714" y="3953"/>
                </a:lnTo>
                <a:lnTo>
                  <a:pt x="14728" y="14733"/>
                </a:lnTo>
                <a:lnTo>
                  <a:pt x="3951" y="30723"/>
                </a:lnTo>
                <a:lnTo>
                  <a:pt x="0" y="50302"/>
                </a:lnTo>
                <a:lnTo>
                  <a:pt x="3951" y="69879"/>
                </a:lnTo>
                <a:lnTo>
                  <a:pt x="14728" y="85865"/>
                </a:lnTo>
                <a:lnTo>
                  <a:pt x="30714" y="96642"/>
                </a:lnTo>
                <a:lnTo>
                  <a:pt x="50291" y="100593"/>
                </a:lnTo>
                <a:lnTo>
                  <a:pt x="69869" y="96642"/>
                </a:lnTo>
                <a:lnTo>
                  <a:pt x="85854" y="85865"/>
                </a:lnTo>
                <a:lnTo>
                  <a:pt x="96631" y="69879"/>
                </a:lnTo>
                <a:lnTo>
                  <a:pt x="100583" y="50302"/>
                </a:lnTo>
                <a:close/>
              </a:path>
            </a:pathLst>
          </a:custGeom>
          <a:ln w="35747">
            <a:solidFill>
              <a:srgbClr val="187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367005" y="1932819"/>
            <a:ext cx="100965" cy="100965"/>
          </a:xfrm>
          <a:custGeom>
            <a:avLst/>
            <a:gdLst/>
            <a:ahLst/>
            <a:cxnLst/>
            <a:rect l="l" t="t" r="r" b="b"/>
            <a:pathLst>
              <a:path w="100965" h="100964">
                <a:moveTo>
                  <a:pt x="100593" y="50302"/>
                </a:moveTo>
                <a:lnTo>
                  <a:pt x="96640" y="30723"/>
                </a:lnTo>
                <a:lnTo>
                  <a:pt x="85859" y="14733"/>
                </a:lnTo>
                <a:lnTo>
                  <a:pt x="69870" y="3953"/>
                </a:lnTo>
                <a:lnTo>
                  <a:pt x="50291" y="0"/>
                </a:lnTo>
                <a:lnTo>
                  <a:pt x="30714" y="3953"/>
                </a:lnTo>
                <a:lnTo>
                  <a:pt x="14728" y="14733"/>
                </a:lnTo>
                <a:lnTo>
                  <a:pt x="3951" y="30723"/>
                </a:lnTo>
                <a:lnTo>
                  <a:pt x="0" y="50302"/>
                </a:lnTo>
                <a:lnTo>
                  <a:pt x="3951" y="69875"/>
                </a:lnTo>
                <a:lnTo>
                  <a:pt x="14728" y="85861"/>
                </a:lnTo>
                <a:lnTo>
                  <a:pt x="30714" y="96640"/>
                </a:lnTo>
                <a:lnTo>
                  <a:pt x="50291" y="100593"/>
                </a:lnTo>
                <a:lnTo>
                  <a:pt x="69870" y="96640"/>
                </a:lnTo>
                <a:lnTo>
                  <a:pt x="85859" y="85861"/>
                </a:lnTo>
                <a:lnTo>
                  <a:pt x="96640" y="69875"/>
                </a:lnTo>
                <a:lnTo>
                  <a:pt x="100593" y="50302"/>
                </a:lnTo>
                <a:close/>
              </a:path>
            </a:pathLst>
          </a:custGeom>
          <a:ln w="35747">
            <a:solidFill>
              <a:srgbClr val="187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600087" y="1714145"/>
            <a:ext cx="212090" cy="327660"/>
          </a:xfrm>
          <a:custGeom>
            <a:avLst/>
            <a:gdLst/>
            <a:ahLst/>
            <a:cxnLst/>
            <a:rect l="l" t="t" r="r" b="b"/>
            <a:pathLst>
              <a:path w="212089" h="327660">
                <a:moveTo>
                  <a:pt x="211595" y="327613"/>
                </a:moveTo>
                <a:lnTo>
                  <a:pt x="211595" y="38585"/>
                </a:lnTo>
                <a:lnTo>
                  <a:pt x="208563" y="23566"/>
                </a:lnTo>
                <a:lnTo>
                  <a:pt x="200293" y="11302"/>
                </a:lnTo>
                <a:lnTo>
                  <a:pt x="188028" y="3032"/>
                </a:lnTo>
                <a:lnTo>
                  <a:pt x="173010" y="0"/>
                </a:lnTo>
                <a:lnTo>
                  <a:pt x="38585" y="0"/>
                </a:lnTo>
                <a:lnTo>
                  <a:pt x="23566" y="3032"/>
                </a:lnTo>
                <a:lnTo>
                  <a:pt x="11302" y="11302"/>
                </a:lnTo>
                <a:lnTo>
                  <a:pt x="3032" y="23566"/>
                </a:lnTo>
                <a:lnTo>
                  <a:pt x="0" y="38585"/>
                </a:lnTo>
                <a:lnTo>
                  <a:pt x="0" y="327613"/>
                </a:lnTo>
              </a:path>
            </a:pathLst>
          </a:custGeom>
          <a:ln w="35747">
            <a:solidFill>
              <a:srgbClr val="187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600087" y="2041758"/>
            <a:ext cx="212090" cy="158115"/>
          </a:xfrm>
          <a:custGeom>
            <a:avLst/>
            <a:gdLst/>
            <a:ahLst/>
            <a:cxnLst/>
            <a:rect l="l" t="t" r="r" b="b"/>
            <a:pathLst>
              <a:path w="212089" h="158114">
                <a:moveTo>
                  <a:pt x="0" y="0"/>
                </a:moveTo>
                <a:lnTo>
                  <a:pt x="0" y="119043"/>
                </a:lnTo>
                <a:lnTo>
                  <a:pt x="3032" y="134067"/>
                </a:lnTo>
                <a:lnTo>
                  <a:pt x="11302" y="146335"/>
                </a:lnTo>
                <a:lnTo>
                  <a:pt x="23566" y="154606"/>
                </a:lnTo>
                <a:lnTo>
                  <a:pt x="38585" y="157639"/>
                </a:lnTo>
                <a:lnTo>
                  <a:pt x="173010" y="157639"/>
                </a:lnTo>
                <a:lnTo>
                  <a:pt x="188028" y="154606"/>
                </a:lnTo>
                <a:lnTo>
                  <a:pt x="200293" y="146335"/>
                </a:lnTo>
                <a:lnTo>
                  <a:pt x="208563" y="134067"/>
                </a:lnTo>
                <a:lnTo>
                  <a:pt x="211595" y="119043"/>
                </a:lnTo>
                <a:lnTo>
                  <a:pt x="211595" y="0"/>
                </a:lnTo>
              </a:path>
            </a:pathLst>
          </a:custGeom>
          <a:ln w="35747">
            <a:solidFill>
              <a:srgbClr val="187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173441" y="1867387"/>
            <a:ext cx="75565" cy="79375"/>
          </a:xfrm>
          <a:custGeom>
            <a:avLst/>
            <a:gdLst/>
            <a:ahLst/>
            <a:cxnLst/>
            <a:rect l="l" t="t" r="r" b="b"/>
            <a:pathLst>
              <a:path w="75564" h="79375">
                <a:moveTo>
                  <a:pt x="0" y="0"/>
                </a:moveTo>
                <a:lnTo>
                  <a:pt x="75191" y="79254"/>
                </a:lnTo>
              </a:path>
            </a:pathLst>
          </a:custGeom>
          <a:ln w="35747">
            <a:solidFill>
              <a:srgbClr val="187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029111" y="1867512"/>
            <a:ext cx="75565" cy="79375"/>
          </a:xfrm>
          <a:custGeom>
            <a:avLst/>
            <a:gdLst/>
            <a:ahLst/>
            <a:cxnLst/>
            <a:rect l="l" t="t" r="r" b="b"/>
            <a:pathLst>
              <a:path w="75564" h="79375">
                <a:moveTo>
                  <a:pt x="0" y="79191"/>
                </a:moveTo>
                <a:lnTo>
                  <a:pt x="75118" y="0"/>
                </a:lnTo>
              </a:path>
            </a:pathLst>
          </a:custGeom>
          <a:ln w="35747">
            <a:solidFill>
              <a:srgbClr val="187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879796" y="1862151"/>
            <a:ext cx="80645" cy="84455"/>
          </a:xfrm>
          <a:custGeom>
            <a:avLst/>
            <a:gdLst/>
            <a:ahLst/>
            <a:cxnLst/>
            <a:rect l="l" t="t" r="r" b="b"/>
            <a:pathLst>
              <a:path w="80644" h="84455">
                <a:moveTo>
                  <a:pt x="0" y="0"/>
                </a:moveTo>
                <a:lnTo>
                  <a:pt x="80112" y="84447"/>
                </a:lnTo>
              </a:path>
            </a:pathLst>
          </a:custGeom>
          <a:ln w="35747">
            <a:solidFill>
              <a:srgbClr val="187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232937" y="1932819"/>
            <a:ext cx="100965" cy="100965"/>
          </a:xfrm>
          <a:custGeom>
            <a:avLst/>
            <a:gdLst/>
            <a:ahLst/>
            <a:cxnLst/>
            <a:rect l="l" t="t" r="r" b="b"/>
            <a:pathLst>
              <a:path w="100964" h="100964">
                <a:moveTo>
                  <a:pt x="0" y="50302"/>
                </a:moveTo>
                <a:lnTo>
                  <a:pt x="3953" y="30723"/>
                </a:lnTo>
                <a:lnTo>
                  <a:pt x="14733" y="14733"/>
                </a:lnTo>
                <a:lnTo>
                  <a:pt x="30723" y="3953"/>
                </a:lnTo>
                <a:lnTo>
                  <a:pt x="50302" y="0"/>
                </a:lnTo>
                <a:lnTo>
                  <a:pt x="69875" y="3953"/>
                </a:lnTo>
                <a:lnTo>
                  <a:pt x="85861" y="14733"/>
                </a:lnTo>
                <a:lnTo>
                  <a:pt x="96640" y="30723"/>
                </a:lnTo>
                <a:lnTo>
                  <a:pt x="100593" y="50302"/>
                </a:lnTo>
                <a:lnTo>
                  <a:pt x="96640" y="69875"/>
                </a:lnTo>
                <a:lnTo>
                  <a:pt x="85861" y="85861"/>
                </a:lnTo>
                <a:lnTo>
                  <a:pt x="69875" y="96640"/>
                </a:lnTo>
                <a:lnTo>
                  <a:pt x="50302" y="100593"/>
                </a:lnTo>
                <a:lnTo>
                  <a:pt x="30723" y="96640"/>
                </a:lnTo>
                <a:lnTo>
                  <a:pt x="14733" y="85861"/>
                </a:lnTo>
                <a:lnTo>
                  <a:pt x="3953" y="69875"/>
                </a:lnTo>
                <a:lnTo>
                  <a:pt x="0" y="50302"/>
                </a:lnTo>
                <a:close/>
              </a:path>
            </a:pathLst>
          </a:custGeom>
          <a:ln w="35747">
            <a:solidFill>
              <a:srgbClr val="187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088470" y="1780677"/>
            <a:ext cx="100965" cy="100965"/>
          </a:xfrm>
          <a:custGeom>
            <a:avLst/>
            <a:gdLst/>
            <a:ahLst/>
            <a:cxnLst/>
            <a:rect l="l" t="t" r="r" b="b"/>
            <a:pathLst>
              <a:path w="100964" h="100964">
                <a:moveTo>
                  <a:pt x="0" y="50302"/>
                </a:moveTo>
                <a:lnTo>
                  <a:pt x="3951" y="30723"/>
                </a:lnTo>
                <a:lnTo>
                  <a:pt x="14728" y="14733"/>
                </a:lnTo>
                <a:lnTo>
                  <a:pt x="30714" y="3953"/>
                </a:lnTo>
                <a:lnTo>
                  <a:pt x="50291" y="0"/>
                </a:lnTo>
                <a:lnTo>
                  <a:pt x="69869" y="3953"/>
                </a:lnTo>
                <a:lnTo>
                  <a:pt x="85854" y="14733"/>
                </a:lnTo>
                <a:lnTo>
                  <a:pt x="96631" y="30723"/>
                </a:lnTo>
                <a:lnTo>
                  <a:pt x="100583" y="50302"/>
                </a:lnTo>
                <a:lnTo>
                  <a:pt x="96631" y="69879"/>
                </a:lnTo>
                <a:lnTo>
                  <a:pt x="85854" y="85865"/>
                </a:lnTo>
                <a:lnTo>
                  <a:pt x="69869" y="96642"/>
                </a:lnTo>
                <a:lnTo>
                  <a:pt x="50291" y="100593"/>
                </a:lnTo>
                <a:lnTo>
                  <a:pt x="30714" y="96642"/>
                </a:lnTo>
                <a:lnTo>
                  <a:pt x="14728" y="85865"/>
                </a:lnTo>
                <a:lnTo>
                  <a:pt x="3951" y="69879"/>
                </a:lnTo>
                <a:lnTo>
                  <a:pt x="0" y="50302"/>
                </a:lnTo>
                <a:close/>
              </a:path>
            </a:pathLst>
          </a:custGeom>
          <a:ln w="35747">
            <a:solidFill>
              <a:srgbClr val="187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944171" y="1932819"/>
            <a:ext cx="100965" cy="100965"/>
          </a:xfrm>
          <a:custGeom>
            <a:avLst/>
            <a:gdLst/>
            <a:ahLst/>
            <a:cxnLst/>
            <a:rect l="l" t="t" r="r" b="b"/>
            <a:pathLst>
              <a:path w="100964" h="100964">
                <a:moveTo>
                  <a:pt x="0" y="50302"/>
                </a:moveTo>
                <a:lnTo>
                  <a:pt x="3953" y="30723"/>
                </a:lnTo>
                <a:lnTo>
                  <a:pt x="14732" y="14733"/>
                </a:lnTo>
                <a:lnTo>
                  <a:pt x="30718" y="3953"/>
                </a:lnTo>
                <a:lnTo>
                  <a:pt x="50291" y="0"/>
                </a:lnTo>
                <a:lnTo>
                  <a:pt x="69870" y="3953"/>
                </a:lnTo>
                <a:lnTo>
                  <a:pt x="85859" y="14733"/>
                </a:lnTo>
                <a:lnTo>
                  <a:pt x="96640" y="30723"/>
                </a:lnTo>
                <a:lnTo>
                  <a:pt x="100593" y="50302"/>
                </a:lnTo>
                <a:lnTo>
                  <a:pt x="96640" y="69875"/>
                </a:lnTo>
                <a:lnTo>
                  <a:pt x="85859" y="85861"/>
                </a:lnTo>
                <a:lnTo>
                  <a:pt x="69870" y="96640"/>
                </a:lnTo>
                <a:lnTo>
                  <a:pt x="50291" y="100593"/>
                </a:lnTo>
                <a:lnTo>
                  <a:pt x="30718" y="96640"/>
                </a:lnTo>
                <a:lnTo>
                  <a:pt x="14732" y="85861"/>
                </a:lnTo>
                <a:lnTo>
                  <a:pt x="3953" y="69875"/>
                </a:lnTo>
                <a:lnTo>
                  <a:pt x="0" y="50302"/>
                </a:lnTo>
                <a:close/>
              </a:path>
            </a:pathLst>
          </a:custGeom>
          <a:ln w="35747">
            <a:solidFill>
              <a:srgbClr val="187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62609" y="1166494"/>
            <a:ext cx="11049635" cy="664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950" spc="635" dirty="0"/>
              <a:t>HOW</a:t>
            </a:r>
            <a:r>
              <a:rPr sz="3950" spc="290" dirty="0"/>
              <a:t> </a:t>
            </a:r>
            <a:r>
              <a:rPr sz="3950" spc="615" dirty="0"/>
              <a:t>THE</a:t>
            </a:r>
            <a:r>
              <a:rPr sz="3950" spc="290" dirty="0"/>
              <a:t> </a:t>
            </a:r>
            <a:r>
              <a:rPr sz="3950" spc="515" dirty="0"/>
              <a:t>EVALUATION</a:t>
            </a:r>
            <a:r>
              <a:rPr sz="3950" spc="290" dirty="0"/>
              <a:t> </a:t>
            </a:r>
            <a:r>
              <a:rPr sz="3950" spc="620" dirty="0"/>
              <a:t>WAS</a:t>
            </a:r>
            <a:r>
              <a:rPr sz="3950" spc="290" dirty="0"/>
              <a:t> </a:t>
            </a:r>
            <a:r>
              <a:rPr sz="3950" spc="640" dirty="0"/>
              <a:t>CONDUCTED</a:t>
            </a:r>
            <a:endParaRPr sz="3950"/>
          </a:p>
        </p:txBody>
      </p:sp>
      <p:sp>
        <p:nvSpPr>
          <p:cNvPr id="3" name="object 3"/>
          <p:cNvSpPr txBox="1"/>
          <p:nvPr/>
        </p:nvSpPr>
        <p:spPr>
          <a:xfrm>
            <a:off x="9510070" y="2974703"/>
            <a:ext cx="8710930" cy="774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1600"/>
              </a:lnSpc>
            </a:pPr>
            <a:r>
              <a:rPr sz="2200" b="1" spc="-200" dirty="0">
                <a:solidFill>
                  <a:srgbClr val="424245"/>
                </a:solidFill>
                <a:latin typeface="Arial"/>
                <a:cs typeface="Arial"/>
              </a:rPr>
              <a:t>5 </a:t>
            </a:r>
            <a:r>
              <a:rPr sz="2200" b="1" spc="-65" dirty="0">
                <a:solidFill>
                  <a:srgbClr val="424245"/>
                </a:solidFill>
                <a:latin typeface="Arial"/>
                <a:cs typeface="Arial"/>
              </a:rPr>
              <a:t>country </a:t>
            </a:r>
            <a:r>
              <a:rPr sz="2200" b="1" spc="-80" dirty="0">
                <a:solidFill>
                  <a:srgbClr val="424245"/>
                </a:solidFill>
                <a:latin typeface="Arial"/>
                <a:cs typeface="Arial"/>
              </a:rPr>
              <a:t>visits </a:t>
            </a:r>
            <a:r>
              <a:rPr sz="1950" i="1" spc="65" dirty="0">
                <a:latin typeface="Lucida Sans"/>
                <a:cs typeface="Lucida Sans"/>
              </a:rPr>
              <a:t>(Cameroon, </a:t>
            </a:r>
            <a:r>
              <a:rPr sz="1950" i="1" spc="50" dirty="0">
                <a:latin typeface="Lucida Sans"/>
                <a:cs typeface="Lucida Sans"/>
              </a:rPr>
              <a:t>Bangladesh, </a:t>
            </a:r>
            <a:r>
              <a:rPr sz="1950" i="1" spc="45" dirty="0">
                <a:latin typeface="Lucida Sans"/>
                <a:cs typeface="Lucida Sans"/>
              </a:rPr>
              <a:t>Colombia, </a:t>
            </a:r>
            <a:r>
              <a:rPr sz="1950" i="1" spc="90" dirty="0">
                <a:latin typeface="Lucida Sans"/>
                <a:cs typeface="Lucida Sans"/>
              </a:rPr>
              <a:t>South </a:t>
            </a:r>
            <a:r>
              <a:rPr sz="1950" i="1" spc="60" dirty="0">
                <a:latin typeface="Lucida Sans"/>
                <a:cs typeface="Lucida Sans"/>
              </a:rPr>
              <a:t>Sudan </a:t>
            </a:r>
            <a:r>
              <a:rPr sz="1950" i="1" spc="40" dirty="0">
                <a:latin typeface="Lucida Sans"/>
                <a:cs typeface="Lucida Sans"/>
              </a:rPr>
              <a:t>and  </a:t>
            </a:r>
            <a:r>
              <a:rPr sz="1950" i="1" spc="95" dirty="0">
                <a:latin typeface="Lucida Sans"/>
                <a:cs typeface="Lucida Sans"/>
              </a:rPr>
              <a:t>Jordan) </a:t>
            </a:r>
            <a:r>
              <a:rPr sz="2200" b="1" spc="-35" dirty="0">
                <a:solidFill>
                  <a:srgbClr val="424245"/>
                </a:solidFill>
                <a:latin typeface="Arial"/>
                <a:cs typeface="Arial"/>
              </a:rPr>
              <a:t>+ </a:t>
            </a:r>
            <a:r>
              <a:rPr sz="2200" b="1" spc="-5" dirty="0">
                <a:solidFill>
                  <a:srgbClr val="424245"/>
                </a:solidFill>
                <a:latin typeface="Arial"/>
                <a:cs typeface="Arial"/>
              </a:rPr>
              <a:t>New </a:t>
            </a:r>
            <a:r>
              <a:rPr sz="2200" b="1" spc="-95" dirty="0">
                <a:solidFill>
                  <a:srgbClr val="424245"/>
                </a:solidFill>
                <a:latin typeface="Arial"/>
                <a:cs typeface="Arial"/>
              </a:rPr>
              <a:t>York </a:t>
            </a:r>
            <a:r>
              <a:rPr sz="2200" b="1" spc="170" dirty="0">
                <a:solidFill>
                  <a:srgbClr val="424245"/>
                </a:solidFill>
                <a:latin typeface="Arial"/>
                <a:cs typeface="Arial"/>
              </a:rPr>
              <a:t>&amp;</a:t>
            </a:r>
            <a:r>
              <a:rPr sz="2200" b="1" spc="-315" dirty="0">
                <a:solidFill>
                  <a:srgbClr val="424245"/>
                </a:solidFill>
                <a:latin typeface="Arial"/>
                <a:cs typeface="Arial"/>
              </a:rPr>
              <a:t> </a:t>
            </a:r>
            <a:r>
              <a:rPr sz="2200" b="1" spc="-70" dirty="0">
                <a:solidFill>
                  <a:srgbClr val="424245"/>
                </a:solidFill>
                <a:latin typeface="Arial"/>
                <a:cs typeface="Arial"/>
              </a:rPr>
              <a:t>Geneva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392786" y="3414114"/>
            <a:ext cx="621665" cy="0"/>
          </a:xfrm>
          <a:custGeom>
            <a:avLst/>
            <a:gdLst/>
            <a:ahLst/>
            <a:cxnLst/>
            <a:rect l="l" t="t" r="r" b="b"/>
            <a:pathLst>
              <a:path w="621665">
                <a:moveTo>
                  <a:pt x="0" y="0"/>
                </a:moveTo>
                <a:lnTo>
                  <a:pt x="621478" y="0"/>
                </a:lnTo>
              </a:path>
            </a:pathLst>
          </a:custGeom>
          <a:ln w="23381">
            <a:solidFill>
              <a:srgbClr val="333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703520" y="3103380"/>
            <a:ext cx="0" cy="311150"/>
          </a:xfrm>
          <a:custGeom>
            <a:avLst/>
            <a:gdLst/>
            <a:ahLst/>
            <a:cxnLst/>
            <a:rect l="l" t="t" r="r" b="b"/>
            <a:pathLst>
              <a:path h="311150">
                <a:moveTo>
                  <a:pt x="0" y="0"/>
                </a:moveTo>
                <a:lnTo>
                  <a:pt x="0" y="311058"/>
                </a:lnTo>
              </a:path>
            </a:pathLst>
          </a:custGeom>
          <a:ln w="23381">
            <a:solidFill>
              <a:srgbClr val="333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392786" y="3103339"/>
            <a:ext cx="621665" cy="311785"/>
          </a:xfrm>
          <a:custGeom>
            <a:avLst/>
            <a:gdLst/>
            <a:ahLst/>
            <a:cxnLst/>
            <a:rect l="l" t="t" r="r" b="b"/>
            <a:pathLst>
              <a:path w="621665" h="311785">
                <a:moveTo>
                  <a:pt x="0" y="311100"/>
                </a:moveTo>
                <a:lnTo>
                  <a:pt x="3369" y="265168"/>
                </a:lnTo>
                <a:lnTo>
                  <a:pt x="13158" y="221315"/>
                </a:lnTo>
                <a:lnTo>
                  <a:pt x="28885" y="180025"/>
                </a:lnTo>
                <a:lnTo>
                  <a:pt x="50070" y="141781"/>
                </a:lnTo>
                <a:lnTo>
                  <a:pt x="76231" y="107067"/>
                </a:lnTo>
                <a:lnTo>
                  <a:pt x="106889" y="76367"/>
                </a:lnTo>
                <a:lnTo>
                  <a:pt x="141561" y="50164"/>
                </a:lnTo>
                <a:lnTo>
                  <a:pt x="179768" y="28943"/>
                </a:lnTo>
                <a:lnTo>
                  <a:pt x="221028" y="13186"/>
                </a:lnTo>
                <a:lnTo>
                  <a:pt x="264861" y="3377"/>
                </a:lnTo>
                <a:lnTo>
                  <a:pt x="310786" y="0"/>
                </a:lnTo>
                <a:lnTo>
                  <a:pt x="356710" y="3388"/>
                </a:lnTo>
                <a:lnTo>
                  <a:pt x="400543" y="13227"/>
                </a:lnTo>
                <a:lnTo>
                  <a:pt x="441802" y="29029"/>
                </a:lnTo>
                <a:lnTo>
                  <a:pt x="480007" y="50306"/>
                </a:lnTo>
                <a:lnTo>
                  <a:pt x="514678" y="76571"/>
                </a:lnTo>
                <a:lnTo>
                  <a:pt x="545334" y="107335"/>
                </a:lnTo>
                <a:lnTo>
                  <a:pt x="571494" y="142110"/>
                </a:lnTo>
                <a:lnTo>
                  <a:pt x="592678" y="180410"/>
                </a:lnTo>
                <a:lnTo>
                  <a:pt x="608404" y="221745"/>
                </a:lnTo>
                <a:lnTo>
                  <a:pt x="618192" y="265628"/>
                </a:lnTo>
                <a:lnTo>
                  <a:pt x="621562" y="311571"/>
                </a:lnTo>
              </a:path>
            </a:pathLst>
          </a:custGeom>
          <a:ln w="23381">
            <a:solidFill>
              <a:srgbClr val="333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36981" y="3103339"/>
            <a:ext cx="167005" cy="311150"/>
          </a:xfrm>
          <a:custGeom>
            <a:avLst/>
            <a:gdLst/>
            <a:ahLst/>
            <a:cxnLst/>
            <a:rect l="l" t="t" r="r" b="b"/>
            <a:pathLst>
              <a:path w="167004" h="311150">
                <a:moveTo>
                  <a:pt x="166591" y="0"/>
                </a:moveTo>
                <a:lnTo>
                  <a:pt x="70280" y="42268"/>
                </a:lnTo>
                <a:lnTo>
                  <a:pt x="20823" y="88730"/>
                </a:lnTo>
                <a:lnTo>
                  <a:pt x="2602" y="168521"/>
                </a:lnTo>
                <a:lnTo>
                  <a:pt x="0" y="310775"/>
                </a:lnTo>
              </a:path>
            </a:pathLst>
          </a:custGeom>
          <a:ln w="23381">
            <a:solidFill>
              <a:srgbClr val="333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703572" y="3103339"/>
            <a:ext cx="167005" cy="311150"/>
          </a:xfrm>
          <a:custGeom>
            <a:avLst/>
            <a:gdLst/>
            <a:ahLst/>
            <a:cxnLst/>
            <a:rect l="l" t="t" r="r" b="b"/>
            <a:pathLst>
              <a:path w="167004" h="311150">
                <a:moveTo>
                  <a:pt x="0" y="0"/>
                </a:moveTo>
                <a:lnTo>
                  <a:pt x="96310" y="42268"/>
                </a:lnTo>
                <a:lnTo>
                  <a:pt x="145767" y="88730"/>
                </a:lnTo>
                <a:lnTo>
                  <a:pt x="163988" y="168521"/>
                </a:lnTo>
                <a:lnTo>
                  <a:pt x="166591" y="310775"/>
                </a:lnTo>
              </a:path>
            </a:pathLst>
          </a:custGeom>
          <a:ln w="23381">
            <a:solidFill>
              <a:srgbClr val="333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487454" y="3190781"/>
            <a:ext cx="216535" cy="90170"/>
          </a:xfrm>
          <a:custGeom>
            <a:avLst/>
            <a:gdLst/>
            <a:ahLst/>
            <a:cxnLst/>
            <a:rect l="l" t="t" r="r" b="b"/>
            <a:pathLst>
              <a:path w="216534" h="90170">
                <a:moveTo>
                  <a:pt x="216066" y="90018"/>
                </a:moveTo>
                <a:lnTo>
                  <a:pt x="109909" y="75952"/>
                </a:lnTo>
                <a:lnTo>
                  <a:pt x="43680" y="45009"/>
                </a:lnTo>
                <a:lnTo>
                  <a:pt x="9628" y="14065"/>
                </a:lnTo>
                <a:lnTo>
                  <a:pt x="0" y="0"/>
                </a:lnTo>
              </a:path>
            </a:pathLst>
          </a:custGeom>
          <a:ln w="23381">
            <a:solidFill>
              <a:srgbClr val="333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703614" y="3190781"/>
            <a:ext cx="216535" cy="90170"/>
          </a:xfrm>
          <a:custGeom>
            <a:avLst/>
            <a:gdLst/>
            <a:ahLst/>
            <a:cxnLst/>
            <a:rect l="l" t="t" r="r" b="b"/>
            <a:pathLst>
              <a:path w="216534" h="90170">
                <a:moveTo>
                  <a:pt x="216066" y="0"/>
                </a:moveTo>
                <a:lnTo>
                  <a:pt x="187682" y="52041"/>
                </a:lnTo>
                <a:lnTo>
                  <a:pt x="155713" y="78765"/>
                </a:lnTo>
                <a:lnTo>
                  <a:pt x="99905" y="88611"/>
                </a:lnTo>
                <a:lnTo>
                  <a:pt x="0" y="90018"/>
                </a:lnTo>
              </a:path>
            </a:pathLst>
          </a:custGeom>
          <a:ln w="23381">
            <a:solidFill>
              <a:srgbClr val="333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703612" y="3414120"/>
            <a:ext cx="0" cy="311150"/>
          </a:xfrm>
          <a:custGeom>
            <a:avLst/>
            <a:gdLst/>
            <a:ahLst/>
            <a:cxnLst/>
            <a:rect l="l" t="t" r="r" b="b"/>
            <a:pathLst>
              <a:path h="311150">
                <a:moveTo>
                  <a:pt x="0" y="311058"/>
                </a:moveTo>
                <a:lnTo>
                  <a:pt x="0" y="0"/>
                </a:lnTo>
              </a:path>
            </a:pathLst>
          </a:custGeom>
          <a:ln w="23381">
            <a:solidFill>
              <a:srgbClr val="333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392784" y="3414444"/>
            <a:ext cx="621665" cy="311150"/>
          </a:xfrm>
          <a:custGeom>
            <a:avLst/>
            <a:gdLst/>
            <a:ahLst/>
            <a:cxnLst/>
            <a:rect l="l" t="t" r="r" b="b"/>
            <a:pathLst>
              <a:path w="621665" h="311150">
                <a:moveTo>
                  <a:pt x="621562" y="0"/>
                </a:moveTo>
                <a:lnTo>
                  <a:pt x="618192" y="45924"/>
                </a:lnTo>
                <a:lnTo>
                  <a:pt x="608404" y="89756"/>
                </a:lnTo>
                <a:lnTo>
                  <a:pt x="592678" y="131016"/>
                </a:lnTo>
                <a:lnTo>
                  <a:pt x="571494" y="169221"/>
                </a:lnTo>
                <a:lnTo>
                  <a:pt x="545334" y="203892"/>
                </a:lnTo>
                <a:lnTo>
                  <a:pt x="514678" y="234548"/>
                </a:lnTo>
                <a:lnTo>
                  <a:pt x="480007" y="260708"/>
                </a:lnTo>
                <a:lnTo>
                  <a:pt x="441802" y="281891"/>
                </a:lnTo>
                <a:lnTo>
                  <a:pt x="400543" y="297618"/>
                </a:lnTo>
                <a:lnTo>
                  <a:pt x="356710" y="307406"/>
                </a:lnTo>
                <a:lnTo>
                  <a:pt x="310786" y="310775"/>
                </a:lnTo>
                <a:lnTo>
                  <a:pt x="264861" y="307406"/>
                </a:lnTo>
                <a:lnTo>
                  <a:pt x="221028" y="297618"/>
                </a:lnTo>
                <a:lnTo>
                  <a:pt x="179768" y="281891"/>
                </a:lnTo>
                <a:lnTo>
                  <a:pt x="141561" y="260708"/>
                </a:lnTo>
                <a:lnTo>
                  <a:pt x="106889" y="234548"/>
                </a:lnTo>
                <a:lnTo>
                  <a:pt x="76231" y="203892"/>
                </a:lnTo>
                <a:lnTo>
                  <a:pt x="50070" y="169221"/>
                </a:lnTo>
                <a:lnTo>
                  <a:pt x="28885" y="131016"/>
                </a:lnTo>
                <a:lnTo>
                  <a:pt x="13158" y="89756"/>
                </a:lnTo>
                <a:lnTo>
                  <a:pt x="3369" y="45924"/>
                </a:lnTo>
                <a:lnTo>
                  <a:pt x="0" y="0"/>
                </a:lnTo>
              </a:path>
            </a:pathLst>
          </a:custGeom>
          <a:ln w="23381">
            <a:solidFill>
              <a:srgbClr val="333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703570" y="3414444"/>
            <a:ext cx="167005" cy="311150"/>
          </a:xfrm>
          <a:custGeom>
            <a:avLst/>
            <a:gdLst/>
            <a:ahLst/>
            <a:cxnLst/>
            <a:rect l="l" t="t" r="r" b="b"/>
            <a:pathLst>
              <a:path w="167004" h="311150">
                <a:moveTo>
                  <a:pt x="0" y="310775"/>
                </a:moveTo>
                <a:lnTo>
                  <a:pt x="96310" y="268507"/>
                </a:lnTo>
                <a:lnTo>
                  <a:pt x="145767" y="222045"/>
                </a:lnTo>
                <a:lnTo>
                  <a:pt x="163988" y="142254"/>
                </a:lnTo>
                <a:lnTo>
                  <a:pt x="166591" y="0"/>
                </a:lnTo>
              </a:path>
            </a:pathLst>
          </a:custGeom>
          <a:ln w="23381">
            <a:solidFill>
              <a:srgbClr val="333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536978" y="3414444"/>
            <a:ext cx="167005" cy="311150"/>
          </a:xfrm>
          <a:custGeom>
            <a:avLst/>
            <a:gdLst/>
            <a:ahLst/>
            <a:cxnLst/>
            <a:rect l="l" t="t" r="r" b="b"/>
            <a:pathLst>
              <a:path w="167004" h="311150">
                <a:moveTo>
                  <a:pt x="166591" y="310775"/>
                </a:moveTo>
                <a:lnTo>
                  <a:pt x="70280" y="268507"/>
                </a:lnTo>
                <a:lnTo>
                  <a:pt x="20823" y="222045"/>
                </a:lnTo>
                <a:lnTo>
                  <a:pt x="2602" y="142254"/>
                </a:lnTo>
                <a:lnTo>
                  <a:pt x="0" y="0"/>
                </a:lnTo>
              </a:path>
            </a:pathLst>
          </a:custGeom>
          <a:ln w="23381">
            <a:solidFill>
              <a:srgbClr val="333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703612" y="3547760"/>
            <a:ext cx="216535" cy="90170"/>
          </a:xfrm>
          <a:custGeom>
            <a:avLst/>
            <a:gdLst/>
            <a:ahLst/>
            <a:cxnLst/>
            <a:rect l="l" t="t" r="r" b="b"/>
            <a:pathLst>
              <a:path w="216534" h="90170">
                <a:moveTo>
                  <a:pt x="216066" y="90018"/>
                </a:moveTo>
                <a:lnTo>
                  <a:pt x="187682" y="37976"/>
                </a:lnTo>
                <a:lnTo>
                  <a:pt x="155713" y="11252"/>
                </a:lnTo>
                <a:lnTo>
                  <a:pt x="99905" y="1406"/>
                </a:lnTo>
                <a:lnTo>
                  <a:pt x="0" y="0"/>
                </a:lnTo>
              </a:path>
            </a:pathLst>
          </a:custGeom>
          <a:ln w="23381">
            <a:solidFill>
              <a:srgbClr val="333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487461" y="3547760"/>
            <a:ext cx="216535" cy="90170"/>
          </a:xfrm>
          <a:custGeom>
            <a:avLst/>
            <a:gdLst/>
            <a:ahLst/>
            <a:cxnLst/>
            <a:rect l="l" t="t" r="r" b="b"/>
            <a:pathLst>
              <a:path w="216534" h="90170">
                <a:moveTo>
                  <a:pt x="0" y="90018"/>
                </a:moveTo>
                <a:lnTo>
                  <a:pt x="28378" y="37976"/>
                </a:lnTo>
                <a:lnTo>
                  <a:pt x="60345" y="11252"/>
                </a:lnTo>
                <a:lnTo>
                  <a:pt x="116155" y="1406"/>
                </a:lnTo>
                <a:lnTo>
                  <a:pt x="216066" y="0"/>
                </a:lnTo>
              </a:path>
            </a:pathLst>
          </a:custGeom>
          <a:ln w="23381">
            <a:solidFill>
              <a:srgbClr val="333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270424" y="2934050"/>
            <a:ext cx="367030" cy="641350"/>
          </a:xfrm>
          <a:custGeom>
            <a:avLst/>
            <a:gdLst/>
            <a:ahLst/>
            <a:cxnLst/>
            <a:rect l="l" t="t" r="r" b="b"/>
            <a:pathLst>
              <a:path w="367029" h="641350">
                <a:moveTo>
                  <a:pt x="366542" y="0"/>
                </a:moveTo>
                <a:lnTo>
                  <a:pt x="343934" y="33498"/>
                </a:lnTo>
                <a:lnTo>
                  <a:pt x="313059" y="56984"/>
                </a:lnTo>
                <a:lnTo>
                  <a:pt x="275376" y="75901"/>
                </a:lnTo>
                <a:lnTo>
                  <a:pt x="232345" y="95697"/>
                </a:lnTo>
                <a:lnTo>
                  <a:pt x="185427" y="121818"/>
                </a:lnTo>
                <a:lnTo>
                  <a:pt x="140892" y="155834"/>
                </a:lnTo>
                <a:lnTo>
                  <a:pt x="101910" y="196279"/>
                </a:lnTo>
                <a:lnTo>
                  <a:pt x="68697" y="241824"/>
                </a:lnTo>
                <a:lnTo>
                  <a:pt x="41473" y="291142"/>
                </a:lnTo>
                <a:lnTo>
                  <a:pt x="22301" y="338796"/>
                </a:lnTo>
                <a:lnTo>
                  <a:pt x="8984" y="388395"/>
                </a:lnTo>
                <a:lnTo>
                  <a:pt x="1543" y="439231"/>
                </a:lnTo>
                <a:lnTo>
                  <a:pt x="0" y="490598"/>
                </a:lnTo>
                <a:lnTo>
                  <a:pt x="4374" y="541790"/>
                </a:lnTo>
                <a:lnTo>
                  <a:pt x="14687" y="592098"/>
                </a:lnTo>
                <a:lnTo>
                  <a:pt x="30960" y="640818"/>
                </a:lnTo>
              </a:path>
            </a:pathLst>
          </a:custGeom>
          <a:ln w="31171">
            <a:solidFill>
              <a:srgbClr val="147E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580925" y="2908627"/>
            <a:ext cx="90170" cy="73025"/>
          </a:xfrm>
          <a:custGeom>
            <a:avLst/>
            <a:gdLst/>
            <a:ahLst/>
            <a:cxnLst/>
            <a:rect l="l" t="t" r="r" b="b"/>
            <a:pathLst>
              <a:path w="90170" h="73025">
                <a:moveTo>
                  <a:pt x="0" y="16680"/>
                </a:moveTo>
                <a:lnTo>
                  <a:pt x="73013" y="0"/>
                </a:lnTo>
                <a:lnTo>
                  <a:pt x="89693" y="73023"/>
                </a:lnTo>
              </a:path>
            </a:pathLst>
          </a:custGeom>
          <a:ln w="31171">
            <a:solidFill>
              <a:srgbClr val="147E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320777" y="3682488"/>
            <a:ext cx="723265" cy="167005"/>
          </a:xfrm>
          <a:custGeom>
            <a:avLst/>
            <a:gdLst/>
            <a:ahLst/>
            <a:cxnLst/>
            <a:rect l="l" t="t" r="r" b="b"/>
            <a:pathLst>
              <a:path w="723265" h="167004">
                <a:moveTo>
                  <a:pt x="0" y="29779"/>
                </a:moveTo>
                <a:lnTo>
                  <a:pt x="40312" y="32607"/>
                </a:lnTo>
                <a:lnTo>
                  <a:pt x="76088" y="47605"/>
                </a:lnTo>
                <a:lnTo>
                  <a:pt x="111313" y="70783"/>
                </a:lnTo>
                <a:lnTo>
                  <a:pt x="149974" y="98152"/>
                </a:lnTo>
                <a:lnTo>
                  <a:pt x="196056" y="125723"/>
                </a:lnTo>
                <a:lnTo>
                  <a:pt x="247781" y="147282"/>
                </a:lnTo>
                <a:lnTo>
                  <a:pt x="302301" y="160821"/>
                </a:lnTo>
                <a:lnTo>
                  <a:pt x="358353" y="166810"/>
                </a:lnTo>
                <a:lnTo>
                  <a:pt x="414678" y="165722"/>
                </a:lnTo>
                <a:lnTo>
                  <a:pt x="465530" y="158501"/>
                </a:lnTo>
                <a:lnTo>
                  <a:pt x="515140" y="145236"/>
                </a:lnTo>
                <a:lnTo>
                  <a:pt x="562885" y="126263"/>
                </a:lnTo>
                <a:lnTo>
                  <a:pt x="608143" y="101917"/>
                </a:lnTo>
                <a:lnTo>
                  <a:pt x="650290" y="72535"/>
                </a:lnTo>
                <a:lnTo>
                  <a:pt x="688704" y="38450"/>
                </a:lnTo>
                <a:lnTo>
                  <a:pt x="722763" y="0"/>
                </a:lnTo>
              </a:path>
            </a:pathLst>
          </a:custGeom>
          <a:ln w="31171">
            <a:solidFill>
              <a:srgbClr val="147E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290275" y="3659327"/>
            <a:ext cx="55244" cy="106045"/>
          </a:xfrm>
          <a:custGeom>
            <a:avLst/>
            <a:gdLst/>
            <a:ahLst/>
            <a:cxnLst/>
            <a:rect l="l" t="t" r="r" b="b"/>
            <a:pathLst>
              <a:path w="55245" h="106045">
                <a:moveTo>
                  <a:pt x="50951" y="105850"/>
                </a:moveTo>
                <a:lnTo>
                  <a:pt x="0" y="50951"/>
                </a:lnTo>
                <a:lnTo>
                  <a:pt x="54898" y="0"/>
                </a:lnTo>
              </a:path>
            </a:pathLst>
          </a:custGeom>
          <a:ln w="31171">
            <a:solidFill>
              <a:srgbClr val="147E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765653" y="2985955"/>
            <a:ext cx="387350" cy="611505"/>
          </a:xfrm>
          <a:custGeom>
            <a:avLst/>
            <a:gdLst/>
            <a:ahLst/>
            <a:cxnLst/>
            <a:rect l="l" t="t" r="r" b="b"/>
            <a:pathLst>
              <a:path w="387350" h="611504">
                <a:moveTo>
                  <a:pt x="387181" y="611028"/>
                </a:moveTo>
                <a:lnTo>
                  <a:pt x="369473" y="574702"/>
                </a:lnTo>
                <a:lnTo>
                  <a:pt x="364572" y="536222"/>
                </a:lnTo>
                <a:lnTo>
                  <a:pt x="367030" y="494129"/>
                </a:lnTo>
                <a:lnTo>
                  <a:pt x="371402" y="446966"/>
                </a:lnTo>
                <a:lnTo>
                  <a:pt x="372239" y="393275"/>
                </a:lnTo>
                <a:lnTo>
                  <a:pt x="365045" y="337700"/>
                </a:lnTo>
                <a:lnTo>
                  <a:pt x="349508" y="283716"/>
                </a:lnTo>
                <a:lnTo>
                  <a:pt x="326671" y="232179"/>
                </a:lnTo>
                <a:lnTo>
                  <a:pt x="297572" y="183942"/>
                </a:lnTo>
                <a:lnTo>
                  <a:pt x="265888" y="143513"/>
                </a:lnTo>
                <a:lnTo>
                  <a:pt x="229594" y="107181"/>
                </a:lnTo>
                <a:lnTo>
                  <a:pt x="189289" y="75318"/>
                </a:lnTo>
                <a:lnTo>
                  <a:pt x="145577" y="48296"/>
                </a:lnTo>
                <a:lnTo>
                  <a:pt x="99057" y="26487"/>
                </a:lnTo>
                <a:lnTo>
                  <a:pt x="50331" y="10265"/>
                </a:lnTo>
                <a:lnTo>
                  <a:pt x="0" y="0"/>
                </a:lnTo>
              </a:path>
            </a:pathLst>
          </a:custGeom>
          <a:ln w="31171">
            <a:solidFill>
              <a:srgbClr val="147E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094785" y="3552828"/>
            <a:ext cx="93980" cy="71755"/>
          </a:xfrm>
          <a:custGeom>
            <a:avLst/>
            <a:gdLst/>
            <a:ahLst/>
            <a:cxnLst/>
            <a:rect l="l" t="t" r="r" b="b"/>
            <a:pathLst>
              <a:path w="93979" h="71754">
                <a:moveTo>
                  <a:pt x="93641" y="0"/>
                </a:moveTo>
                <a:lnTo>
                  <a:pt x="71568" y="71578"/>
                </a:lnTo>
                <a:lnTo>
                  <a:pt x="0" y="49506"/>
                </a:lnTo>
              </a:path>
            </a:pathLst>
          </a:custGeom>
          <a:ln w="31171">
            <a:solidFill>
              <a:srgbClr val="147E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5795445" y="9331959"/>
            <a:ext cx="2000885" cy="10966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b="1" spc="-105" dirty="0">
                <a:solidFill>
                  <a:srgbClr val="424245"/>
                </a:solidFill>
                <a:latin typeface="Arial"/>
                <a:cs typeface="Arial"/>
              </a:rPr>
              <a:t>Survey </a:t>
            </a:r>
            <a:r>
              <a:rPr sz="2200" b="1" spc="35" dirty="0">
                <a:solidFill>
                  <a:srgbClr val="424245"/>
                </a:solidFill>
                <a:latin typeface="Arial"/>
                <a:cs typeface="Arial"/>
              </a:rPr>
              <a:t>with</a:t>
            </a:r>
            <a:r>
              <a:rPr sz="2200" b="1" spc="-60" dirty="0">
                <a:solidFill>
                  <a:srgbClr val="424245"/>
                </a:solidFill>
                <a:latin typeface="Arial"/>
                <a:cs typeface="Arial"/>
              </a:rPr>
              <a:t> </a:t>
            </a:r>
            <a:r>
              <a:rPr sz="2200" b="1" spc="-225" dirty="0">
                <a:solidFill>
                  <a:srgbClr val="424245"/>
                </a:solidFill>
                <a:latin typeface="Arial"/>
                <a:cs typeface="Arial"/>
              </a:rPr>
              <a:t>221</a:t>
            </a:r>
            <a:endParaRPr sz="2200">
              <a:latin typeface="Arial"/>
              <a:cs typeface="Arial"/>
            </a:endParaRPr>
          </a:p>
          <a:p>
            <a:pPr marL="12700" marR="5080">
              <a:lnSpc>
                <a:spcPts val="2950"/>
              </a:lnSpc>
              <a:spcBef>
                <a:spcPts val="145"/>
              </a:spcBef>
            </a:pPr>
            <a:r>
              <a:rPr sz="2200" b="1" spc="-130" dirty="0">
                <a:solidFill>
                  <a:srgbClr val="424245"/>
                </a:solidFill>
                <a:latin typeface="Arial"/>
                <a:cs typeface="Arial"/>
              </a:rPr>
              <a:t>responses </a:t>
            </a:r>
            <a:r>
              <a:rPr sz="1950" i="1" spc="105" dirty="0">
                <a:latin typeface="Lucida Sans"/>
                <a:cs typeface="Lucida Sans"/>
              </a:rPr>
              <a:t>(33%  </a:t>
            </a:r>
            <a:r>
              <a:rPr sz="1950" i="1" spc="70" dirty="0">
                <a:latin typeface="Lucida Sans"/>
                <a:cs typeface="Lucida Sans"/>
              </a:rPr>
              <a:t>response</a:t>
            </a:r>
            <a:r>
              <a:rPr sz="1950" i="1" spc="-45" dirty="0">
                <a:latin typeface="Lucida Sans"/>
                <a:cs typeface="Lucida Sans"/>
              </a:rPr>
              <a:t> </a:t>
            </a:r>
            <a:r>
              <a:rPr sz="1950" i="1" spc="30" dirty="0">
                <a:latin typeface="Lucida Sans"/>
                <a:cs typeface="Lucida Sans"/>
              </a:rPr>
              <a:t>rate)</a:t>
            </a:r>
            <a:endParaRPr sz="1950">
              <a:latin typeface="Lucida Sans"/>
              <a:cs typeface="Lucida San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4509815" y="9448151"/>
            <a:ext cx="796925" cy="657225"/>
          </a:xfrm>
          <a:custGeom>
            <a:avLst/>
            <a:gdLst/>
            <a:ahLst/>
            <a:cxnLst/>
            <a:rect l="l" t="t" r="r" b="b"/>
            <a:pathLst>
              <a:path w="796925" h="657225">
                <a:moveTo>
                  <a:pt x="748437" y="657068"/>
                </a:moveTo>
                <a:lnTo>
                  <a:pt x="0" y="657068"/>
                </a:lnTo>
                <a:lnTo>
                  <a:pt x="0" y="0"/>
                </a:lnTo>
                <a:lnTo>
                  <a:pt x="796457" y="0"/>
                </a:lnTo>
                <a:lnTo>
                  <a:pt x="796457" y="609049"/>
                </a:lnTo>
              </a:path>
            </a:pathLst>
          </a:custGeom>
          <a:ln w="23381">
            <a:solidFill>
              <a:srgbClr val="333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4509815" y="9547709"/>
            <a:ext cx="796925" cy="0"/>
          </a:xfrm>
          <a:custGeom>
            <a:avLst/>
            <a:gdLst/>
            <a:ahLst/>
            <a:cxnLst/>
            <a:rect l="l" t="t" r="r" b="b"/>
            <a:pathLst>
              <a:path w="796925">
                <a:moveTo>
                  <a:pt x="0" y="0"/>
                </a:moveTo>
                <a:lnTo>
                  <a:pt x="796457" y="0"/>
                </a:lnTo>
              </a:path>
            </a:pathLst>
          </a:custGeom>
          <a:ln w="23381">
            <a:solidFill>
              <a:srgbClr val="333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4584477" y="9628251"/>
            <a:ext cx="640080" cy="125730"/>
          </a:xfrm>
          <a:custGeom>
            <a:avLst/>
            <a:gdLst/>
            <a:ahLst/>
            <a:cxnLst/>
            <a:rect l="l" t="t" r="r" b="b"/>
            <a:pathLst>
              <a:path w="640080" h="125729">
                <a:moveTo>
                  <a:pt x="639739" y="125545"/>
                </a:moveTo>
                <a:lnTo>
                  <a:pt x="0" y="125545"/>
                </a:lnTo>
                <a:lnTo>
                  <a:pt x="0" y="0"/>
                </a:lnTo>
                <a:lnTo>
                  <a:pt x="639739" y="0"/>
                </a:lnTo>
                <a:lnTo>
                  <a:pt x="639739" y="125545"/>
                </a:lnTo>
                <a:close/>
              </a:path>
            </a:pathLst>
          </a:custGeom>
          <a:solidFill>
            <a:srgbClr val="147E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4777944" y="9860824"/>
            <a:ext cx="253365" cy="0"/>
          </a:xfrm>
          <a:custGeom>
            <a:avLst/>
            <a:gdLst/>
            <a:ahLst/>
            <a:cxnLst/>
            <a:rect l="l" t="t" r="r" b="b"/>
            <a:pathLst>
              <a:path w="253365">
                <a:moveTo>
                  <a:pt x="0" y="0"/>
                </a:moveTo>
                <a:lnTo>
                  <a:pt x="252798" y="0"/>
                </a:lnTo>
              </a:path>
            </a:pathLst>
          </a:custGeom>
          <a:ln w="23381">
            <a:solidFill>
              <a:srgbClr val="333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4777944" y="9943816"/>
            <a:ext cx="253365" cy="0"/>
          </a:xfrm>
          <a:custGeom>
            <a:avLst/>
            <a:gdLst/>
            <a:ahLst/>
            <a:cxnLst/>
            <a:rect l="l" t="t" r="r" b="b"/>
            <a:pathLst>
              <a:path w="253365">
                <a:moveTo>
                  <a:pt x="0" y="0"/>
                </a:moveTo>
                <a:lnTo>
                  <a:pt x="252798" y="0"/>
                </a:lnTo>
              </a:path>
            </a:pathLst>
          </a:custGeom>
          <a:ln w="23381">
            <a:solidFill>
              <a:srgbClr val="333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4652662" y="10105218"/>
            <a:ext cx="643890" cy="142875"/>
          </a:xfrm>
          <a:custGeom>
            <a:avLst/>
            <a:gdLst/>
            <a:ahLst/>
            <a:cxnLst/>
            <a:rect l="l" t="t" r="r" b="b"/>
            <a:pathLst>
              <a:path w="643890" h="142875">
                <a:moveTo>
                  <a:pt x="643865" y="142843"/>
                </a:moveTo>
                <a:lnTo>
                  <a:pt x="0" y="142843"/>
                </a:lnTo>
                <a:lnTo>
                  <a:pt x="0" y="0"/>
                </a:lnTo>
              </a:path>
            </a:pathLst>
          </a:custGeom>
          <a:ln w="23381">
            <a:solidFill>
              <a:srgbClr val="333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5306265" y="9590993"/>
            <a:ext cx="142875" cy="504825"/>
          </a:xfrm>
          <a:custGeom>
            <a:avLst/>
            <a:gdLst/>
            <a:ahLst/>
            <a:cxnLst/>
            <a:rect l="l" t="t" r="r" b="b"/>
            <a:pathLst>
              <a:path w="142875" h="504825">
                <a:moveTo>
                  <a:pt x="0" y="0"/>
                </a:moveTo>
                <a:lnTo>
                  <a:pt x="142843" y="0"/>
                </a:lnTo>
                <a:lnTo>
                  <a:pt x="142843" y="504476"/>
                </a:lnTo>
              </a:path>
            </a:pathLst>
          </a:custGeom>
          <a:ln w="23381">
            <a:solidFill>
              <a:srgbClr val="333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5240680" y="10039629"/>
            <a:ext cx="278765" cy="278765"/>
          </a:xfrm>
          <a:custGeom>
            <a:avLst/>
            <a:gdLst/>
            <a:ahLst/>
            <a:cxnLst/>
            <a:rect l="l" t="t" r="r" b="b"/>
            <a:pathLst>
              <a:path w="278765" h="278765">
                <a:moveTo>
                  <a:pt x="213082" y="139702"/>
                </a:moveTo>
                <a:lnTo>
                  <a:pt x="278232" y="74552"/>
                </a:lnTo>
                <a:lnTo>
                  <a:pt x="0" y="0"/>
                </a:lnTo>
                <a:lnTo>
                  <a:pt x="74552" y="278232"/>
                </a:lnTo>
                <a:lnTo>
                  <a:pt x="139702" y="213082"/>
                </a:lnTo>
              </a:path>
            </a:pathLst>
          </a:custGeom>
          <a:ln w="23381">
            <a:solidFill>
              <a:srgbClr val="333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434287" y="10233235"/>
            <a:ext cx="81915" cy="81915"/>
          </a:xfrm>
          <a:custGeom>
            <a:avLst/>
            <a:gdLst/>
            <a:ahLst/>
            <a:cxnLst/>
            <a:rect l="l" t="t" r="r" b="b"/>
            <a:pathLst>
              <a:path w="81915" h="81915">
                <a:moveTo>
                  <a:pt x="0" y="0"/>
                </a:moveTo>
                <a:lnTo>
                  <a:pt x="81390" y="81390"/>
                </a:lnTo>
              </a:path>
            </a:pathLst>
          </a:custGeom>
          <a:ln w="23381">
            <a:solidFill>
              <a:srgbClr val="333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15718862" y="7170184"/>
            <a:ext cx="3243580" cy="10966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b="1" spc="-90" dirty="0">
                <a:solidFill>
                  <a:srgbClr val="424245"/>
                </a:solidFill>
                <a:latin typeface="Arial"/>
                <a:cs typeface="Arial"/>
              </a:rPr>
              <a:t>Self-assessment</a:t>
            </a:r>
            <a:endParaRPr sz="2200">
              <a:latin typeface="Arial"/>
              <a:cs typeface="Arial"/>
            </a:endParaRPr>
          </a:p>
          <a:p>
            <a:pPr marL="12700" marR="5080">
              <a:lnSpc>
                <a:spcPts val="2950"/>
              </a:lnSpc>
              <a:spcBef>
                <a:spcPts val="145"/>
              </a:spcBef>
            </a:pPr>
            <a:r>
              <a:rPr sz="2200" b="1" spc="-45" dirty="0">
                <a:solidFill>
                  <a:srgbClr val="424245"/>
                </a:solidFill>
                <a:latin typeface="Arial"/>
                <a:cs typeface="Arial"/>
              </a:rPr>
              <a:t>questionnaire </a:t>
            </a:r>
            <a:r>
              <a:rPr sz="1950" i="1" spc="130" dirty="0">
                <a:latin typeface="Lucida Sans"/>
                <a:cs typeface="Lucida Sans"/>
              </a:rPr>
              <a:t>(6</a:t>
            </a:r>
            <a:r>
              <a:rPr sz="1950" i="1" spc="-20" dirty="0">
                <a:latin typeface="Lucida Sans"/>
                <a:cs typeface="Lucida Sans"/>
              </a:rPr>
              <a:t> </a:t>
            </a:r>
            <a:r>
              <a:rPr sz="1950" i="1" spc="30" dirty="0">
                <a:latin typeface="Lucida Sans"/>
                <a:cs typeface="Lucida Sans"/>
              </a:rPr>
              <a:t>regional  </a:t>
            </a:r>
            <a:r>
              <a:rPr sz="1950" i="1" spc="-10" dirty="0">
                <a:latin typeface="Lucida Sans"/>
                <a:cs typeface="Lucida Sans"/>
              </a:rPr>
              <a:t>humanitarian</a:t>
            </a:r>
            <a:r>
              <a:rPr sz="1950" i="1" spc="10" dirty="0">
                <a:latin typeface="Lucida Sans"/>
                <a:cs typeface="Lucida Sans"/>
              </a:rPr>
              <a:t> </a:t>
            </a:r>
            <a:r>
              <a:rPr sz="1950" i="1" spc="50" dirty="0">
                <a:latin typeface="Lucida Sans"/>
                <a:cs typeface="Lucida Sans"/>
              </a:rPr>
              <a:t>advisors)</a:t>
            </a:r>
            <a:endParaRPr sz="1950">
              <a:latin typeface="Lucida Sans"/>
              <a:cs typeface="Lucida San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4828332" y="7294146"/>
            <a:ext cx="92075" cy="0"/>
          </a:xfrm>
          <a:custGeom>
            <a:avLst/>
            <a:gdLst/>
            <a:ahLst/>
            <a:cxnLst/>
            <a:rect l="l" t="t" r="r" b="b"/>
            <a:pathLst>
              <a:path w="92075">
                <a:moveTo>
                  <a:pt x="0" y="0"/>
                </a:moveTo>
                <a:lnTo>
                  <a:pt x="91567" y="0"/>
                </a:lnTo>
              </a:path>
            </a:pathLst>
          </a:custGeom>
          <a:ln w="23381">
            <a:solidFill>
              <a:srgbClr val="333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4509819" y="7236326"/>
            <a:ext cx="728980" cy="970280"/>
          </a:xfrm>
          <a:custGeom>
            <a:avLst/>
            <a:gdLst/>
            <a:ahLst/>
            <a:cxnLst/>
            <a:rect l="l" t="t" r="r" b="b"/>
            <a:pathLst>
              <a:path w="728980" h="970279">
                <a:moveTo>
                  <a:pt x="417013" y="969802"/>
                </a:moveTo>
                <a:lnTo>
                  <a:pt x="57600" y="969802"/>
                </a:lnTo>
                <a:lnTo>
                  <a:pt x="35180" y="965276"/>
                </a:lnTo>
                <a:lnTo>
                  <a:pt x="16871" y="952931"/>
                </a:lnTo>
                <a:lnTo>
                  <a:pt x="4526" y="934622"/>
                </a:lnTo>
                <a:lnTo>
                  <a:pt x="0" y="912202"/>
                </a:lnTo>
                <a:lnTo>
                  <a:pt x="0" y="57610"/>
                </a:lnTo>
                <a:lnTo>
                  <a:pt x="4526" y="35189"/>
                </a:lnTo>
                <a:lnTo>
                  <a:pt x="16871" y="16876"/>
                </a:lnTo>
                <a:lnTo>
                  <a:pt x="35180" y="4528"/>
                </a:lnTo>
                <a:lnTo>
                  <a:pt x="57600" y="0"/>
                </a:lnTo>
                <a:lnTo>
                  <a:pt x="670984" y="0"/>
                </a:lnTo>
                <a:lnTo>
                  <a:pt x="693410" y="4528"/>
                </a:lnTo>
                <a:lnTo>
                  <a:pt x="711723" y="16876"/>
                </a:lnTo>
                <a:lnTo>
                  <a:pt x="724068" y="35189"/>
                </a:lnTo>
                <a:lnTo>
                  <a:pt x="728595" y="57610"/>
                </a:lnTo>
                <a:lnTo>
                  <a:pt x="728595" y="331550"/>
                </a:lnTo>
              </a:path>
            </a:pathLst>
          </a:custGeom>
          <a:ln w="23381">
            <a:solidFill>
              <a:srgbClr val="333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4828332" y="8148319"/>
            <a:ext cx="92075" cy="0"/>
          </a:xfrm>
          <a:custGeom>
            <a:avLst/>
            <a:gdLst/>
            <a:ahLst/>
            <a:cxnLst/>
            <a:rect l="l" t="t" r="r" b="b"/>
            <a:pathLst>
              <a:path w="92075">
                <a:moveTo>
                  <a:pt x="0" y="0"/>
                </a:moveTo>
                <a:lnTo>
                  <a:pt x="91567" y="0"/>
                </a:lnTo>
              </a:path>
            </a:pathLst>
          </a:custGeom>
          <a:ln w="23381">
            <a:solidFill>
              <a:srgbClr val="333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4509819" y="7351966"/>
            <a:ext cx="728980" cy="0"/>
          </a:xfrm>
          <a:custGeom>
            <a:avLst/>
            <a:gdLst/>
            <a:ahLst/>
            <a:cxnLst/>
            <a:rect l="l" t="t" r="r" b="b"/>
            <a:pathLst>
              <a:path w="728980">
                <a:moveTo>
                  <a:pt x="0" y="0"/>
                </a:moveTo>
                <a:lnTo>
                  <a:pt x="728595" y="0"/>
                </a:lnTo>
              </a:path>
            </a:pathLst>
          </a:custGeom>
          <a:ln w="23381">
            <a:solidFill>
              <a:srgbClr val="333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4509819" y="8090499"/>
            <a:ext cx="410209" cy="0"/>
          </a:xfrm>
          <a:custGeom>
            <a:avLst/>
            <a:gdLst/>
            <a:ahLst/>
            <a:cxnLst/>
            <a:rect l="l" t="t" r="r" b="b"/>
            <a:pathLst>
              <a:path w="410209">
                <a:moveTo>
                  <a:pt x="410081" y="0"/>
                </a:moveTo>
                <a:lnTo>
                  <a:pt x="0" y="0"/>
                </a:lnTo>
              </a:path>
            </a:pathLst>
          </a:custGeom>
          <a:ln w="23381">
            <a:solidFill>
              <a:srgbClr val="333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4589466" y="7432161"/>
            <a:ext cx="99695" cy="99695"/>
          </a:xfrm>
          <a:custGeom>
            <a:avLst/>
            <a:gdLst/>
            <a:ahLst/>
            <a:cxnLst/>
            <a:rect l="l" t="t" r="r" b="b"/>
            <a:pathLst>
              <a:path w="99694" h="99695">
                <a:moveTo>
                  <a:pt x="74301" y="0"/>
                </a:moveTo>
                <a:lnTo>
                  <a:pt x="25161" y="0"/>
                </a:lnTo>
                <a:lnTo>
                  <a:pt x="15368" y="1977"/>
                </a:lnTo>
                <a:lnTo>
                  <a:pt x="7370" y="7370"/>
                </a:lnTo>
                <a:lnTo>
                  <a:pt x="1977" y="15368"/>
                </a:lnTo>
                <a:lnTo>
                  <a:pt x="0" y="25161"/>
                </a:lnTo>
                <a:lnTo>
                  <a:pt x="0" y="74301"/>
                </a:lnTo>
                <a:lnTo>
                  <a:pt x="1977" y="84094"/>
                </a:lnTo>
                <a:lnTo>
                  <a:pt x="7370" y="92092"/>
                </a:lnTo>
                <a:lnTo>
                  <a:pt x="15368" y="97485"/>
                </a:lnTo>
                <a:lnTo>
                  <a:pt x="25161" y="99462"/>
                </a:lnTo>
                <a:lnTo>
                  <a:pt x="74301" y="99462"/>
                </a:lnTo>
                <a:lnTo>
                  <a:pt x="84094" y="97485"/>
                </a:lnTo>
                <a:lnTo>
                  <a:pt x="92092" y="92092"/>
                </a:lnTo>
                <a:lnTo>
                  <a:pt x="97485" y="84094"/>
                </a:lnTo>
                <a:lnTo>
                  <a:pt x="99462" y="74301"/>
                </a:lnTo>
                <a:lnTo>
                  <a:pt x="99462" y="25161"/>
                </a:lnTo>
                <a:lnTo>
                  <a:pt x="97485" y="15368"/>
                </a:lnTo>
                <a:lnTo>
                  <a:pt x="92092" y="7370"/>
                </a:lnTo>
                <a:lnTo>
                  <a:pt x="84094" y="1977"/>
                </a:lnTo>
                <a:lnTo>
                  <a:pt x="74301" y="0"/>
                </a:lnTo>
                <a:close/>
              </a:path>
            </a:pathLst>
          </a:custGeom>
          <a:solidFill>
            <a:srgbClr val="147E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4743639" y="7432161"/>
            <a:ext cx="99695" cy="99695"/>
          </a:xfrm>
          <a:custGeom>
            <a:avLst/>
            <a:gdLst/>
            <a:ahLst/>
            <a:cxnLst/>
            <a:rect l="l" t="t" r="r" b="b"/>
            <a:pathLst>
              <a:path w="99694" h="99695">
                <a:moveTo>
                  <a:pt x="74301" y="0"/>
                </a:moveTo>
                <a:lnTo>
                  <a:pt x="25161" y="0"/>
                </a:lnTo>
                <a:lnTo>
                  <a:pt x="15368" y="1977"/>
                </a:lnTo>
                <a:lnTo>
                  <a:pt x="7370" y="7370"/>
                </a:lnTo>
                <a:lnTo>
                  <a:pt x="1977" y="15368"/>
                </a:lnTo>
                <a:lnTo>
                  <a:pt x="0" y="25161"/>
                </a:lnTo>
                <a:lnTo>
                  <a:pt x="0" y="74301"/>
                </a:lnTo>
                <a:lnTo>
                  <a:pt x="1977" y="84094"/>
                </a:lnTo>
                <a:lnTo>
                  <a:pt x="7370" y="92092"/>
                </a:lnTo>
                <a:lnTo>
                  <a:pt x="15368" y="97485"/>
                </a:lnTo>
                <a:lnTo>
                  <a:pt x="25161" y="99462"/>
                </a:lnTo>
                <a:lnTo>
                  <a:pt x="74301" y="99462"/>
                </a:lnTo>
                <a:lnTo>
                  <a:pt x="84094" y="97485"/>
                </a:lnTo>
                <a:lnTo>
                  <a:pt x="92092" y="92092"/>
                </a:lnTo>
                <a:lnTo>
                  <a:pt x="97485" y="84094"/>
                </a:lnTo>
                <a:lnTo>
                  <a:pt x="99462" y="74301"/>
                </a:lnTo>
                <a:lnTo>
                  <a:pt x="99462" y="25161"/>
                </a:lnTo>
                <a:lnTo>
                  <a:pt x="97485" y="15368"/>
                </a:lnTo>
                <a:lnTo>
                  <a:pt x="92092" y="7370"/>
                </a:lnTo>
                <a:lnTo>
                  <a:pt x="84094" y="1977"/>
                </a:lnTo>
                <a:lnTo>
                  <a:pt x="74301" y="0"/>
                </a:lnTo>
                <a:close/>
              </a:path>
            </a:pathLst>
          </a:custGeom>
          <a:solidFill>
            <a:srgbClr val="147E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4897813" y="7432161"/>
            <a:ext cx="99695" cy="99695"/>
          </a:xfrm>
          <a:custGeom>
            <a:avLst/>
            <a:gdLst/>
            <a:ahLst/>
            <a:cxnLst/>
            <a:rect l="l" t="t" r="r" b="b"/>
            <a:pathLst>
              <a:path w="99694" h="99695">
                <a:moveTo>
                  <a:pt x="74301" y="0"/>
                </a:moveTo>
                <a:lnTo>
                  <a:pt x="25161" y="0"/>
                </a:lnTo>
                <a:lnTo>
                  <a:pt x="15368" y="1977"/>
                </a:lnTo>
                <a:lnTo>
                  <a:pt x="7370" y="7370"/>
                </a:lnTo>
                <a:lnTo>
                  <a:pt x="1977" y="15368"/>
                </a:lnTo>
                <a:lnTo>
                  <a:pt x="0" y="25161"/>
                </a:lnTo>
                <a:lnTo>
                  <a:pt x="0" y="74301"/>
                </a:lnTo>
                <a:lnTo>
                  <a:pt x="1977" y="84094"/>
                </a:lnTo>
                <a:lnTo>
                  <a:pt x="7370" y="92092"/>
                </a:lnTo>
                <a:lnTo>
                  <a:pt x="15368" y="97485"/>
                </a:lnTo>
                <a:lnTo>
                  <a:pt x="25161" y="99462"/>
                </a:lnTo>
                <a:lnTo>
                  <a:pt x="74301" y="99462"/>
                </a:lnTo>
                <a:lnTo>
                  <a:pt x="84094" y="97485"/>
                </a:lnTo>
                <a:lnTo>
                  <a:pt x="92092" y="92092"/>
                </a:lnTo>
                <a:lnTo>
                  <a:pt x="97485" y="84094"/>
                </a:lnTo>
                <a:lnTo>
                  <a:pt x="99462" y="74301"/>
                </a:lnTo>
                <a:lnTo>
                  <a:pt x="99462" y="25161"/>
                </a:lnTo>
                <a:lnTo>
                  <a:pt x="97485" y="15368"/>
                </a:lnTo>
                <a:lnTo>
                  <a:pt x="92092" y="7370"/>
                </a:lnTo>
                <a:lnTo>
                  <a:pt x="84094" y="1977"/>
                </a:lnTo>
                <a:lnTo>
                  <a:pt x="74301" y="0"/>
                </a:lnTo>
                <a:close/>
              </a:path>
            </a:pathLst>
          </a:custGeom>
          <a:solidFill>
            <a:srgbClr val="147E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4589466" y="7593017"/>
            <a:ext cx="99695" cy="99695"/>
          </a:xfrm>
          <a:custGeom>
            <a:avLst/>
            <a:gdLst/>
            <a:ahLst/>
            <a:cxnLst/>
            <a:rect l="l" t="t" r="r" b="b"/>
            <a:pathLst>
              <a:path w="99694" h="99695">
                <a:moveTo>
                  <a:pt x="74301" y="0"/>
                </a:moveTo>
                <a:lnTo>
                  <a:pt x="25161" y="0"/>
                </a:lnTo>
                <a:lnTo>
                  <a:pt x="15368" y="1977"/>
                </a:lnTo>
                <a:lnTo>
                  <a:pt x="7370" y="7370"/>
                </a:lnTo>
                <a:lnTo>
                  <a:pt x="1977" y="15368"/>
                </a:lnTo>
                <a:lnTo>
                  <a:pt x="0" y="25161"/>
                </a:lnTo>
                <a:lnTo>
                  <a:pt x="0" y="74301"/>
                </a:lnTo>
                <a:lnTo>
                  <a:pt x="1977" y="84094"/>
                </a:lnTo>
                <a:lnTo>
                  <a:pt x="7370" y="92092"/>
                </a:lnTo>
                <a:lnTo>
                  <a:pt x="15368" y="97485"/>
                </a:lnTo>
                <a:lnTo>
                  <a:pt x="25161" y="99462"/>
                </a:lnTo>
                <a:lnTo>
                  <a:pt x="74301" y="99462"/>
                </a:lnTo>
                <a:lnTo>
                  <a:pt x="84094" y="97485"/>
                </a:lnTo>
                <a:lnTo>
                  <a:pt x="92092" y="92092"/>
                </a:lnTo>
                <a:lnTo>
                  <a:pt x="97485" y="84094"/>
                </a:lnTo>
                <a:lnTo>
                  <a:pt x="99462" y="74301"/>
                </a:lnTo>
                <a:lnTo>
                  <a:pt x="99462" y="25161"/>
                </a:lnTo>
                <a:lnTo>
                  <a:pt x="97485" y="15368"/>
                </a:lnTo>
                <a:lnTo>
                  <a:pt x="92092" y="7370"/>
                </a:lnTo>
                <a:lnTo>
                  <a:pt x="84094" y="1977"/>
                </a:lnTo>
                <a:lnTo>
                  <a:pt x="74301" y="0"/>
                </a:lnTo>
                <a:close/>
              </a:path>
            </a:pathLst>
          </a:custGeom>
          <a:solidFill>
            <a:srgbClr val="147E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4743639" y="7593017"/>
            <a:ext cx="99695" cy="99695"/>
          </a:xfrm>
          <a:custGeom>
            <a:avLst/>
            <a:gdLst/>
            <a:ahLst/>
            <a:cxnLst/>
            <a:rect l="l" t="t" r="r" b="b"/>
            <a:pathLst>
              <a:path w="99694" h="99695">
                <a:moveTo>
                  <a:pt x="74301" y="0"/>
                </a:moveTo>
                <a:lnTo>
                  <a:pt x="25161" y="0"/>
                </a:lnTo>
                <a:lnTo>
                  <a:pt x="15368" y="1977"/>
                </a:lnTo>
                <a:lnTo>
                  <a:pt x="7370" y="7370"/>
                </a:lnTo>
                <a:lnTo>
                  <a:pt x="1977" y="15368"/>
                </a:lnTo>
                <a:lnTo>
                  <a:pt x="0" y="25161"/>
                </a:lnTo>
                <a:lnTo>
                  <a:pt x="0" y="74301"/>
                </a:lnTo>
                <a:lnTo>
                  <a:pt x="1977" y="84094"/>
                </a:lnTo>
                <a:lnTo>
                  <a:pt x="7370" y="92092"/>
                </a:lnTo>
                <a:lnTo>
                  <a:pt x="15368" y="97485"/>
                </a:lnTo>
                <a:lnTo>
                  <a:pt x="25161" y="99462"/>
                </a:lnTo>
                <a:lnTo>
                  <a:pt x="74301" y="99462"/>
                </a:lnTo>
                <a:lnTo>
                  <a:pt x="84094" y="97485"/>
                </a:lnTo>
                <a:lnTo>
                  <a:pt x="92092" y="92092"/>
                </a:lnTo>
                <a:lnTo>
                  <a:pt x="97485" y="84094"/>
                </a:lnTo>
                <a:lnTo>
                  <a:pt x="99462" y="74301"/>
                </a:lnTo>
                <a:lnTo>
                  <a:pt x="99462" y="25161"/>
                </a:lnTo>
                <a:lnTo>
                  <a:pt x="97485" y="15368"/>
                </a:lnTo>
                <a:lnTo>
                  <a:pt x="92092" y="7370"/>
                </a:lnTo>
                <a:lnTo>
                  <a:pt x="84094" y="1977"/>
                </a:lnTo>
                <a:lnTo>
                  <a:pt x="74301" y="0"/>
                </a:lnTo>
                <a:close/>
              </a:path>
            </a:pathLst>
          </a:custGeom>
          <a:solidFill>
            <a:srgbClr val="147E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4589466" y="7753873"/>
            <a:ext cx="99695" cy="99695"/>
          </a:xfrm>
          <a:custGeom>
            <a:avLst/>
            <a:gdLst/>
            <a:ahLst/>
            <a:cxnLst/>
            <a:rect l="l" t="t" r="r" b="b"/>
            <a:pathLst>
              <a:path w="99694" h="99695">
                <a:moveTo>
                  <a:pt x="74301" y="0"/>
                </a:moveTo>
                <a:lnTo>
                  <a:pt x="25161" y="0"/>
                </a:lnTo>
                <a:lnTo>
                  <a:pt x="15368" y="1977"/>
                </a:lnTo>
                <a:lnTo>
                  <a:pt x="7370" y="7370"/>
                </a:lnTo>
                <a:lnTo>
                  <a:pt x="1977" y="15368"/>
                </a:lnTo>
                <a:lnTo>
                  <a:pt x="0" y="25161"/>
                </a:lnTo>
                <a:lnTo>
                  <a:pt x="0" y="74301"/>
                </a:lnTo>
                <a:lnTo>
                  <a:pt x="1977" y="84094"/>
                </a:lnTo>
                <a:lnTo>
                  <a:pt x="7370" y="92092"/>
                </a:lnTo>
                <a:lnTo>
                  <a:pt x="15368" y="97485"/>
                </a:lnTo>
                <a:lnTo>
                  <a:pt x="25161" y="99462"/>
                </a:lnTo>
                <a:lnTo>
                  <a:pt x="74301" y="99462"/>
                </a:lnTo>
                <a:lnTo>
                  <a:pt x="84094" y="97485"/>
                </a:lnTo>
                <a:lnTo>
                  <a:pt x="92092" y="92092"/>
                </a:lnTo>
                <a:lnTo>
                  <a:pt x="97485" y="84094"/>
                </a:lnTo>
                <a:lnTo>
                  <a:pt x="99462" y="74301"/>
                </a:lnTo>
                <a:lnTo>
                  <a:pt x="99462" y="25161"/>
                </a:lnTo>
                <a:lnTo>
                  <a:pt x="97485" y="15368"/>
                </a:lnTo>
                <a:lnTo>
                  <a:pt x="92092" y="7370"/>
                </a:lnTo>
                <a:lnTo>
                  <a:pt x="84094" y="1977"/>
                </a:lnTo>
                <a:lnTo>
                  <a:pt x="74301" y="0"/>
                </a:lnTo>
                <a:close/>
              </a:path>
            </a:pathLst>
          </a:custGeom>
          <a:solidFill>
            <a:srgbClr val="147E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743639" y="7753873"/>
            <a:ext cx="99695" cy="99695"/>
          </a:xfrm>
          <a:custGeom>
            <a:avLst/>
            <a:gdLst/>
            <a:ahLst/>
            <a:cxnLst/>
            <a:rect l="l" t="t" r="r" b="b"/>
            <a:pathLst>
              <a:path w="99694" h="99695">
                <a:moveTo>
                  <a:pt x="74301" y="0"/>
                </a:moveTo>
                <a:lnTo>
                  <a:pt x="25161" y="0"/>
                </a:lnTo>
                <a:lnTo>
                  <a:pt x="15368" y="1977"/>
                </a:lnTo>
                <a:lnTo>
                  <a:pt x="7370" y="7370"/>
                </a:lnTo>
                <a:lnTo>
                  <a:pt x="1977" y="15368"/>
                </a:lnTo>
                <a:lnTo>
                  <a:pt x="0" y="25161"/>
                </a:lnTo>
                <a:lnTo>
                  <a:pt x="0" y="74301"/>
                </a:lnTo>
                <a:lnTo>
                  <a:pt x="1977" y="84094"/>
                </a:lnTo>
                <a:lnTo>
                  <a:pt x="7370" y="92092"/>
                </a:lnTo>
                <a:lnTo>
                  <a:pt x="15368" y="97485"/>
                </a:lnTo>
                <a:lnTo>
                  <a:pt x="25161" y="99462"/>
                </a:lnTo>
                <a:lnTo>
                  <a:pt x="74301" y="99462"/>
                </a:lnTo>
                <a:lnTo>
                  <a:pt x="84094" y="97485"/>
                </a:lnTo>
                <a:lnTo>
                  <a:pt x="92092" y="92092"/>
                </a:lnTo>
                <a:lnTo>
                  <a:pt x="97485" y="84094"/>
                </a:lnTo>
                <a:lnTo>
                  <a:pt x="99462" y="74301"/>
                </a:lnTo>
                <a:lnTo>
                  <a:pt x="99462" y="25161"/>
                </a:lnTo>
                <a:lnTo>
                  <a:pt x="97485" y="15368"/>
                </a:lnTo>
                <a:lnTo>
                  <a:pt x="92092" y="7370"/>
                </a:lnTo>
                <a:lnTo>
                  <a:pt x="84094" y="1977"/>
                </a:lnTo>
                <a:lnTo>
                  <a:pt x="74301" y="0"/>
                </a:lnTo>
                <a:close/>
              </a:path>
            </a:pathLst>
          </a:custGeom>
          <a:solidFill>
            <a:srgbClr val="147E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5140333" y="7619263"/>
            <a:ext cx="75565" cy="96520"/>
          </a:xfrm>
          <a:custGeom>
            <a:avLst/>
            <a:gdLst/>
            <a:ahLst/>
            <a:cxnLst/>
            <a:rect l="l" t="t" r="r" b="b"/>
            <a:pathLst>
              <a:path w="75565" h="96520">
                <a:moveTo>
                  <a:pt x="0" y="95965"/>
                </a:moveTo>
                <a:lnTo>
                  <a:pt x="0" y="0"/>
                </a:lnTo>
                <a:lnTo>
                  <a:pt x="37569" y="0"/>
                </a:lnTo>
                <a:lnTo>
                  <a:pt x="52195" y="2953"/>
                </a:lnTo>
                <a:lnTo>
                  <a:pt x="64136" y="11007"/>
                </a:lnTo>
                <a:lnTo>
                  <a:pt x="72187" y="22952"/>
                </a:lnTo>
                <a:lnTo>
                  <a:pt x="75139" y="37580"/>
                </a:lnTo>
              </a:path>
            </a:pathLst>
          </a:custGeom>
          <a:ln w="23381">
            <a:solidFill>
              <a:srgbClr val="333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5158197" y="7791268"/>
            <a:ext cx="207645" cy="248920"/>
          </a:xfrm>
          <a:custGeom>
            <a:avLst/>
            <a:gdLst/>
            <a:ahLst/>
            <a:cxnLst/>
            <a:rect l="l" t="t" r="r" b="b"/>
            <a:pathLst>
              <a:path w="207644" h="248920">
                <a:moveTo>
                  <a:pt x="207292" y="0"/>
                </a:moveTo>
                <a:lnTo>
                  <a:pt x="204037" y="53228"/>
                </a:lnTo>
                <a:lnTo>
                  <a:pt x="197046" y="106043"/>
                </a:lnTo>
                <a:lnTo>
                  <a:pt x="186309" y="158231"/>
                </a:lnTo>
                <a:lnTo>
                  <a:pt x="171816" y="209574"/>
                </a:lnTo>
                <a:lnTo>
                  <a:pt x="167209" y="224939"/>
                </a:lnTo>
                <a:lnTo>
                  <a:pt x="163955" y="237373"/>
                </a:lnTo>
                <a:lnTo>
                  <a:pt x="162024" y="245698"/>
                </a:lnTo>
                <a:lnTo>
                  <a:pt x="161387" y="248735"/>
                </a:lnTo>
                <a:lnTo>
                  <a:pt x="0" y="248735"/>
                </a:lnTo>
              </a:path>
            </a:pathLst>
          </a:custGeom>
          <a:ln w="23381">
            <a:solidFill>
              <a:srgbClr val="333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4953166" y="7481885"/>
            <a:ext cx="187325" cy="558165"/>
          </a:xfrm>
          <a:custGeom>
            <a:avLst/>
            <a:gdLst/>
            <a:ahLst/>
            <a:cxnLst/>
            <a:rect l="l" t="t" r="r" b="b"/>
            <a:pathLst>
              <a:path w="187325" h="558165">
                <a:moveTo>
                  <a:pt x="187167" y="137378"/>
                </a:moveTo>
                <a:lnTo>
                  <a:pt x="187167" y="37569"/>
                </a:lnTo>
                <a:lnTo>
                  <a:pt x="184215" y="22948"/>
                </a:lnTo>
                <a:lnTo>
                  <a:pt x="176164" y="11006"/>
                </a:lnTo>
                <a:lnTo>
                  <a:pt x="164223" y="2953"/>
                </a:lnTo>
                <a:lnTo>
                  <a:pt x="149597" y="0"/>
                </a:lnTo>
                <a:lnTo>
                  <a:pt x="134972" y="2953"/>
                </a:lnTo>
                <a:lnTo>
                  <a:pt x="123030" y="11006"/>
                </a:lnTo>
                <a:lnTo>
                  <a:pt x="114979" y="22948"/>
                </a:lnTo>
                <a:lnTo>
                  <a:pt x="112028" y="37569"/>
                </a:lnTo>
                <a:lnTo>
                  <a:pt x="112028" y="315728"/>
                </a:lnTo>
                <a:lnTo>
                  <a:pt x="86112" y="248327"/>
                </a:lnTo>
                <a:lnTo>
                  <a:pt x="79421" y="236606"/>
                </a:lnTo>
                <a:lnTo>
                  <a:pt x="69760" y="227593"/>
                </a:lnTo>
                <a:lnTo>
                  <a:pt x="57883" y="221806"/>
                </a:lnTo>
                <a:lnTo>
                  <a:pt x="44543" y="219762"/>
                </a:lnTo>
                <a:lnTo>
                  <a:pt x="27202" y="223263"/>
                </a:lnTo>
                <a:lnTo>
                  <a:pt x="13044" y="232810"/>
                </a:lnTo>
                <a:lnTo>
                  <a:pt x="3499" y="246969"/>
                </a:lnTo>
                <a:lnTo>
                  <a:pt x="0" y="264306"/>
                </a:lnTo>
                <a:lnTo>
                  <a:pt x="2209" y="297932"/>
                </a:lnTo>
                <a:lnTo>
                  <a:pt x="19745" y="362510"/>
                </a:lnTo>
                <a:lnTo>
                  <a:pt x="41968" y="403706"/>
                </a:lnTo>
                <a:lnTo>
                  <a:pt x="66992" y="436583"/>
                </a:lnTo>
                <a:lnTo>
                  <a:pt x="95591" y="477342"/>
                </a:lnTo>
                <a:lnTo>
                  <a:pt x="113497" y="516701"/>
                </a:lnTo>
                <a:lnTo>
                  <a:pt x="122747" y="546385"/>
                </a:lnTo>
                <a:lnTo>
                  <a:pt x="125378" y="558119"/>
                </a:lnTo>
              </a:path>
            </a:pathLst>
          </a:custGeom>
          <a:ln w="23381">
            <a:solidFill>
              <a:srgbClr val="333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5215472" y="7647335"/>
            <a:ext cx="75565" cy="128905"/>
          </a:xfrm>
          <a:custGeom>
            <a:avLst/>
            <a:gdLst/>
            <a:ahLst/>
            <a:cxnLst/>
            <a:rect l="l" t="t" r="r" b="b"/>
            <a:pathLst>
              <a:path w="75565" h="128904">
                <a:moveTo>
                  <a:pt x="0" y="95955"/>
                </a:moveTo>
                <a:lnTo>
                  <a:pt x="0" y="0"/>
                </a:lnTo>
                <a:lnTo>
                  <a:pt x="37569" y="0"/>
                </a:lnTo>
                <a:lnTo>
                  <a:pt x="52195" y="2951"/>
                </a:lnTo>
                <a:lnTo>
                  <a:pt x="64136" y="11002"/>
                </a:lnTo>
                <a:lnTo>
                  <a:pt x="72187" y="22944"/>
                </a:lnTo>
                <a:lnTo>
                  <a:pt x="75139" y="37569"/>
                </a:lnTo>
                <a:lnTo>
                  <a:pt x="75139" y="128551"/>
                </a:lnTo>
              </a:path>
            </a:pathLst>
          </a:custGeom>
          <a:ln w="23381">
            <a:solidFill>
              <a:srgbClr val="333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5290612" y="7695313"/>
            <a:ext cx="75565" cy="96520"/>
          </a:xfrm>
          <a:custGeom>
            <a:avLst/>
            <a:gdLst/>
            <a:ahLst/>
            <a:cxnLst/>
            <a:rect l="l" t="t" r="r" b="b"/>
            <a:pathLst>
              <a:path w="75565" h="96520">
                <a:moveTo>
                  <a:pt x="0" y="0"/>
                </a:moveTo>
                <a:lnTo>
                  <a:pt x="37569" y="0"/>
                </a:lnTo>
                <a:lnTo>
                  <a:pt x="52195" y="2951"/>
                </a:lnTo>
                <a:lnTo>
                  <a:pt x="64136" y="11002"/>
                </a:lnTo>
                <a:lnTo>
                  <a:pt x="72187" y="22944"/>
                </a:lnTo>
                <a:lnTo>
                  <a:pt x="75139" y="37569"/>
                </a:lnTo>
                <a:lnTo>
                  <a:pt x="75139" y="95965"/>
                </a:lnTo>
              </a:path>
            </a:pathLst>
          </a:custGeom>
          <a:ln w="23381">
            <a:solidFill>
              <a:srgbClr val="333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5049027" y="8090505"/>
            <a:ext cx="291465" cy="116205"/>
          </a:xfrm>
          <a:custGeom>
            <a:avLst/>
            <a:gdLst/>
            <a:ahLst/>
            <a:cxnLst/>
            <a:rect l="l" t="t" r="r" b="b"/>
            <a:pathLst>
              <a:path w="291465" h="116204">
                <a:moveTo>
                  <a:pt x="291331" y="115629"/>
                </a:moveTo>
                <a:lnTo>
                  <a:pt x="0" y="115629"/>
                </a:lnTo>
                <a:lnTo>
                  <a:pt x="0" y="0"/>
                </a:lnTo>
                <a:lnTo>
                  <a:pt x="291331" y="0"/>
                </a:lnTo>
                <a:lnTo>
                  <a:pt x="291331" y="115629"/>
                </a:lnTo>
                <a:close/>
              </a:path>
            </a:pathLst>
          </a:custGeom>
          <a:ln w="23381">
            <a:solidFill>
              <a:srgbClr val="333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5268413" y="8141132"/>
            <a:ext cx="14604" cy="14604"/>
          </a:xfrm>
          <a:custGeom>
            <a:avLst/>
            <a:gdLst/>
            <a:ahLst/>
            <a:cxnLst/>
            <a:rect l="l" t="t" r="r" b="b"/>
            <a:pathLst>
              <a:path w="14605" h="14604">
                <a:moveTo>
                  <a:pt x="14376" y="7183"/>
                </a:moveTo>
                <a:lnTo>
                  <a:pt x="14376" y="3214"/>
                </a:lnTo>
                <a:lnTo>
                  <a:pt x="11161" y="0"/>
                </a:lnTo>
                <a:lnTo>
                  <a:pt x="7193" y="0"/>
                </a:lnTo>
                <a:lnTo>
                  <a:pt x="3225" y="0"/>
                </a:lnTo>
                <a:lnTo>
                  <a:pt x="0" y="3214"/>
                </a:lnTo>
                <a:lnTo>
                  <a:pt x="0" y="7183"/>
                </a:lnTo>
                <a:lnTo>
                  <a:pt x="0" y="11151"/>
                </a:lnTo>
                <a:lnTo>
                  <a:pt x="3225" y="14376"/>
                </a:lnTo>
                <a:lnTo>
                  <a:pt x="7193" y="14376"/>
                </a:lnTo>
                <a:lnTo>
                  <a:pt x="11161" y="14376"/>
                </a:lnTo>
                <a:lnTo>
                  <a:pt x="14376" y="11151"/>
                </a:lnTo>
                <a:lnTo>
                  <a:pt x="14376" y="7183"/>
                </a:lnTo>
                <a:close/>
              </a:path>
            </a:pathLst>
          </a:custGeom>
          <a:ln w="23381">
            <a:solidFill>
              <a:srgbClr val="333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9456408" y="9480086"/>
            <a:ext cx="2623185" cy="774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1600"/>
              </a:lnSpc>
            </a:pPr>
            <a:r>
              <a:rPr sz="2200" b="1" spc="-80" dirty="0">
                <a:solidFill>
                  <a:srgbClr val="424245"/>
                </a:solidFill>
                <a:latin typeface="Arial"/>
                <a:cs typeface="Arial"/>
              </a:rPr>
              <a:t>Over </a:t>
            </a:r>
            <a:r>
              <a:rPr sz="2200" b="1" spc="-70" dirty="0">
                <a:solidFill>
                  <a:srgbClr val="424245"/>
                </a:solidFill>
                <a:latin typeface="Arial"/>
                <a:cs typeface="Arial"/>
              </a:rPr>
              <a:t>550 </a:t>
            </a:r>
            <a:r>
              <a:rPr sz="2200" b="1" spc="-75" dirty="0">
                <a:solidFill>
                  <a:srgbClr val="424245"/>
                </a:solidFill>
                <a:latin typeface="Arial"/>
                <a:cs typeface="Arial"/>
              </a:rPr>
              <a:t>documents  </a:t>
            </a:r>
            <a:r>
              <a:rPr sz="2200" b="1" spc="-30" dirty="0">
                <a:solidFill>
                  <a:srgbClr val="424245"/>
                </a:solidFill>
                <a:latin typeface="Arial"/>
                <a:cs typeface="Arial"/>
              </a:rPr>
              <a:t>reviewed</a:t>
            </a:r>
            <a:endParaRPr sz="2200">
              <a:latin typeface="Arial"/>
              <a:cs typeface="Aria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8351672" y="10079148"/>
            <a:ext cx="177800" cy="0"/>
          </a:xfrm>
          <a:custGeom>
            <a:avLst/>
            <a:gdLst/>
            <a:ahLst/>
            <a:cxnLst/>
            <a:rect l="l" t="t" r="r" b="b"/>
            <a:pathLst>
              <a:path w="177800">
                <a:moveTo>
                  <a:pt x="0" y="0"/>
                </a:moveTo>
                <a:lnTo>
                  <a:pt x="177313" y="0"/>
                </a:lnTo>
              </a:path>
            </a:pathLst>
          </a:custGeom>
          <a:ln w="53066">
            <a:solidFill>
              <a:srgbClr val="147E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266362" y="9380977"/>
            <a:ext cx="634365" cy="871219"/>
          </a:xfrm>
          <a:custGeom>
            <a:avLst/>
            <a:gdLst/>
            <a:ahLst/>
            <a:cxnLst/>
            <a:rect l="l" t="t" r="r" b="b"/>
            <a:pathLst>
              <a:path w="634365" h="871220">
                <a:moveTo>
                  <a:pt x="474184" y="871083"/>
                </a:moveTo>
                <a:lnTo>
                  <a:pt x="0" y="871083"/>
                </a:lnTo>
                <a:lnTo>
                  <a:pt x="0" y="0"/>
                </a:lnTo>
                <a:lnTo>
                  <a:pt x="633865" y="0"/>
                </a:lnTo>
                <a:lnTo>
                  <a:pt x="633865" y="379485"/>
                </a:lnTo>
              </a:path>
            </a:pathLst>
          </a:custGeom>
          <a:ln w="23381">
            <a:solidFill>
              <a:srgbClr val="333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351668" y="9466283"/>
            <a:ext cx="294640" cy="294640"/>
          </a:xfrm>
          <a:custGeom>
            <a:avLst/>
            <a:gdLst/>
            <a:ahLst/>
            <a:cxnLst/>
            <a:rect l="l" t="t" r="r" b="b"/>
            <a:pathLst>
              <a:path w="294640" h="294640">
                <a:moveTo>
                  <a:pt x="294169" y="294169"/>
                </a:moveTo>
                <a:lnTo>
                  <a:pt x="0" y="294169"/>
                </a:lnTo>
                <a:lnTo>
                  <a:pt x="0" y="0"/>
                </a:lnTo>
                <a:lnTo>
                  <a:pt x="294169" y="0"/>
                </a:lnTo>
                <a:lnTo>
                  <a:pt x="294169" y="294169"/>
                </a:lnTo>
                <a:close/>
              </a:path>
            </a:pathLst>
          </a:custGeom>
          <a:ln w="23381">
            <a:solidFill>
              <a:srgbClr val="333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351668" y="9889339"/>
            <a:ext cx="294640" cy="0"/>
          </a:xfrm>
          <a:custGeom>
            <a:avLst/>
            <a:gdLst/>
            <a:ahLst/>
            <a:cxnLst/>
            <a:rect l="l" t="t" r="r" b="b"/>
            <a:pathLst>
              <a:path w="294640">
                <a:moveTo>
                  <a:pt x="0" y="0"/>
                </a:moveTo>
                <a:lnTo>
                  <a:pt x="294399" y="0"/>
                </a:lnTo>
              </a:path>
            </a:pathLst>
          </a:custGeom>
          <a:ln w="23381">
            <a:solidFill>
              <a:srgbClr val="333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351668" y="9980246"/>
            <a:ext cx="294640" cy="0"/>
          </a:xfrm>
          <a:custGeom>
            <a:avLst/>
            <a:gdLst/>
            <a:ahLst/>
            <a:cxnLst/>
            <a:rect l="l" t="t" r="r" b="b"/>
            <a:pathLst>
              <a:path w="294640">
                <a:moveTo>
                  <a:pt x="0" y="0"/>
                </a:moveTo>
                <a:lnTo>
                  <a:pt x="294399" y="0"/>
                </a:lnTo>
              </a:path>
            </a:pathLst>
          </a:custGeom>
          <a:ln w="23381">
            <a:solidFill>
              <a:srgbClr val="333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412546" y="9527167"/>
            <a:ext cx="172720" cy="172720"/>
          </a:xfrm>
          <a:custGeom>
            <a:avLst/>
            <a:gdLst/>
            <a:ahLst/>
            <a:cxnLst/>
            <a:rect l="l" t="t" r="r" b="b"/>
            <a:pathLst>
              <a:path w="172720" h="172720">
                <a:moveTo>
                  <a:pt x="172424" y="0"/>
                </a:moveTo>
                <a:lnTo>
                  <a:pt x="140033" y="71634"/>
                </a:lnTo>
                <a:lnTo>
                  <a:pt x="111275" y="113472"/>
                </a:lnTo>
                <a:lnTo>
                  <a:pt x="69985" y="141677"/>
                </a:lnTo>
                <a:lnTo>
                  <a:pt x="0" y="172413"/>
                </a:lnTo>
                <a:lnTo>
                  <a:pt x="172424" y="172413"/>
                </a:lnTo>
                <a:lnTo>
                  <a:pt x="172424" y="0"/>
                </a:lnTo>
                <a:close/>
              </a:path>
            </a:pathLst>
          </a:custGeom>
          <a:solidFill>
            <a:srgbClr val="147E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716164" y="9794297"/>
            <a:ext cx="368300" cy="368300"/>
          </a:xfrm>
          <a:custGeom>
            <a:avLst/>
            <a:gdLst/>
            <a:ahLst/>
            <a:cxnLst/>
            <a:rect l="l" t="t" r="r" b="b"/>
            <a:pathLst>
              <a:path w="368300" h="368300">
                <a:moveTo>
                  <a:pt x="368135" y="184067"/>
                </a:moveTo>
                <a:lnTo>
                  <a:pt x="361560" y="135133"/>
                </a:lnTo>
                <a:lnTo>
                  <a:pt x="343005" y="91163"/>
                </a:lnTo>
                <a:lnTo>
                  <a:pt x="314224" y="53910"/>
                </a:lnTo>
                <a:lnTo>
                  <a:pt x="276971" y="25129"/>
                </a:lnTo>
                <a:lnTo>
                  <a:pt x="233001" y="6574"/>
                </a:lnTo>
                <a:lnTo>
                  <a:pt x="184067" y="0"/>
                </a:lnTo>
                <a:lnTo>
                  <a:pt x="135133" y="6574"/>
                </a:lnTo>
                <a:lnTo>
                  <a:pt x="91163" y="25129"/>
                </a:lnTo>
                <a:lnTo>
                  <a:pt x="53910" y="53910"/>
                </a:lnTo>
                <a:lnTo>
                  <a:pt x="25129" y="91163"/>
                </a:lnTo>
                <a:lnTo>
                  <a:pt x="6574" y="135133"/>
                </a:lnTo>
                <a:lnTo>
                  <a:pt x="0" y="184067"/>
                </a:lnTo>
                <a:lnTo>
                  <a:pt x="6574" y="233001"/>
                </a:lnTo>
                <a:lnTo>
                  <a:pt x="25129" y="276971"/>
                </a:lnTo>
                <a:lnTo>
                  <a:pt x="53910" y="314224"/>
                </a:lnTo>
                <a:lnTo>
                  <a:pt x="91163" y="343005"/>
                </a:lnTo>
                <a:lnTo>
                  <a:pt x="135133" y="361560"/>
                </a:lnTo>
                <a:lnTo>
                  <a:pt x="184067" y="368135"/>
                </a:lnTo>
                <a:lnTo>
                  <a:pt x="233001" y="361560"/>
                </a:lnTo>
                <a:lnTo>
                  <a:pt x="276971" y="343005"/>
                </a:lnTo>
                <a:lnTo>
                  <a:pt x="314224" y="314224"/>
                </a:lnTo>
                <a:lnTo>
                  <a:pt x="343005" y="276971"/>
                </a:lnTo>
                <a:lnTo>
                  <a:pt x="361560" y="233001"/>
                </a:lnTo>
                <a:lnTo>
                  <a:pt x="368135" y="184067"/>
                </a:lnTo>
                <a:close/>
              </a:path>
            </a:pathLst>
          </a:custGeom>
          <a:ln w="23381">
            <a:solidFill>
              <a:srgbClr val="333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900231" y="9858170"/>
            <a:ext cx="120650" cy="120650"/>
          </a:xfrm>
          <a:custGeom>
            <a:avLst/>
            <a:gdLst/>
            <a:ahLst/>
            <a:cxnLst/>
            <a:rect l="l" t="t" r="r" b="b"/>
            <a:pathLst>
              <a:path w="120650" h="120650">
                <a:moveTo>
                  <a:pt x="0" y="0"/>
                </a:moveTo>
                <a:lnTo>
                  <a:pt x="46742" y="9459"/>
                </a:lnTo>
                <a:lnTo>
                  <a:pt x="84952" y="35242"/>
                </a:lnTo>
                <a:lnTo>
                  <a:pt x="110735" y="73452"/>
                </a:lnTo>
                <a:lnTo>
                  <a:pt x="120195" y="120195"/>
                </a:lnTo>
              </a:path>
            </a:pathLst>
          </a:custGeom>
          <a:ln w="23381">
            <a:solidFill>
              <a:srgbClr val="333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862444" y="10198999"/>
            <a:ext cx="76200" cy="186055"/>
          </a:xfrm>
          <a:custGeom>
            <a:avLst/>
            <a:gdLst/>
            <a:ahLst/>
            <a:cxnLst/>
            <a:rect l="l" t="t" r="r" b="b"/>
            <a:pathLst>
              <a:path w="76200" h="186054">
                <a:moveTo>
                  <a:pt x="0" y="0"/>
                </a:moveTo>
                <a:lnTo>
                  <a:pt x="0" y="148246"/>
                </a:lnTo>
                <a:lnTo>
                  <a:pt x="2969" y="162959"/>
                </a:lnTo>
                <a:lnTo>
                  <a:pt x="11069" y="174971"/>
                </a:lnTo>
                <a:lnTo>
                  <a:pt x="23080" y="183067"/>
                </a:lnTo>
                <a:lnTo>
                  <a:pt x="37789" y="186036"/>
                </a:lnTo>
                <a:lnTo>
                  <a:pt x="52497" y="183067"/>
                </a:lnTo>
                <a:lnTo>
                  <a:pt x="64509" y="174971"/>
                </a:lnTo>
                <a:lnTo>
                  <a:pt x="72608" y="162959"/>
                </a:lnTo>
                <a:lnTo>
                  <a:pt x="75578" y="148246"/>
                </a:lnTo>
                <a:lnTo>
                  <a:pt x="75578" y="0"/>
                </a:lnTo>
              </a:path>
            </a:pathLst>
          </a:custGeom>
          <a:ln w="23381">
            <a:solidFill>
              <a:srgbClr val="333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9539051" y="7337572"/>
            <a:ext cx="2753995" cy="735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b="1" spc="-80" dirty="0">
                <a:solidFill>
                  <a:srgbClr val="424245"/>
                </a:solidFill>
                <a:latin typeface="Arial"/>
                <a:cs typeface="Arial"/>
              </a:rPr>
              <a:t>Extensive</a:t>
            </a:r>
            <a:r>
              <a:rPr sz="2200" b="1" spc="-140" dirty="0">
                <a:solidFill>
                  <a:srgbClr val="424245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424245"/>
                </a:solidFill>
                <a:latin typeface="Arial"/>
                <a:cs typeface="Arial"/>
              </a:rPr>
              <a:t>portfolio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sz="2200" b="1" spc="-25" dirty="0">
                <a:solidFill>
                  <a:srgbClr val="424245"/>
                </a:solidFill>
                <a:latin typeface="Arial"/>
                <a:cs typeface="Arial"/>
              </a:rPr>
              <a:t>review </a:t>
            </a:r>
            <a:r>
              <a:rPr sz="1950" i="1" spc="80" dirty="0">
                <a:latin typeface="Lucida Sans"/>
                <a:cs typeface="Lucida Sans"/>
              </a:rPr>
              <a:t>(39</a:t>
            </a:r>
            <a:r>
              <a:rPr sz="1950" i="1" spc="105" dirty="0">
                <a:latin typeface="Lucida Sans"/>
                <a:cs typeface="Lucida Sans"/>
              </a:rPr>
              <a:t> </a:t>
            </a:r>
            <a:r>
              <a:rPr sz="1950" i="1" spc="60" dirty="0">
                <a:latin typeface="Lucida Sans"/>
                <a:cs typeface="Lucida Sans"/>
              </a:rPr>
              <a:t>countries)</a:t>
            </a:r>
            <a:endParaRPr sz="1950">
              <a:latin typeface="Lucida Sans"/>
              <a:cs typeface="Lucida Sans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8406255" y="7209981"/>
            <a:ext cx="843915" cy="843915"/>
          </a:xfrm>
          <a:custGeom>
            <a:avLst/>
            <a:gdLst/>
            <a:ahLst/>
            <a:cxnLst/>
            <a:rect l="l" t="t" r="r" b="b"/>
            <a:pathLst>
              <a:path w="843915" h="843915">
                <a:moveTo>
                  <a:pt x="0" y="421673"/>
                </a:moveTo>
                <a:lnTo>
                  <a:pt x="2836" y="372497"/>
                </a:lnTo>
                <a:lnTo>
                  <a:pt x="11136" y="324987"/>
                </a:lnTo>
                <a:lnTo>
                  <a:pt x="24582" y="279460"/>
                </a:lnTo>
                <a:lnTo>
                  <a:pt x="42859" y="236232"/>
                </a:lnTo>
                <a:lnTo>
                  <a:pt x="65649" y="195619"/>
                </a:lnTo>
                <a:lnTo>
                  <a:pt x="92636" y="157938"/>
                </a:lnTo>
                <a:lnTo>
                  <a:pt x="123504" y="123505"/>
                </a:lnTo>
                <a:lnTo>
                  <a:pt x="157936" y="92637"/>
                </a:lnTo>
                <a:lnTo>
                  <a:pt x="195616" y="65649"/>
                </a:lnTo>
                <a:lnTo>
                  <a:pt x="236228" y="42859"/>
                </a:lnTo>
                <a:lnTo>
                  <a:pt x="279455" y="24583"/>
                </a:lnTo>
                <a:lnTo>
                  <a:pt x="324980" y="11136"/>
                </a:lnTo>
                <a:lnTo>
                  <a:pt x="372488" y="2836"/>
                </a:lnTo>
                <a:lnTo>
                  <a:pt x="421662" y="0"/>
                </a:lnTo>
                <a:lnTo>
                  <a:pt x="470838" y="2836"/>
                </a:lnTo>
                <a:lnTo>
                  <a:pt x="518348" y="11136"/>
                </a:lnTo>
                <a:lnTo>
                  <a:pt x="563875" y="24583"/>
                </a:lnTo>
                <a:lnTo>
                  <a:pt x="607103" y="42859"/>
                </a:lnTo>
                <a:lnTo>
                  <a:pt x="647716" y="65649"/>
                </a:lnTo>
                <a:lnTo>
                  <a:pt x="685397" y="92637"/>
                </a:lnTo>
                <a:lnTo>
                  <a:pt x="719830" y="123505"/>
                </a:lnTo>
                <a:lnTo>
                  <a:pt x="750698" y="157938"/>
                </a:lnTo>
                <a:lnTo>
                  <a:pt x="777686" y="195619"/>
                </a:lnTo>
                <a:lnTo>
                  <a:pt x="800476" y="236232"/>
                </a:lnTo>
                <a:lnTo>
                  <a:pt x="818752" y="279460"/>
                </a:lnTo>
                <a:lnTo>
                  <a:pt x="832198" y="324987"/>
                </a:lnTo>
                <a:lnTo>
                  <a:pt x="840498" y="372497"/>
                </a:lnTo>
                <a:lnTo>
                  <a:pt x="843335" y="421673"/>
                </a:lnTo>
                <a:lnTo>
                  <a:pt x="840498" y="470846"/>
                </a:lnTo>
                <a:lnTo>
                  <a:pt x="832198" y="518355"/>
                </a:lnTo>
                <a:lnTo>
                  <a:pt x="818752" y="563881"/>
                </a:lnTo>
                <a:lnTo>
                  <a:pt x="800476" y="607109"/>
                </a:lnTo>
                <a:lnTo>
                  <a:pt x="777686" y="647722"/>
                </a:lnTo>
                <a:lnTo>
                  <a:pt x="750698" y="685403"/>
                </a:lnTo>
                <a:lnTo>
                  <a:pt x="719830" y="719836"/>
                </a:lnTo>
                <a:lnTo>
                  <a:pt x="685397" y="750705"/>
                </a:lnTo>
                <a:lnTo>
                  <a:pt x="647716" y="777693"/>
                </a:lnTo>
                <a:lnTo>
                  <a:pt x="607103" y="800484"/>
                </a:lnTo>
                <a:lnTo>
                  <a:pt x="563875" y="818761"/>
                </a:lnTo>
                <a:lnTo>
                  <a:pt x="518348" y="832208"/>
                </a:lnTo>
                <a:lnTo>
                  <a:pt x="470838" y="840508"/>
                </a:lnTo>
                <a:lnTo>
                  <a:pt x="421662" y="843346"/>
                </a:lnTo>
                <a:lnTo>
                  <a:pt x="372488" y="840508"/>
                </a:lnTo>
                <a:lnTo>
                  <a:pt x="324980" y="832208"/>
                </a:lnTo>
                <a:lnTo>
                  <a:pt x="279455" y="818761"/>
                </a:lnTo>
                <a:lnTo>
                  <a:pt x="236228" y="800484"/>
                </a:lnTo>
                <a:lnTo>
                  <a:pt x="195616" y="777693"/>
                </a:lnTo>
                <a:lnTo>
                  <a:pt x="157936" y="750705"/>
                </a:lnTo>
                <a:lnTo>
                  <a:pt x="123504" y="719836"/>
                </a:lnTo>
                <a:lnTo>
                  <a:pt x="92636" y="685403"/>
                </a:lnTo>
                <a:lnTo>
                  <a:pt x="65649" y="647722"/>
                </a:lnTo>
                <a:lnTo>
                  <a:pt x="42859" y="607109"/>
                </a:lnTo>
                <a:lnTo>
                  <a:pt x="24582" y="563881"/>
                </a:lnTo>
                <a:lnTo>
                  <a:pt x="11136" y="518355"/>
                </a:lnTo>
                <a:lnTo>
                  <a:pt x="2836" y="470846"/>
                </a:lnTo>
                <a:lnTo>
                  <a:pt x="0" y="421673"/>
                </a:lnTo>
                <a:close/>
              </a:path>
            </a:pathLst>
          </a:custGeom>
          <a:ln w="23381">
            <a:solidFill>
              <a:srgbClr val="333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266355" y="7944105"/>
            <a:ext cx="249554" cy="249554"/>
          </a:xfrm>
          <a:custGeom>
            <a:avLst/>
            <a:gdLst/>
            <a:ahLst/>
            <a:cxnLst/>
            <a:rect l="l" t="t" r="r" b="b"/>
            <a:pathLst>
              <a:path w="249554" h="249554">
                <a:moveTo>
                  <a:pt x="170233" y="0"/>
                </a:moveTo>
                <a:lnTo>
                  <a:pt x="16342" y="153869"/>
                </a:lnTo>
                <a:lnTo>
                  <a:pt x="4085" y="172330"/>
                </a:lnTo>
                <a:lnTo>
                  <a:pt x="0" y="193322"/>
                </a:lnTo>
                <a:lnTo>
                  <a:pt x="4085" y="214313"/>
                </a:lnTo>
                <a:lnTo>
                  <a:pt x="16342" y="232767"/>
                </a:lnTo>
                <a:lnTo>
                  <a:pt x="34794" y="245024"/>
                </a:lnTo>
                <a:lnTo>
                  <a:pt x="55787" y="249110"/>
                </a:lnTo>
                <a:lnTo>
                  <a:pt x="76782" y="245024"/>
                </a:lnTo>
                <a:lnTo>
                  <a:pt x="95240" y="232767"/>
                </a:lnTo>
                <a:lnTo>
                  <a:pt x="249120" y="78887"/>
                </a:lnTo>
              </a:path>
            </a:pathLst>
          </a:custGeom>
          <a:ln w="23381">
            <a:solidFill>
              <a:srgbClr val="333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362402" y="7806622"/>
            <a:ext cx="290830" cy="290830"/>
          </a:xfrm>
          <a:custGeom>
            <a:avLst/>
            <a:gdLst/>
            <a:ahLst/>
            <a:cxnLst/>
            <a:rect l="l" t="t" r="r" b="b"/>
            <a:pathLst>
              <a:path w="290829" h="290829">
                <a:moveTo>
                  <a:pt x="290577" y="290556"/>
                </a:moveTo>
                <a:lnTo>
                  <a:pt x="246680" y="272226"/>
                </a:lnTo>
                <a:lnTo>
                  <a:pt x="205099" y="249822"/>
                </a:lnTo>
                <a:lnTo>
                  <a:pt x="166087" y="223594"/>
                </a:lnTo>
                <a:lnTo>
                  <a:pt x="129894" y="193794"/>
                </a:lnTo>
                <a:lnTo>
                  <a:pt x="96771" y="160673"/>
                </a:lnTo>
                <a:lnTo>
                  <a:pt x="66969" y="124482"/>
                </a:lnTo>
                <a:lnTo>
                  <a:pt x="40739" y="85472"/>
                </a:lnTo>
                <a:lnTo>
                  <a:pt x="18333" y="43894"/>
                </a:lnTo>
                <a:lnTo>
                  <a:pt x="0" y="0"/>
                </a:lnTo>
              </a:path>
            </a:pathLst>
          </a:custGeom>
          <a:ln w="23381">
            <a:solidFill>
              <a:srgbClr val="333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675507" y="7488698"/>
            <a:ext cx="292735" cy="292735"/>
          </a:xfrm>
          <a:custGeom>
            <a:avLst/>
            <a:gdLst/>
            <a:ahLst/>
            <a:cxnLst/>
            <a:rect l="l" t="t" r="r" b="b"/>
            <a:pathLst>
              <a:path w="292734" h="292734">
                <a:moveTo>
                  <a:pt x="292650" y="146320"/>
                </a:moveTo>
                <a:lnTo>
                  <a:pt x="285190" y="192571"/>
                </a:lnTo>
                <a:lnTo>
                  <a:pt x="264417" y="232740"/>
                </a:lnTo>
                <a:lnTo>
                  <a:pt x="232742" y="264416"/>
                </a:lnTo>
                <a:lnTo>
                  <a:pt x="192576" y="285190"/>
                </a:lnTo>
                <a:lnTo>
                  <a:pt x="146330" y="292650"/>
                </a:lnTo>
                <a:lnTo>
                  <a:pt x="100079" y="285190"/>
                </a:lnTo>
                <a:lnTo>
                  <a:pt x="59910" y="264416"/>
                </a:lnTo>
                <a:lnTo>
                  <a:pt x="28233" y="232740"/>
                </a:lnTo>
                <a:lnTo>
                  <a:pt x="7460" y="192571"/>
                </a:lnTo>
                <a:lnTo>
                  <a:pt x="0" y="146320"/>
                </a:lnTo>
                <a:lnTo>
                  <a:pt x="7460" y="100070"/>
                </a:lnTo>
                <a:lnTo>
                  <a:pt x="28233" y="59903"/>
                </a:lnTo>
                <a:lnTo>
                  <a:pt x="59910" y="28230"/>
                </a:lnTo>
                <a:lnTo>
                  <a:pt x="100079" y="7459"/>
                </a:lnTo>
                <a:lnTo>
                  <a:pt x="146330" y="0"/>
                </a:lnTo>
                <a:lnTo>
                  <a:pt x="192576" y="7459"/>
                </a:lnTo>
                <a:lnTo>
                  <a:pt x="232742" y="28230"/>
                </a:lnTo>
                <a:lnTo>
                  <a:pt x="264417" y="59903"/>
                </a:lnTo>
                <a:lnTo>
                  <a:pt x="285190" y="100070"/>
                </a:lnTo>
                <a:lnTo>
                  <a:pt x="292650" y="146320"/>
                </a:lnTo>
                <a:close/>
              </a:path>
            </a:pathLst>
          </a:custGeom>
          <a:ln w="13151">
            <a:solidFill>
              <a:srgbClr val="333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547532" y="7360723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40">
                <a:moveTo>
                  <a:pt x="291561" y="0"/>
                </a:moveTo>
                <a:lnTo>
                  <a:pt x="257039" y="0"/>
                </a:lnTo>
                <a:lnTo>
                  <a:pt x="246205" y="2187"/>
                </a:lnTo>
                <a:lnTo>
                  <a:pt x="237359" y="8151"/>
                </a:lnTo>
                <a:lnTo>
                  <a:pt x="231394" y="16998"/>
                </a:lnTo>
                <a:lnTo>
                  <a:pt x="229207" y="27831"/>
                </a:lnTo>
                <a:lnTo>
                  <a:pt x="227777" y="36663"/>
                </a:lnTo>
                <a:lnTo>
                  <a:pt x="223751" y="44418"/>
                </a:lnTo>
                <a:lnTo>
                  <a:pt x="217523" y="50526"/>
                </a:lnTo>
                <a:lnTo>
                  <a:pt x="209491" y="54417"/>
                </a:lnTo>
                <a:lnTo>
                  <a:pt x="197861" y="58183"/>
                </a:lnTo>
                <a:lnTo>
                  <a:pt x="186512" y="62542"/>
                </a:lnTo>
                <a:lnTo>
                  <a:pt x="175462" y="67475"/>
                </a:lnTo>
                <a:lnTo>
                  <a:pt x="164727" y="72961"/>
                </a:lnTo>
                <a:lnTo>
                  <a:pt x="156281" y="75911"/>
                </a:lnTo>
                <a:lnTo>
                  <a:pt x="147543" y="76014"/>
                </a:lnTo>
                <a:lnTo>
                  <a:pt x="139196" y="73386"/>
                </a:lnTo>
                <a:lnTo>
                  <a:pt x="131922" y="68144"/>
                </a:lnTo>
                <a:lnTo>
                  <a:pt x="122705" y="62020"/>
                </a:lnTo>
                <a:lnTo>
                  <a:pt x="112232" y="59982"/>
                </a:lnTo>
                <a:lnTo>
                  <a:pt x="101759" y="62020"/>
                </a:lnTo>
                <a:lnTo>
                  <a:pt x="92552" y="68134"/>
                </a:lnTo>
                <a:lnTo>
                  <a:pt x="68134" y="92552"/>
                </a:lnTo>
                <a:lnTo>
                  <a:pt x="62020" y="101757"/>
                </a:lnTo>
                <a:lnTo>
                  <a:pt x="59982" y="112226"/>
                </a:lnTo>
                <a:lnTo>
                  <a:pt x="62020" y="122696"/>
                </a:lnTo>
                <a:lnTo>
                  <a:pt x="68134" y="131901"/>
                </a:lnTo>
                <a:lnTo>
                  <a:pt x="73391" y="139190"/>
                </a:lnTo>
                <a:lnTo>
                  <a:pt x="76017" y="147536"/>
                </a:lnTo>
                <a:lnTo>
                  <a:pt x="75916" y="156275"/>
                </a:lnTo>
                <a:lnTo>
                  <a:pt x="72971" y="164727"/>
                </a:lnTo>
                <a:lnTo>
                  <a:pt x="67479" y="175457"/>
                </a:lnTo>
                <a:lnTo>
                  <a:pt x="62543" y="186508"/>
                </a:lnTo>
                <a:lnTo>
                  <a:pt x="58183" y="197859"/>
                </a:lnTo>
                <a:lnTo>
                  <a:pt x="54417" y="209491"/>
                </a:lnTo>
                <a:lnTo>
                  <a:pt x="50526" y="217523"/>
                </a:lnTo>
                <a:lnTo>
                  <a:pt x="44418" y="223751"/>
                </a:lnTo>
                <a:lnTo>
                  <a:pt x="36663" y="227777"/>
                </a:lnTo>
                <a:lnTo>
                  <a:pt x="27831" y="229207"/>
                </a:lnTo>
                <a:lnTo>
                  <a:pt x="16998" y="231393"/>
                </a:lnTo>
                <a:lnTo>
                  <a:pt x="8151" y="237354"/>
                </a:lnTo>
                <a:lnTo>
                  <a:pt x="2187" y="246197"/>
                </a:lnTo>
                <a:lnTo>
                  <a:pt x="0" y="257028"/>
                </a:lnTo>
                <a:lnTo>
                  <a:pt x="0" y="291572"/>
                </a:lnTo>
                <a:lnTo>
                  <a:pt x="27831" y="319393"/>
                </a:lnTo>
                <a:lnTo>
                  <a:pt x="36663" y="320823"/>
                </a:lnTo>
                <a:lnTo>
                  <a:pt x="44418" y="324850"/>
                </a:lnTo>
                <a:lnTo>
                  <a:pt x="50526" y="331077"/>
                </a:lnTo>
                <a:lnTo>
                  <a:pt x="54417" y="339110"/>
                </a:lnTo>
                <a:lnTo>
                  <a:pt x="58183" y="350735"/>
                </a:lnTo>
                <a:lnTo>
                  <a:pt x="62543" y="362083"/>
                </a:lnTo>
                <a:lnTo>
                  <a:pt x="67479" y="373132"/>
                </a:lnTo>
                <a:lnTo>
                  <a:pt x="72971" y="383862"/>
                </a:lnTo>
                <a:lnTo>
                  <a:pt x="75916" y="392314"/>
                </a:lnTo>
                <a:lnTo>
                  <a:pt x="76017" y="401055"/>
                </a:lnTo>
                <a:lnTo>
                  <a:pt x="73391" y="409404"/>
                </a:lnTo>
                <a:lnTo>
                  <a:pt x="68154" y="416678"/>
                </a:lnTo>
                <a:lnTo>
                  <a:pt x="62020" y="425895"/>
                </a:lnTo>
                <a:lnTo>
                  <a:pt x="59982" y="436368"/>
                </a:lnTo>
                <a:lnTo>
                  <a:pt x="62020" y="446842"/>
                </a:lnTo>
                <a:lnTo>
                  <a:pt x="68134" y="456048"/>
                </a:lnTo>
                <a:lnTo>
                  <a:pt x="92552" y="480467"/>
                </a:lnTo>
                <a:lnTo>
                  <a:pt x="101759" y="486580"/>
                </a:lnTo>
                <a:lnTo>
                  <a:pt x="112232" y="488618"/>
                </a:lnTo>
                <a:lnTo>
                  <a:pt x="122705" y="486580"/>
                </a:lnTo>
                <a:lnTo>
                  <a:pt x="131912" y="480467"/>
                </a:lnTo>
                <a:lnTo>
                  <a:pt x="139196" y="475209"/>
                </a:lnTo>
                <a:lnTo>
                  <a:pt x="147543" y="472583"/>
                </a:lnTo>
                <a:lnTo>
                  <a:pt x="156281" y="472684"/>
                </a:lnTo>
                <a:lnTo>
                  <a:pt x="164727" y="475629"/>
                </a:lnTo>
                <a:lnTo>
                  <a:pt x="175462" y="481121"/>
                </a:lnTo>
                <a:lnTo>
                  <a:pt x="186512" y="486057"/>
                </a:lnTo>
                <a:lnTo>
                  <a:pt x="197861" y="490417"/>
                </a:lnTo>
                <a:lnTo>
                  <a:pt x="209491" y="494183"/>
                </a:lnTo>
                <a:lnTo>
                  <a:pt x="217523" y="498074"/>
                </a:lnTo>
                <a:lnTo>
                  <a:pt x="223751" y="504182"/>
                </a:lnTo>
                <a:lnTo>
                  <a:pt x="227777" y="511937"/>
                </a:lnTo>
                <a:lnTo>
                  <a:pt x="229207" y="520769"/>
                </a:lnTo>
                <a:lnTo>
                  <a:pt x="231394" y="531601"/>
                </a:lnTo>
                <a:lnTo>
                  <a:pt x="237359" y="540444"/>
                </a:lnTo>
                <a:lnTo>
                  <a:pt x="246205" y="546405"/>
                </a:lnTo>
                <a:lnTo>
                  <a:pt x="257039" y="548590"/>
                </a:lnTo>
                <a:lnTo>
                  <a:pt x="291561" y="548590"/>
                </a:lnTo>
                <a:lnTo>
                  <a:pt x="319393" y="520769"/>
                </a:lnTo>
                <a:lnTo>
                  <a:pt x="320823" y="511937"/>
                </a:lnTo>
                <a:lnTo>
                  <a:pt x="324850" y="504182"/>
                </a:lnTo>
                <a:lnTo>
                  <a:pt x="331077" y="498074"/>
                </a:lnTo>
                <a:lnTo>
                  <a:pt x="339110" y="494183"/>
                </a:lnTo>
                <a:lnTo>
                  <a:pt x="350739" y="490417"/>
                </a:lnTo>
                <a:lnTo>
                  <a:pt x="362088" y="486057"/>
                </a:lnTo>
                <a:lnTo>
                  <a:pt x="373138" y="481121"/>
                </a:lnTo>
                <a:lnTo>
                  <a:pt x="383873" y="475629"/>
                </a:lnTo>
                <a:lnTo>
                  <a:pt x="392323" y="472684"/>
                </a:lnTo>
                <a:lnTo>
                  <a:pt x="401061" y="472583"/>
                </a:lnTo>
                <a:lnTo>
                  <a:pt x="409405" y="475209"/>
                </a:lnTo>
                <a:lnTo>
                  <a:pt x="416678" y="480446"/>
                </a:lnTo>
                <a:lnTo>
                  <a:pt x="425900" y="486580"/>
                </a:lnTo>
                <a:lnTo>
                  <a:pt x="436370" y="488618"/>
                </a:lnTo>
                <a:lnTo>
                  <a:pt x="446842" y="486580"/>
                </a:lnTo>
                <a:lnTo>
                  <a:pt x="456048" y="480467"/>
                </a:lnTo>
                <a:lnTo>
                  <a:pt x="480467" y="456048"/>
                </a:lnTo>
                <a:lnTo>
                  <a:pt x="486580" y="446842"/>
                </a:lnTo>
                <a:lnTo>
                  <a:pt x="488618" y="436368"/>
                </a:lnTo>
                <a:lnTo>
                  <a:pt x="486580" y="425895"/>
                </a:lnTo>
                <a:lnTo>
                  <a:pt x="480467" y="416688"/>
                </a:lnTo>
                <a:lnTo>
                  <a:pt x="475214" y="409404"/>
                </a:lnTo>
                <a:lnTo>
                  <a:pt x="472585" y="401055"/>
                </a:lnTo>
                <a:lnTo>
                  <a:pt x="472684" y="392314"/>
                </a:lnTo>
                <a:lnTo>
                  <a:pt x="475629" y="383862"/>
                </a:lnTo>
                <a:lnTo>
                  <a:pt x="481121" y="373132"/>
                </a:lnTo>
                <a:lnTo>
                  <a:pt x="486057" y="362083"/>
                </a:lnTo>
                <a:lnTo>
                  <a:pt x="490417" y="350735"/>
                </a:lnTo>
                <a:lnTo>
                  <a:pt x="494183" y="339110"/>
                </a:lnTo>
                <a:lnTo>
                  <a:pt x="498074" y="331077"/>
                </a:lnTo>
                <a:lnTo>
                  <a:pt x="504182" y="324850"/>
                </a:lnTo>
                <a:lnTo>
                  <a:pt x="511937" y="320823"/>
                </a:lnTo>
                <a:lnTo>
                  <a:pt x="520769" y="319393"/>
                </a:lnTo>
                <a:lnTo>
                  <a:pt x="531602" y="317206"/>
                </a:lnTo>
                <a:lnTo>
                  <a:pt x="540449" y="311243"/>
                </a:lnTo>
                <a:lnTo>
                  <a:pt x="546413" y="302399"/>
                </a:lnTo>
                <a:lnTo>
                  <a:pt x="548601" y="291572"/>
                </a:lnTo>
                <a:lnTo>
                  <a:pt x="548601" y="257028"/>
                </a:lnTo>
                <a:lnTo>
                  <a:pt x="520769" y="229207"/>
                </a:lnTo>
                <a:lnTo>
                  <a:pt x="511937" y="227777"/>
                </a:lnTo>
                <a:lnTo>
                  <a:pt x="504182" y="223751"/>
                </a:lnTo>
                <a:lnTo>
                  <a:pt x="498074" y="217523"/>
                </a:lnTo>
                <a:lnTo>
                  <a:pt x="494183" y="209491"/>
                </a:lnTo>
                <a:lnTo>
                  <a:pt x="490417" y="197859"/>
                </a:lnTo>
                <a:lnTo>
                  <a:pt x="486057" y="186508"/>
                </a:lnTo>
                <a:lnTo>
                  <a:pt x="481121" y="175457"/>
                </a:lnTo>
                <a:lnTo>
                  <a:pt x="475629" y="164727"/>
                </a:lnTo>
                <a:lnTo>
                  <a:pt x="472684" y="156275"/>
                </a:lnTo>
                <a:lnTo>
                  <a:pt x="472585" y="147536"/>
                </a:lnTo>
                <a:lnTo>
                  <a:pt x="475214" y="139190"/>
                </a:lnTo>
                <a:lnTo>
                  <a:pt x="480456" y="131922"/>
                </a:lnTo>
                <a:lnTo>
                  <a:pt x="486580" y="122696"/>
                </a:lnTo>
                <a:lnTo>
                  <a:pt x="488618" y="112226"/>
                </a:lnTo>
                <a:lnTo>
                  <a:pt x="486580" y="101757"/>
                </a:lnTo>
                <a:lnTo>
                  <a:pt x="480467" y="92552"/>
                </a:lnTo>
                <a:lnTo>
                  <a:pt x="456048" y="68134"/>
                </a:lnTo>
                <a:lnTo>
                  <a:pt x="446842" y="62020"/>
                </a:lnTo>
                <a:lnTo>
                  <a:pt x="436370" y="59982"/>
                </a:lnTo>
                <a:lnTo>
                  <a:pt x="425900" y="62020"/>
                </a:lnTo>
                <a:lnTo>
                  <a:pt x="416699" y="68134"/>
                </a:lnTo>
                <a:lnTo>
                  <a:pt x="409405" y="73386"/>
                </a:lnTo>
                <a:lnTo>
                  <a:pt x="401061" y="76014"/>
                </a:lnTo>
                <a:lnTo>
                  <a:pt x="392323" y="75911"/>
                </a:lnTo>
                <a:lnTo>
                  <a:pt x="383873" y="72961"/>
                </a:lnTo>
                <a:lnTo>
                  <a:pt x="373138" y="67475"/>
                </a:lnTo>
                <a:lnTo>
                  <a:pt x="362088" y="62542"/>
                </a:lnTo>
                <a:lnTo>
                  <a:pt x="350739" y="58183"/>
                </a:lnTo>
                <a:lnTo>
                  <a:pt x="339110" y="54417"/>
                </a:lnTo>
                <a:lnTo>
                  <a:pt x="331077" y="50526"/>
                </a:lnTo>
                <a:lnTo>
                  <a:pt x="324850" y="44418"/>
                </a:lnTo>
                <a:lnTo>
                  <a:pt x="320823" y="36663"/>
                </a:lnTo>
                <a:lnTo>
                  <a:pt x="319393" y="27831"/>
                </a:lnTo>
                <a:lnTo>
                  <a:pt x="317206" y="16998"/>
                </a:lnTo>
                <a:lnTo>
                  <a:pt x="311241" y="8151"/>
                </a:lnTo>
                <a:lnTo>
                  <a:pt x="302395" y="2187"/>
                </a:lnTo>
                <a:lnTo>
                  <a:pt x="291561" y="0"/>
                </a:lnTo>
                <a:close/>
              </a:path>
            </a:pathLst>
          </a:custGeom>
          <a:ln w="13151">
            <a:solidFill>
              <a:srgbClr val="333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617948" y="7431130"/>
            <a:ext cx="408305" cy="204470"/>
          </a:xfrm>
          <a:custGeom>
            <a:avLst/>
            <a:gdLst/>
            <a:ahLst/>
            <a:cxnLst/>
            <a:rect l="l" t="t" r="r" b="b"/>
            <a:pathLst>
              <a:path w="408304" h="204470">
                <a:moveTo>
                  <a:pt x="203889" y="0"/>
                </a:moveTo>
                <a:lnTo>
                  <a:pt x="157139" y="5384"/>
                </a:lnTo>
                <a:lnTo>
                  <a:pt x="114224" y="20723"/>
                </a:lnTo>
                <a:lnTo>
                  <a:pt x="76367" y="44792"/>
                </a:lnTo>
                <a:lnTo>
                  <a:pt x="44792" y="76367"/>
                </a:lnTo>
                <a:lnTo>
                  <a:pt x="20723" y="114224"/>
                </a:lnTo>
                <a:lnTo>
                  <a:pt x="5384" y="157139"/>
                </a:lnTo>
                <a:lnTo>
                  <a:pt x="0" y="203889"/>
                </a:lnTo>
                <a:lnTo>
                  <a:pt x="31004" y="203889"/>
                </a:lnTo>
                <a:lnTo>
                  <a:pt x="37179" y="157929"/>
                </a:lnTo>
                <a:lnTo>
                  <a:pt x="54607" y="116632"/>
                </a:lnTo>
                <a:lnTo>
                  <a:pt x="81640" y="81645"/>
                </a:lnTo>
                <a:lnTo>
                  <a:pt x="116629" y="54615"/>
                </a:lnTo>
                <a:lnTo>
                  <a:pt x="157928" y="37189"/>
                </a:lnTo>
                <a:lnTo>
                  <a:pt x="203889" y="31014"/>
                </a:lnTo>
                <a:lnTo>
                  <a:pt x="309737" y="31014"/>
                </a:lnTo>
                <a:lnTo>
                  <a:pt x="293551" y="20723"/>
                </a:lnTo>
                <a:lnTo>
                  <a:pt x="250638" y="5384"/>
                </a:lnTo>
                <a:lnTo>
                  <a:pt x="203889" y="0"/>
                </a:lnTo>
                <a:close/>
              </a:path>
              <a:path w="408304" h="204470">
                <a:moveTo>
                  <a:pt x="309737" y="31014"/>
                </a:moveTo>
                <a:lnTo>
                  <a:pt x="203889" y="31014"/>
                </a:lnTo>
                <a:lnTo>
                  <a:pt x="249848" y="37189"/>
                </a:lnTo>
                <a:lnTo>
                  <a:pt x="291145" y="54615"/>
                </a:lnTo>
                <a:lnTo>
                  <a:pt x="326132" y="81645"/>
                </a:lnTo>
                <a:lnTo>
                  <a:pt x="353162" y="116632"/>
                </a:lnTo>
                <a:lnTo>
                  <a:pt x="370588" y="157929"/>
                </a:lnTo>
                <a:lnTo>
                  <a:pt x="376763" y="203889"/>
                </a:lnTo>
                <a:lnTo>
                  <a:pt x="407767" y="203889"/>
                </a:lnTo>
                <a:lnTo>
                  <a:pt x="402383" y="157139"/>
                </a:lnTo>
                <a:lnTo>
                  <a:pt x="387046" y="114224"/>
                </a:lnTo>
                <a:lnTo>
                  <a:pt x="362979" y="76367"/>
                </a:lnTo>
                <a:lnTo>
                  <a:pt x="331406" y="44792"/>
                </a:lnTo>
                <a:lnTo>
                  <a:pt x="309737" y="31014"/>
                </a:lnTo>
                <a:close/>
              </a:path>
            </a:pathLst>
          </a:custGeom>
          <a:solidFill>
            <a:srgbClr val="147E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15783506" y="5164439"/>
            <a:ext cx="1932305" cy="774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1600"/>
              </a:lnSpc>
            </a:pPr>
            <a:r>
              <a:rPr sz="2200" b="1" spc="-170" dirty="0">
                <a:solidFill>
                  <a:srgbClr val="424245"/>
                </a:solidFill>
                <a:latin typeface="Arial"/>
                <a:cs typeface="Arial"/>
              </a:rPr>
              <a:t>23 </a:t>
            </a:r>
            <a:r>
              <a:rPr sz="2200" b="1" spc="-195" dirty="0">
                <a:solidFill>
                  <a:srgbClr val="424245"/>
                </a:solidFill>
                <a:latin typeface="Arial"/>
                <a:cs typeface="Arial"/>
              </a:rPr>
              <a:t>Focus </a:t>
            </a:r>
            <a:r>
              <a:rPr sz="2200" b="1" spc="-85" dirty="0">
                <a:solidFill>
                  <a:srgbClr val="424245"/>
                </a:solidFill>
                <a:latin typeface="Arial"/>
                <a:cs typeface="Arial"/>
              </a:rPr>
              <a:t>Group  </a:t>
            </a:r>
            <a:r>
              <a:rPr sz="2200" b="1" spc="-140" dirty="0">
                <a:solidFill>
                  <a:srgbClr val="424245"/>
                </a:solidFill>
                <a:latin typeface="Arial"/>
                <a:cs typeface="Arial"/>
              </a:rPr>
              <a:t>Discussions</a:t>
            </a:r>
            <a:endParaRPr sz="2200">
              <a:latin typeface="Arial"/>
              <a:cs typeface="Arial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14616982" y="5608236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069" y="57034"/>
                </a:moveTo>
                <a:lnTo>
                  <a:pt x="109587" y="79234"/>
                </a:lnTo>
                <a:lnTo>
                  <a:pt x="97363" y="97363"/>
                </a:lnTo>
                <a:lnTo>
                  <a:pt x="79234" y="109587"/>
                </a:lnTo>
                <a:lnTo>
                  <a:pt x="57034" y="114069"/>
                </a:lnTo>
                <a:lnTo>
                  <a:pt x="34835" y="109587"/>
                </a:lnTo>
                <a:lnTo>
                  <a:pt x="16706" y="97363"/>
                </a:lnTo>
                <a:lnTo>
                  <a:pt x="4482" y="79234"/>
                </a:lnTo>
                <a:lnTo>
                  <a:pt x="0" y="57034"/>
                </a:lnTo>
                <a:lnTo>
                  <a:pt x="4482" y="34835"/>
                </a:lnTo>
                <a:lnTo>
                  <a:pt x="16706" y="16706"/>
                </a:lnTo>
                <a:lnTo>
                  <a:pt x="34835" y="4482"/>
                </a:lnTo>
                <a:lnTo>
                  <a:pt x="57034" y="0"/>
                </a:lnTo>
                <a:lnTo>
                  <a:pt x="79234" y="4482"/>
                </a:lnTo>
                <a:lnTo>
                  <a:pt x="97363" y="16706"/>
                </a:lnTo>
                <a:lnTo>
                  <a:pt x="109587" y="34835"/>
                </a:lnTo>
                <a:lnTo>
                  <a:pt x="114069" y="57034"/>
                </a:lnTo>
                <a:close/>
              </a:path>
            </a:pathLst>
          </a:custGeom>
          <a:ln w="23381">
            <a:solidFill>
              <a:srgbClr val="333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4674017" y="5771697"/>
            <a:ext cx="0" cy="98425"/>
          </a:xfrm>
          <a:custGeom>
            <a:avLst/>
            <a:gdLst/>
            <a:ahLst/>
            <a:cxnLst/>
            <a:rect l="l" t="t" r="r" b="b"/>
            <a:pathLst>
              <a:path h="98425">
                <a:moveTo>
                  <a:pt x="0" y="0"/>
                </a:moveTo>
                <a:lnTo>
                  <a:pt x="0" y="97955"/>
                </a:lnTo>
              </a:path>
            </a:pathLst>
          </a:custGeom>
          <a:ln w="23381">
            <a:solidFill>
              <a:srgbClr val="333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4765343" y="5887641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136561"/>
                </a:moveTo>
                <a:lnTo>
                  <a:pt x="0" y="0"/>
                </a:lnTo>
              </a:path>
            </a:pathLst>
          </a:custGeom>
          <a:ln w="23381">
            <a:solidFill>
              <a:srgbClr val="333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4582689" y="5887641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0"/>
                </a:moveTo>
                <a:lnTo>
                  <a:pt x="0" y="136561"/>
                </a:lnTo>
              </a:path>
            </a:pathLst>
          </a:custGeom>
          <a:ln w="23381">
            <a:solidFill>
              <a:srgbClr val="333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4509822" y="5771697"/>
            <a:ext cx="264160" cy="252729"/>
          </a:xfrm>
          <a:custGeom>
            <a:avLst/>
            <a:gdLst/>
            <a:ahLst/>
            <a:cxnLst/>
            <a:rect l="l" t="t" r="r" b="b"/>
            <a:pathLst>
              <a:path w="264159" h="252729">
                <a:moveTo>
                  <a:pt x="0" y="252505"/>
                </a:moveTo>
                <a:lnTo>
                  <a:pt x="0" y="76050"/>
                </a:lnTo>
                <a:lnTo>
                  <a:pt x="4163" y="46444"/>
                </a:lnTo>
                <a:lnTo>
                  <a:pt x="16473" y="22271"/>
                </a:lnTo>
                <a:lnTo>
                  <a:pt x="36655" y="5975"/>
                </a:lnTo>
                <a:lnTo>
                  <a:pt x="64437" y="0"/>
                </a:lnTo>
                <a:lnTo>
                  <a:pt x="263939" y="0"/>
                </a:lnTo>
              </a:path>
            </a:pathLst>
          </a:custGeom>
          <a:ln w="23381">
            <a:solidFill>
              <a:srgbClr val="333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4773763" y="5771697"/>
            <a:ext cx="64769" cy="173990"/>
          </a:xfrm>
          <a:custGeom>
            <a:avLst/>
            <a:gdLst/>
            <a:ahLst/>
            <a:cxnLst/>
            <a:rect l="l" t="t" r="r" b="b"/>
            <a:pathLst>
              <a:path w="64769" h="173989">
                <a:moveTo>
                  <a:pt x="0" y="0"/>
                </a:moveTo>
                <a:lnTo>
                  <a:pt x="27794" y="5975"/>
                </a:lnTo>
                <a:lnTo>
                  <a:pt x="47982" y="22271"/>
                </a:lnTo>
                <a:lnTo>
                  <a:pt x="60294" y="46444"/>
                </a:lnTo>
                <a:lnTo>
                  <a:pt x="64458" y="76050"/>
                </a:lnTo>
                <a:lnTo>
                  <a:pt x="64458" y="173691"/>
                </a:lnTo>
              </a:path>
            </a:pathLst>
          </a:custGeom>
          <a:ln w="23381">
            <a:solidFill>
              <a:srgbClr val="333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4945400" y="5608236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059" y="57034"/>
                </a:moveTo>
                <a:lnTo>
                  <a:pt x="109576" y="79234"/>
                </a:lnTo>
                <a:lnTo>
                  <a:pt x="97353" y="97363"/>
                </a:lnTo>
                <a:lnTo>
                  <a:pt x="79223" y="109587"/>
                </a:lnTo>
                <a:lnTo>
                  <a:pt x="57024" y="114069"/>
                </a:lnTo>
                <a:lnTo>
                  <a:pt x="34826" y="109587"/>
                </a:lnTo>
                <a:lnTo>
                  <a:pt x="16701" y="97363"/>
                </a:lnTo>
                <a:lnTo>
                  <a:pt x="4480" y="79234"/>
                </a:lnTo>
                <a:lnTo>
                  <a:pt x="0" y="57034"/>
                </a:lnTo>
                <a:lnTo>
                  <a:pt x="4480" y="34835"/>
                </a:lnTo>
                <a:lnTo>
                  <a:pt x="16701" y="16706"/>
                </a:lnTo>
                <a:lnTo>
                  <a:pt x="34826" y="4482"/>
                </a:lnTo>
                <a:lnTo>
                  <a:pt x="57024" y="0"/>
                </a:lnTo>
                <a:lnTo>
                  <a:pt x="79223" y="4482"/>
                </a:lnTo>
                <a:lnTo>
                  <a:pt x="97353" y="16706"/>
                </a:lnTo>
                <a:lnTo>
                  <a:pt x="109576" y="34835"/>
                </a:lnTo>
                <a:lnTo>
                  <a:pt x="114059" y="57034"/>
                </a:lnTo>
                <a:close/>
              </a:path>
            </a:pathLst>
          </a:custGeom>
          <a:ln w="23381">
            <a:solidFill>
              <a:srgbClr val="333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5002425" y="5771697"/>
            <a:ext cx="0" cy="98425"/>
          </a:xfrm>
          <a:custGeom>
            <a:avLst/>
            <a:gdLst/>
            <a:ahLst/>
            <a:cxnLst/>
            <a:rect l="l" t="t" r="r" b="b"/>
            <a:pathLst>
              <a:path h="98425">
                <a:moveTo>
                  <a:pt x="0" y="0"/>
                </a:moveTo>
                <a:lnTo>
                  <a:pt x="0" y="97955"/>
                </a:lnTo>
              </a:path>
            </a:pathLst>
          </a:custGeom>
          <a:ln w="23381">
            <a:solidFill>
              <a:srgbClr val="333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5093753" y="5887641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136561"/>
                </a:moveTo>
                <a:lnTo>
                  <a:pt x="0" y="0"/>
                </a:lnTo>
              </a:path>
            </a:pathLst>
          </a:custGeom>
          <a:ln w="23381">
            <a:solidFill>
              <a:srgbClr val="333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4911109" y="5887641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0"/>
                </a:moveTo>
                <a:lnTo>
                  <a:pt x="0" y="136561"/>
                </a:lnTo>
              </a:path>
            </a:pathLst>
          </a:custGeom>
          <a:ln w="23381">
            <a:solidFill>
              <a:srgbClr val="333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4838221" y="5771697"/>
            <a:ext cx="264160" cy="173990"/>
          </a:xfrm>
          <a:custGeom>
            <a:avLst/>
            <a:gdLst/>
            <a:ahLst/>
            <a:cxnLst/>
            <a:rect l="l" t="t" r="r" b="b"/>
            <a:pathLst>
              <a:path w="264159" h="173989">
                <a:moveTo>
                  <a:pt x="0" y="173691"/>
                </a:moveTo>
                <a:lnTo>
                  <a:pt x="0" y="76050"/>
                </a:lnTo>
                <a:lnTo>
                  <a:pt x="4165" y="46444"/>
                </a:lnTo>
                <a:lnTo>
                  <a:pt x="16479" y="22271"/>
                </a:lnTo>
                <a:lnTo>
                  <a:pt x="36668" y="5975"/>
                </a:lnTo>
                <a:lnTo>
                  <a:pt x="64458" y="0"/>
                </a:lnTo>
                <a:lnTo>
                  <a:pt x="263950" y="0"/>
                </a:lnTo>
              </a:path>
            </a:pathLst>
          </a:custGeom>
          <a:ln w="23381">
            <a:solidFill>
              <a:srgbClr val="333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5102171" y="5771697"/>
            <a:ext cx="64769" cy="173990"/>
          </a:xfrm>
          <a:custGeom>
            <a:avLst/>
            <a:gdLst/>
            <a:ahLst/>
            <a:cxnLst/>
            <a:rect l="l" t="t" r="r" b="b"/>
            <a:pathLst>
              <a:path w="64769" h="173989">
                <a:moveTo>
                  <a:pt x="0" y="0"/>
                </a:moveTo>
                <a:lnTo>
                  <a:pt x="27794" y="5975"/>
                </a:lnTo>
                <a:lnTo>
                  <a:pt x="47982" y="22271"/>
                </a:lnTo>
                <a:lnTo>
                  <a:pt x="60294" y="46444"/>
                </a:lnTo>
                <a:lnTo>
                  <a:pt x="64458" y="76050"/>
                </a:lnTo>
                <a:lnTo>
                  <a:pt x="64458" y="173691"/>
                </a:lnTo>
              </a:path>
            </a:pathLst>
          </a:custGeom>
          <a:ln w="23381">
            <a:solidFill>
              <a:srgbClr val="333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5273799" y="5608236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059" y="57034"/>
                </a:moveTo>
                <a:lnTo>
                  <a:pt x="109578" y="79234"/>
                </a:lnTo>
                <a:lnTo>
                  <a:pt x="97358" y="97363"/>
                </a:lnTo>
                <a:lnTo>
                  <a:pt x="79232" y="109587"/>
                </a:lnTo>
                <a:lnTo>
                  <a:pt x="57034" y="114069"/>
                </a:lnTo>
                <a:lnTo>
                  <a:pt x="34835" y="109587"/>
                </a:lnTo>
                <a:lnTo>
                  <a:pt x="16706" y="97363"/>
                </a:lnTo>
                <a:lnTo>
                  <a:pt x="4482" y="79234"/>
                </a:lnTo>
                <a:lnTo>
                  <a:pt x="0" y="57034"/>
                </a:lnTo>
                <a:lnTo>
                  <a:pt x="4482" y="34835"/>
                </a:lnTo>
                <a:lnTo>
                  <a:pt x="16706" y="16706"/>
                </a:lnTo>
                <a:lnTo>
                  <a:pt x="34835" y="4482"/>
                </a:lnTo>
                <a:lnTo>
                  <a:pt x="57034" y="0"/>
                </a:lnTo>
                <a:lnTo>
                  <a:pt x="79232" y="4482"/>
                </a:lnTo>
                <a:lnTo>
                  <a:pt x="97358" y="16706"/>
                </a:lnTo>
                <a:lnTo>
                  <a:pt x="109578" y="34835"/>
                </a:lnTo>
                <a:lnTo>
                  <a:pt x="114059" y="57034"/>
                </a:lnTo>
                <a:close/>
              </a:path>
            </a:pathLst>
          </a:custGeom>
          <a:ln w="23381">
            <a:solidFill>
              <a:srgbClr val="333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5330834" y="5771697"/>
            <a:ext cx="0" cy="98425"/>
          </a:xfrm>
          <a:custGeom>
            <a:avLst/>
            <a:gdLst/>
            <a:ahLst/>
            <a:cxnLst/>
            <a:rect l="l" t="t" r="r" b="b"/>
            <a:pathLst>
              <a:path h="98425">
                <a:moveTo>
                  <a:pt x="0" y="0"/>
                </a:moveTo>
                <a:lnTo>
                  <a:pt x="0" y="97955"/>
                </a:lnTo>
              </a:path>
            </a:pathLst>
          </a:custGeom>
          <a:ln w="23381">
            <a:solidFill>
              <a:srgbClr val="333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5422162" y="5887641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136561"/>
                </a:moveTo>
                <a:lnTo>
                  <a:pt x="0" y="0"/>
                </a:lnTo>
              </a:path>
            </a:pathLst>
          </a:custGeom>
          <a:ln w="23381">
            <a:solidFill>
              <a:srgbClr val="333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5239507" y="5887641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0"/>
                </a:moveTo>
                <a:lnTo>
                  <a:pt x="0" y="136561"/>
                </a:lnTo>
              </a:path>
            </a:pathLst>
          </a:custGeom>
          <a:ln w="23381">
            <a:solidFill>
              <a:srgbClr val="333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5166630" y="5771697"/>
            <a:ext cx="264160" cy="173990"/>
          </a:xfrm>
          <a:custGeom>
            <a:avLst/>
            <a:gdLst/>
            <a:ahLst/>
            <a:cxnLst/>
            <a:rect l="l" t="t" r="r" b="b"/>
            <a:pathLst>
              <a:path w="264159" h="173989">
                <a:moveTo>
                  <a:pt x="0" y="173691"/>
                </a:moveTo>
                <a:lnTo>
                  <a:pt x="0" y="76050"/>
                </a:lnTo>
                <a:lnTo>
                  <a:pt x="4164" y="46444"/>
                </a:lnTo>
                <a:lnTo>
                  <a:pt x="16475" y="22271"/>
                </a:lnTo>
                <a:lnTo>
                  <a:pt x="36664" y="5975"/>
                </a:lnTo>
                <a:lnTo>
                  <a:pt x="64458" y="0"/>
                </a:lnTo>
                <a:lnTo>
                  <a:pt x="263950" y="0"/>
                </a:lnTo>
              </a:path>
            </a:pathLst>
          </a:custGeom>
          <a:ln w="23381">
            <a:solidFill>
              <a:srgbClr val="333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5430580" y="5771697"/>
            <a:ext cx="64769" cy="252729"/>
          </a:xfrm>
          <a:custGeom>
            <a:avLst/>
            <a:gdLst/>
            <a:ahLst/>
            <a:cxnLst/>
            <a:rect l="l" t="t" r="r" b="b"/>
            <a:pathLst>
              <a:path w="64769" h="252729">
                <a:moveTo>
                  <a:pt x="0" y="0"/>
                </a:moveTo>
                <a:lnTo>
                  <a:pt x="27794" y="5975"/>
                </a:lnTo>
                <a:lnTo>
                  <a:pt x="47982" y="22271"/>
                </a:lnTo>
                <a:lnTo>
                  <a:pt x="60294" y="46444"/>
                </a:lnTo>
                <a:lnTo>
                  <a:pt x="64458" y="76050"/>
                </a:lnTo>
                <a:lnTo>
                  <a:pt x="64458" y="252505"/>
                </a:lnTo>
              </a:path>
            </a:pathLst>
          </a:custGeom>
          <a:ln w="23381">
            <a:solidFill>
              <a:srgbClr val="333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4660016" y="5126806"/>
            <a:ext cx="685165" cy="354965"/>
          </a:xfrm>
          <a:custGeom>
            <a:avLst/>
            <a:gdLst/>
            <a:ahLst/>
            <a:cxnLst/>
            <a:rect l="l" t="t" r="r" b="b"/>
            <a:pathLst>
              <a:path w="685165" h="354964">
                <a:moveTo>
                  <a:pt x="684827" y="0"/>
                </a:moveTo>
                <a:lnTo>
                  <a:pt x="0" y="0"/>
                </a:lnTo>
                <a:lnTo>
                  <a:pt x="0" y="354449"/>
                </a:lnTo>
                <a:lnTo>
                  <a:pt x="684827" y="354449"/>
                </a:lnTo>
                <a:lnTo>
                  <a:pt x="684827" y="0"/>
                </a:lnTo>
                <a:close/>
              </a:path>
            </a:pathLst>
          </a:custGeom>
          <a:ln w="23381">
            <a:solidFill>
              <a:srgbClr val="333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4626510" y="5065719"/>
            <a:ext cx="751840" cy="61594"/>
          </a:xfrm>
          <a:custGeom>
            <a:avLst/>
            <a:gdLst/>
            <a:ahLst/>
            <a:cxnLst/>
            <a:rect l="l" t="t" r="r" b="b"/>
            <a:pathLst>
              <a:path w="751840" h="61595">
                <a:moveTo>
                  <a:pt x="726648" y="61087"/>
                </a:moveTo>
                <a:lnTo>
                  <a:pt x="25192" y="61087"/>
                </a:lnTo>
                <a:lnTo>
                  <a:pt x="15381" y="58686"/>
                </a:lnTo>
                <a:lnTo>
                  <a:pt x="7374" y="52141"/>
                </a:lnTo>
                <a:lnTo>
                  <a:pt x="1978" y="42432"/>
                </a:lnTo>
                <a:lnTo>
                  <a:pt x="0" y="30543"/>
                </a:lnTo>
                <a:lnTo>
                  <a:pt x="1978" y="18654"/>
                </a:lnTo>
                <a:lnTo>
                  <a:pt x="7374" y="8946"/>
                </a:lnTo>
                <a:lnTo>
                  <a:pt x="15381" y="2400"/>
                </a:lnTo>
                <a:lnTo>
                  <a:pt x="25192" y="0"/>
                </a:lnTo>
                <a:lnTo>
                  <a:pt x="726648" y="0"/>
                </a:lnTo>
                <a:lnTo>
                  <a:pt x="736455" y="2400"/>
                </a:lnTo>
                <a:lnTo>
                  <a:pt x="744462" y="8946"/>
                </a:lnTo>
                <a:lnTo>
                  <a:pt x="749861" y="18654"/>
                </a:lnTo>
                <a:lnTo>
                  <a:pt x="751840" y="30543"/>
                </a:lnTo>
                <a:lnTo>
                  <a:pt x="749861" y="42432"/>
                </a:lnTo>
                <a:lnTo>
                  <a:pt x="744462" y="52141"/>
                </a:lnTo>
                <a:lnTo>
                  <a:pt x="736455" y="58686"/>
                </a:lnTo>
                <a:lnTo>
                  <a:pt x="726648" y="61087"/>
                </a:lnTo>
                <a:close/>
              </a:path>
            </a:pathLst>
          </a:custGeom>
          <a:ln w="23381">
            <a:solidFill>
              <a:srgbClr val="333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5029022" y="5481256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055"/>
                </a:lnTo>
              </a:path>
            </a:pathLst>
          </a:custGeom>
          <a:ln w="23381">
            <a:solidFill>
              <a:srgbClr val="333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4975819" y="5481256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055"/>
                </a:moveTo>
                <a:lnTo>
                  <a:pt x="0" y="0"/>
                </a:lnTo>
              </a:path>
            </a:pathLst>
          </a:custGeom>
          <a:ln w="23381">
            <a:solidFill>
              <a:srgbClr val="333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4582689" y="6024202"/>
            <a:ext cx="839469" cy="0"/>
          </a:xfrm>
          <a:custGeom>
            <a:avLst/>
            <a:gdLst/>
            <a:ahLst/>
            <a:cxnLst/>
            <a:rect l="l" t="t" r="r" b="b"/>
            <a:pathLst>
              <a:path w="839469">
                <a:moveTo>
                  <a:pt x="0" y="0"/>
                </a:moveTo>
                <a:lnTo>
                  <a:pt x="839471" y="0"/>
                </a:lnTo>
              </a:path>
            </a:pathLst>
          </a:custGeom>
          <a:ln w="23381">
            <a:solidFill>
              <a:srgbClr val="333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4778998" y="5224091"/>
            <a:ext cx="447040" cy="151130"/>
          </a:xfrm>
          <a:custGeom>
            <a:avLst/>
            <a:gdLst/>
            <a:ahLst/>
            <a:cxnLst/>
            <a:rect l="l" t="t" r="r" b="b"/>
            <a:pathLst>
              <a:path w="447040" h="151129">
                <a:moveTo>
                  <a:pt x="0" y="150770"/>
                </a:moveTo>
                <a:lnTo>
                  <a:pt x="122739" y="56647"/>
                </a:lnTo>
                <a:lnTo>
                  <a:pt x="180842" y="115787"/>
                </a:lnTo>
                <a:lnTo>
                  <a:pt x="279363" y="38773"/>
                </a:lnTo>
                <a:lnTo>
                  <a:pt x="327969" y="89012"/>
                </a:lnTo>
                <a:lnTo>
                  <a:pt x="446855" y="0"/>
                </a:lnTo>
              </a:path>
            </a:pathLst>
          </a:custGeom>
          <a:ln w="23381">
            <a:solidFill>
              <a:srgbClr val="333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4777460" y="5211033"/>
            <a:ext cx="447040" cy="151130"/>
          </a:xfrm>
          <a:custGeom>
            <a:avLst/>
            <a:gdLst/>
            <a:ahLst/>
            <a:cxnLst/>
            <a:rect l="l" t="t" r="r" b="b"/>
            <a:pathLst>
              <a:path w="447040" h="151129">
                <a:moveTo>
                  <a:pt x="0" y="150770"/>
                </a:moveTo>
                <a:lnTo>
                  <a:pt x="122739" y="56647"/>
                </a:lnTo>
                <a:lnTo>
                  <a:pt x="180842" y="115776"/>
                </a:lnTo>
                <a:lnTo>
                  <a:pt x="279363" y="38763"/>
                </a:lnTo>
                <a:lnTo>
                  <a:pt x="327969" y="89012"/>
                </a:lnTo>
                <a:lnTo>
                  <a:pt x="446855" y="0"/>
                </a:lnTo>
              </a:path>
            </a:pathLst>
          </a:custGeom>
          <a:ln w="31171">
            <a:solidFill>
              <a:srgbClr val="147E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 txBox="1"/>
          <p:nvPr/>
        </p:nvSpPr>
        <p:spPr>
          <a:xfrm>
            <a:off x="9541658" y="5128869"/>
            <a:ext cx="2546350" cy="774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1600"/>
              </a:lnSpc>
            </a:pPr>
            <a:r>
              <a:rPr sz="2200" b="1" spc="-110" dirty="0">
                <a:solidFill>
                  <a:srgbClr val="424245"/>
                </a:solidFill>
                <a:latin typeface="Arial"/>
                <a:cs typeface="Arial"/>
              </a:rPr>
              <a:t>461 </a:t>
            </a:r>
            <a:r>
              <a:rPr sz="2200" b="1" spc="-55" dirty="0">
                <a:solidFill>
                  <a:srgbClr val="424245"/>
                </a:solidFill>
                <a:latin typeface="Arial"/>
                <a:cs typeface="Arial"/>
              </a:rPr>
              <a:t>semi-structured  </a:t>
            </a:r>
            <a:r>
              <a:rPr sz="2200" b="1" spc="-25" dirty="0">
                <a:solidFill>
                  <a:srgbClr val="424245"/>
                </a:solidFill>
                <a:latin typeface="Arial"/>
                <a:cs typeface="Arial"/>
              </a:rPr>
              <a:t>interviews</a:t>
            </a:r>
            <a:endParaRPr sz="2200">
              <a:latin typeface="Arial"/>
              <a:cs typeface="Arial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8650843" y="5647547"/>
            <a:ext cx="110489" cy="110489"/>
          </a:xfrm>
          <a:custGeom>
            <a:avLst/>
            <a:gdLst/>
            <a:ahLst/>
            <a:cxnLst/>
            <a:rect l="l" t="t" r="r" b="b"/>
            <a:pathLst>
              <a:path w="110490" h="110489">
                <a:moveTo>
                  <a:pt x="110499" y="0"/>
                </a:moveTo>
                <a:lnTo>
                  <a:pt x="0" y="110488"/>
                </a:lnTo>
              </a:path>
            </a:pathLst>
          </a:custGeom>
          <a:ln w="23381">
            <a:solidFill>
              <a:srgbClr val="333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8761342" y="5525613"/>
            <a:ext cx="109220" cy="231140"/>
          </a:xfrm>
          <a:custGeom>
            <a:avLst/>
            <a:gdLst/>
            <a:ahLst/>
            <a:cxnLst/>
            <a:rect l="l" t="t" r="r" b="b"/>
            <a:pathLst>
              <a:path w="109220" h="231139">
                <a:moveTo>
                  <a:pt x="0" y="0"/>
                </a:moveTo>
                <a:lnTo>
                  <a:pt x="0" y="121933"/>
                </a:lnTo>
                <a:lnTo>
                  <a:pt x="108970" y="230903"/>
                </a:lnTo>
              </a:path>
            </a:pathLst>
          </a:custGeom>
          <a:ln w="23381">
            <a:solidFill>
              <a:srgbClr val="333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8583861" y="5242188"/>
            <a:ext cx="110489" cy="216535"/>
          </a:xfrm>
          <a:custGeom>
            <a:avLst/>
            <a:gdLst/>
            <a:ahLst/>
            <a:cxnLst/>
            <a:rect l="l" t="t" r="r" b="b"/>
            <a:pathLst>
              <a:path w="110490" h="216535">
                <a:moveTo>
                  <a:pt x="110300" y="0"/>
                </a:moveTo>
                <a:lnTo>
                  <a:pt x="13413" y="63380"/>
                </a:lnTo>
                <a:lnTo>
                  <a:pt x="5658" y="146661"/>
                </a:lnTo>
                <a:lnTo>
                  <a:pt x="1676" y="190352"/>
                </a:lnTo>
                <a:lnTo>
                  <a:pt x="209" y="208792"/>
                </a:lnTo>
                <a:lnTo>
                  <a:pt x="0" y="216318"/>
                </a:lnTo>
              </a:path>
            </a:pathLst>
          </a:custGeom>
          <a:ln w="23381">
            <a:solidFill>
              <a:srgbClr val="333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8694161" y="5242188"/>
            <a:ext cx="133350" cy="157480"/>
          </a:xfrm>
          <a:custGeom>
            <a:avLst/>
            <a:gdLst/>
            <a:ahLst/>
            <a:cxnLst/>
            <a:rect l="l" t="t" r="r" b="b"/>
            <a:pathLst>
              <a:path w="133350" h="157479">
                <a:moveTo>
                  <a:pt x="0" y="0"/>
                </a:moveTo>
                <a:lnTo>
                  <a:pt x="1633" y="71641"/>
                </a:lnTo>
                <a:lnTo>
                  <a:pt x="3609" y="86784"/>
                </a:lnTo>
                <a:lnTo>
                  <a:pt x="8696" y="101006"/>
                </a:lnTo>
                <a:lnTo>
                  <a:pt x="16664" y="113835"/>
                </a:lnTo>
                <a:lnTo>
                  <a:pt x="27287" y="124802"/>
                </a:lnTo>
                <a:lnTo>
                  <a:pt x="66427" y="157387"/>
                </a:lnTo>
                <a:lnTo>
                  <a:pt x="105556" y="124802"/>
                </a:lnTo>
                <a:lnTo>
                  <a:pt x="129229" y="86784"/>
                </a:lnTo>
                <a:lnTo>
                  <a:pt x="132844" y="0"/>
                </a:lnTo>
                <a:lnTo>
                  <a:pt x="100978" y="16373"/>
                </a:lnTo>
                <a:lnTo>
                  <a:pt x="66422" y="21831"/>
                </a:lnTo>
                <a:lnTo>
                  <a:pt x="31865" y="16373"/>
                </a:lnTo>
                <a:lnTo>
                  <a:pt x="0" y="0"/>
                </a:lnTo>
                <a:close/>
              </a:path>
            </a:pathLst>
          </a:custGeom>
          <a:ln w="23381">
            <a:solidFill>
              <a:srgbClr val="333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8827005" y="5242188"/>
            <a:ext cx="110489" cy="216535"/>
          </a:xfrm>
          <a:custGeom>
            <a:avLst/>
            <a:gdLst/>
            <a:ahLst/>
            <a:cxnLst/>
            <a:rect l="l" t="t" r="r" b="b"/>
            <a:pathLst>
              <a:path w="110490" h="216535">
                <a:moveTo>
                  <a:pt x="110289" y="216318"/>
                </a:moveTo>
                <a:lnTo>
                  <a:pt x="108195" y="188569"/>
                </a:lnTo>
                <a:lnTo>
                  <a:pt x="103588" y="136425"/>
                </a:lnTo>
                <a:lnTo>
                  <a:pt x="98981" y="85992"/>
                </a:lnTo>
                <a:lnTo>
                  <a:pt x="96887" y="63380"/>
                </a:lnTo>
                <a:lnTo>
                  <a:pt x="0" y="0"/>
                </a:lnTo>
              </a:path>
            </a:pathLst>
          </a:custGeom>
          <a:ln w="23381">
            <a:solidFill>
              <a:srgbClr val="333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8690099" y="5041356"/>
            <a:ext cx="140970" cy="173355"/>
          </a:xfrm>
          <a:custGeom>
            <a:avLst/>
            <a:gdLst/>
            <a:ahLst/>
            <a:cxnLst/>
            <a:rect l="l" t="t" r="r" b="b"/>
            <a:pathLst>
              <a:path w="140970" h="173354">
                <a:moveTo>
                  <a:pt x="140969" y="86520"/>
                </a:moveTo>
                <a:lnTo>
                  <a:pt x="135430" y="52845"/>
                </a:lnTo>
                <a:lnTo>
                  <a:pt x="120324" y="25343"/>
                </a:lnTo>
                <a:lnTo>
                  <a:pt x="97921" y="6800"/>
                </a:lnTo>
                <a:lnTo>
                  <a:pt x="70490" y="0"/>
                </a:lnTo>
                <a:lnTo>
                  <a:pt x="43047" y="6800"/>
                </a:lnTo>
                <a:lnTo>
                  <a:pt x="20642" y="25343"/>
                </a:lnTo>
                <a:lnTo>
                  <a:pt x="5537" y="52845"/>
                </a:lnTo>
                <a:lnTo>
                  <a:pt x="0" y="86520"/>
                </a:lnTo>
                <a:lnTo>
                  <a:pt x="5537" y="120202"/>
                </a:lnTo>
                <a:lnTo>
                  <a:pt x="20642" y="147707"/>
                </a:lnTo>
                <a:lnTo>
                  <a:pt x="43047" y="166252"/>
                </a:lnTo>
                <a:lnTo>
                  <a:pt x="70490" y="173052"/>
                </a:lnTo>
                <a:lnTo>
                  <a:pt x="97921" y="166252"/>
                </a:lnTo>
                <a:lnTo>
                  <a:pt x="120324" y="147707"/>
                </a:lnTo>
                <a:lnTo>
                  <a:pt x="135430" y="120202"/>
                </a:lnTo>
                <a:lnTo>
                  <a:pt x="140969" y="86520"/>
                </a:lnTo>
                <a:close/>
              </a:path>
            </a:pathLst>
          </a:custGeom>
          <a:ln w="23381">
            <a:solidFill>
              <a:srgbClr val="333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8760588" y="5399575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0"/>
                </a:moveTo>
                <a:lnTo>
                  <a:pt x="0" y="58930"/>
                </a:lnTo>
              </a:path>
            </a:pathLst>
          </a:custGeom>
          <a:ln w="23381">
            <a:solidFill>
              <a:srgbClr val="333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8266352" y="5805898"/>
            <a:ext cx="110489" cy="216535"/>
          </a:xfrm>
          <a:custGeom>
            <a:avLst/>
            <a:gdLst/>
            <a:ahLst/>
            <a:cxnLst/>
            <a:rect l="l" t="t" r="r" b="b"/>
            <a:pathLst>
              <a:path w="110490" h="216535">
                <a:moveTo>
                  <a:pt x="110300" y="0"/>
                </a:moveTo>
                <a:lnTo>
                  <a:pt x="13413" y="63380"/>
                </a:lnTo>
                <a:lnTo>
                  <a:pt x="5658" y="146661"/>
                </a:lnTo>
                <a:lnTo>
                  <a:pt x="1676" y="190354"/>
                </a:lnTo>
                <a:lnTo>
                  <a:pt x="209" y="208796"/>
                </a:lnTo>
                <a:lnTo>
                  <a:pt x="0" y="216328"/>
                </a:lnTo>
              </a:path>
            </a:pathLst>
          </a:custGeom>
          <a:ln w="23381">
            <a:solidFill>
              <a:srgbClr val="333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8376653" y="5805898"/>
            <a:ext cx="133350" cy="157480"/>
          </a:xfrm>
          <a:custGeom>
            <a:avLst/>
            <a:gdLst/>
            <a:ahLst/>
            <a:cxnLst/>
            <a:rect l="l" t="t" r="r" b="b"/>
            <a:pathLst>
              <a:path w="133350" h="157479">
                <a:moveTo>
                  <a:pt x="0" y="0"/>
                </a:moveTo>
                <a:lnTo>
                  <a:pt x="1633" y="71652"/>
                </a:lnTo>
                <a:lnTo>
                  <a:pt x="3609" y="86789"/>
                </a:lnTo>
                <a:lnTo>
                  <a:pt x="8696" y="101008"/>
                </a:lnTo>
                <a:lnTo>
                  <a:pt x="16664" y="113839"/>
                </a:lnTo>
                <a:lnTo>
                  <a:pt x="27287" y="124812"/>
                </a:lnTo>
                <a:lnTo>
                  <a:pt x="66427" y="157398"/>
                </a:lnTo>
                <a:lnTo>
                  <a:pt x="105556" y="124802"/>
                </a:lnTo>
                <a:lnTo>
                  <a:pt x="129229" y="86789"/>
                </a:lnTo>
                <a:lnTo>
                  <a:pt x="132844" y="0"/>
                </a:lnTo>
                <a:lnTo>
                  <a:pt x="100978" y="16379"/>
                </a:lnTo>
                <a:lnTo>
                  <a:pt x="66422" y="21839"/>
                </a:lnTo>
                <a:lnTo>
                  <a:pt x="31865" y="16379"/>
                </a:lnTo>
                <a:lnTo>
                  <a:pt x="0" y="0"/>
                </a:lnTo>
                <a:close/>
              </a:path>
            </a:pathLst>
          </a:custGeom>
          <a:ln w="23381">
            <a:solidFill>
              <a:srgbClr val="333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509496" y="5805898"/>
            <a:ext cx="110489" cy="216535"/>
          </a:xfrm>
          <a:custGeom>
            <a:avLst/>
            <a:gdLst/>
            <a:ahLst/>
            <a:cxnLst/>
            <a:rect l="l" t="t" r="r" b="b"/>
            <a:pathLst>
              <a:path w="110490" h="216535">
                <a:moveTo>
                  <a:pt x="110289" y="216328"/>
                </a:moveTo>
                <a:lnTo>
                  <a:pt x="108195" y="188573"/>
                </a:lnTo>
                <a:lnTo>
                  <a:pt x="103588" y="136426"/>
                </a:lnTo>
                <a:lnTo>
                  <a:pt x="98981" y="85992"/>
                </a:lnTo>
                <a:lnTo>
                  <a:pt x="96887" y="63380"/>
                </a:lnTo>
                <a:lnTo>
                  <a:pt x="0" y="0"/>
                </a:lnTo>
              </a:path>
            </a:pathLst>
          </a:custGeom>
          <a:ln w="23381">
            <a:solidFill>
              <a:srgbClr val="333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8372590" y="5605067"/>
            <a:ext cx="140970" cy="173355"/>
          </a:xfrm>
          <a:custGeom>
            <a:avLst/>
            <a:gdLst/>
            <a:ahLst/>
            <a:cxnLst/>
            <a:rect l="l" t="t" r="r" b="b"/>
            <a:pathLst>
              <a:path w="140970" h="173354">
                <a:moveTo>
                  <a:pt x="140969" y="86531"/>
                </a:moveTo>
                <a:lnTo>
                  <a:pt x="135430" y="52849"/>
                </a:lnTo>
                <a:lnTo>
                  <a:pt x="120324" y="25344"/>
                </a:lnTo>
                <a:lnTo>
                  <a:pt x="97921" y="6800"/>
                </a:lnTo>
                <a:lnTo>
                  <a:pt x="70490" y="0"/>
                </a:lnTo>
                <a:lnTo>
                  <a:pt x="43052" y="6800"/>
                </a:lnTo>
                <a:lnTo>
                  <a:pt x="20645" y="25344"/>
                </a:lnTo>
                <a:lnTo>
                  <a:pt x="5539" y="52849"/>
                </a:lnTo>
                <a:lnTo>
                  <a:pt x="0" y="86531"/>
                </a:lnTo>
                <a:lnTo>
                  <a:pt x="5539" y="120212"/>
                </a:lnTo>
                <a:lnTo>
                  <a:pt x="20645" y="147718"/>
                </a:lnTo>
                <a:lnTo>
                  <a:pt x="43052" y="166262"/>
                </a:lnTo>
                <a:lnTo>
                  <a:pt x="70490" y="173062"/>
                </a:lnTo>
                <a:lnTo>
                  <a:pt x="97921" y="166262"/>
                </a:lnTo>
                <a:lnTo>
                  <a:pt x="120324" y="147718"/>
                </a:lnTo>
                <a:lnTo>
                  <a:pt x="135430" y="120212"/>
                </a:lnTo>
                <a:lnTo>
                  <a:pt x="140969" y="86531"/>
                </a:lnTo>
                <a:close/>
              </a:path>
            </a:pathLst>
          </a:custGeom>
          <a:ln w="23381">
            <a:solidFill>
              <a:srgbClr val="333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8443079" y="5963296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0"/>
                </a:moveTo>
                <a:lnTo>
                  <a:pt x="0" y="58930"/>
                </a:lnTo>
              </a:path>
            </a:pathLst>
          </a:custGeom>
          <a:ln w="23381">
            <a:solidFill>
              <a:srgbClr val="333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8901369" y="5805898"/>
            <a:ext cx="110489" cy="216535"/>
          </a:xfrm>
          <a:custGeom>
            <a:avLst/>
            <a:gdLst/>
            <a:ahLst/>
            <a:cxnLst/>
            <a:rect l="l" t="t" r="r" b="b"/>
            <a:pathLst>
              <a:path w="110490" h="216535">
                <a:moveTo>
                  <a:pt x="110289" y="0"/>
                </a:moveTo>
                <a:lnTo>
                  <a:pt x="13413" y="63380"/>
                </a:lnTo>
                <a:lnTo>
                  <a:pt x="5658" y="146661"/>
                </a:lnTo>
                <a:lnTo>
                  <a:pt x="1676" y="190354"/>
                </a:lnTo>
                <a:lnTo>
                  <a:pt x="209" y="208796"/>
                </a:lnTo>
                <a:lnTo>
                  <a:pt x="0" y="216328"/>
                </a:lnTo>
              </a:path>
            </a:pathLst>
          </a:custGeom>
          <a:ln w="23381">
            <a:solidFill>
              <a:srgbClr val="333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9011660" y="5805898"/>
            <a:ext cx="133350" cy="157480"/>
          </a:xfrm>
          <a:custGeom>
            <a:avLst/>
            <a:gdLst/>
            <a:ahLst/>
            <a:cxnLst/>
            <a:rect l="l" t="t" r="r" b="b"/>
            <a:pathLst>
              <a:path w="133350" h="157479">
                <a:moveTo>
                  <a:pt x="0" y="0"/>
                </a:moveTo>
                <a:lnTo>
                  <a:pt x="1633" y="71652"/>
                </a:lnTo>
                <a:lnTo>
                  <a:pt x="3614" y="86789"/>
                </a:lnTo>
                <a:lnTo>
                  <a:pt x="8699" y="101008"/>
                </a:lnTo>
                <a:lnTo>
                  <a:pt x="16665" y="113839"/>
                </a:lnTo>
                <a:lnTo>
                  <a:pt x="27287" y="124812"/>
                </a:lnTo>
                <a:lnTo>
                  <a:pt x="66427" y="157398"/>
                </a:lnTo>
                <a:lnTo>
                  <a:pt x="105556" y="124802"/>
                </a:lnTo>
                <a:lnTo>
                  <a:pt x="129234" y="86789"/>
                </a:lnTo>
                <a:lnTo>
                  <a:pt x="132844" y="0"/>
                </a:lnTo>
                <a:lnTo>
                  <a:pt x="100978" y="16379"/>
                </a:lnTo>
                <a:lnTo>
                  <a:pt x="66422" y="21839"/>
                </a:lnTo>
                <a:lnTo>
                  <a:pt x="31865" y="16379"/>
                </a:lnTo>
                <a:lnTo>
                  <a:pt x="0" y="0"/>
                </a:lnTo>
                <a:close/>
              </a:path>
            </a:pathLst>
          </a:custGeom>
          <a:ln w="23381">
            <a:solidFill>
              <a:srgbClr val="333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9144503" y="5805898"/>
            <a:ext cx="110489" cy="216535"/>
          </a:xfrm>
          <a:custGeom>
            <a:avLst/>
            <a:gdLst/>
            <a:ahLst/>
            <a:cxnLst/>
            <a:rect l="l" t="t" r="r" b="b"/>
            <a:pathLst>
              <a:path w="110490" h="216535">
                <a:moveTo>
                  <a:pt x="110300" y="216328"/>
                </a:moveTo>
                <a:lnTo>
                  <a:pt x="108206" y="188573"/>
                </a:lnTo>
                <a:lnTo>
                  <a:pt x="103598" y="136426"/>
                </a:lnTo>
                <a:lnTo>
                  <a:pt x="98991" y="85992"/>
                </a:lnTo>
                <a:lnTo>
                  <a:pt x="96897" y="63380"/>
                </a:lnTo>
                <a:lnTo>
                  <a:pt x="0" y="0"/>
                </a:lnTo>
              </a:path>
            </a:pathLst>
          </a:custGeom>
          <a:ln w="23381">
            <a:solidFill>
              <a:srgbClr val="333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9007596" y="5605067"/>
            <a:ext cx="140970" cy="173355"/>
          </a:xfrm>
          <a:custGeom>
            <a:avLst/>
            <a:gdLst/>
            <a:ahLst/>
            <a:cxnLst/>
            <a:rect l="l" t="t" r="r" b="b"/>
            <a:pathLst>
              <a:path w="140970" h="173354">
                <a:moveTo>
                  <a:pt x="140969" y="86531"/>
                </a:moveTo>
                <a:lnTo>
                  <a:pt x="135430" y="52849"/>
                </a:lnTo>
                <a:lnTo>
                  <a:pt x="120324" y="25344"/>
                </a:lnTo>
                <a:lnTo>
                  <a:pt x="97921" y="6800"/>
                </a:lnTo>
                <a:lnTo>
                  <a:pt x="70490" y="0"/>
                </a:lnTo>
                <a:lnTo>
                  <a:pt x="43052" y="6800"/>
                </a:lnTo>
                <a:lnTo>
                  <a:pt x="20645" y="25344"/>
                </a:lnTo>
                <a:lnTo>
                  <a:pt x="5539" y="52849"/>
                </a:lnTo>
                <a:lnTo>
                  <a:pt x="0" y="86531"/>
                </a:lnTo>
                <a:lnTo>
                  <a:pt x="5539" y="120212"/>
                </a:lnTo>
                <a:lnTo>
                  <a:pt x="20645" y="147718"/>
                </a:lnTo>
                <a:lnTo>
                  <a:pt x="43052" y="166262"/>
                </a:lnTo>
                <a:lnTo>
                  <a:pt x="70490" y="173062"/>
                </a:lnTo>
                <a:lnTo>
                  <a:pt x="97921" y="166262"/>
                </a:lnTo>
                <a:lnTo>
                  <a:pt x="120324" y="147718"/>
                </a:lnTo>
                <a:lnTo>
                  <a:pt x="135430" y="120212"/>
                </a:lnTo>
                <a:lnTo>
                  <a:pt x="140969" y="86531"/>
                </a:lnTo>
                <a:close/>
              </a:path>
            </a:pathLst>
          </a:custGeom>
          <a:ln w="23381">
            <a:solidFill>
              <a:srgbClr val="333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9078086" y="5963296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0"/>
                </a:moveTo>
                <a:lnTo>
                  <a:pt x="0" y="58930"/>
                </a:lnTo>
              </a:path>
            </a:pathLst>
          </a:custGeom>
          <a:ln w="23381">
            <a:solidFill>
              <a:srgbClr val="333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8652454" y="5653721"/>
            <a:ext cx="110489" cy="110489"/>
          </a:xfrm>
          <a:custGeom>
            <a:avLst/>
            <a:gdLst/>
            <a:ahLst/>
            <a:cxnLst/>
            <a:rect l="l" t="t" r="r" b="b"/>
            <a:pathLst>
              <a:path w="110490" h="110489">
                <a:moveTo>
                  <a:pt x="110499" y="0"/>
                </a:moveTo>
                <a:lnTo>
                  <a:pt x="0" y="110488"/>
                </a:lnTo>
              </a:path>
            </a:pathLst>
          </a:custGeom>
          <a:ln w="31171">
            <a:solidFill>
              <a:srgbClr val="147E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8762953" y="5531787"/>
            <a:ext cx="109220" cy="231140"/>
          </a:xfrm>
          <a:custGeom>
            <a:avLst/>
            <a:gdLst/>
            <a:ahLst/>
            <a:cxnLst/>
            <a:rect l="l" t="t" r="r" b="b"/>
            <a:pathLst>
              <a:path w="109220" h="231139">
                <a:moveTo>
                  <a:pt x="0" y="0"/>
                </a:moveTo>
                <a:lnTo>
                  <a:pt x="0" y="121933"/>
                </a:lnTo>
                <a:lnTo>
                  <a:pt x="108970" y="230903"/>
                </a:lnTo>
              </a:path>
            </a:pathLst>
          </a:custGeom>
          <a:ln w="31171">
            <a:solidFill>
              <a:srgbClr val="147E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8275603" y="4459659"/>
            <a:ext cx="10855325" cy="0"/>
          </a:xfrm>
          <a:custGeom>
            <a:avLst/>
            <a:gdLst/>
            <a:ahLst/>
            <a:cxnLst/>
            <a:rect l="l" t="t" r="r" b="b"/>
            <a:pathLst>
              <a:path w="10855325">
                <a:moveTo>
                  <a:pt x="0" y="0"/>
                </a:moveTo>
                <a:lnTo>
                  <a:pt x="10854706" y="0"/>
                </a:lnTo>
              </a:path>
            </a:pathLst>
          </a:custGeom>
          <a:ln w="10470">
            <a:solidFill>
              <a:srgbClr val="52061B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8254669" y="44596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470">
            <a:solidFill>
              <a:srgbClr val="5206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9140777" y="44596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470">
            <a:solidFill>
              <a:srgbClr val="5206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387494" y="6616105"/>
            <a:ext cx="4107815" cy="0"/>
          </a:xfrm>
          <a:custGeom>
            <a:avLst/>
            <a:gdLst/>
            <a:ahLst/>
            <a:cxnLst/>
            <a:rect l="l" t="t" r="r" b="b"/>
            <a:pathLst>
              <a:path w="4107815">
                <a:moveTo>
                  <a:pt x="0" y="0"/>
                </a:moveTo>
                <a:lnTo>
                  <a:pt x="4107309" y="0"/>
                </a:lnTo>
              </a:path>
            </a:pathLst>
          </a:custGeom>
          <a:ln w="10470">
            <a:solidFill>
              <a:srgbClr val="52061B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8366591" y="661610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470">
            <a:solidFill>
              <a:srgbClr val="5206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2505261" y="661610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470">
            <a:solidFill>
              <a:srgbClr val="5206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575433" y="6239809"/>
            <a:ext cx="4617720" cy="0"/>
          </a:xfrm>
          <a:custGeom>
            <a:avLst/>
            <a:gdLst/>
            <a:ahLst/>
            <a:cxnLst/>
            <a:rect l="l" t="t" r="r" b="b"/>
            <a:pathLst>
              <a:path w="4617720">
                <a:moveTo>
                  <a:pt x="0" y="0"/>
                </a:moveTo>
                <a:lnTo>
                  <a:pt x="4617660" y="0"/>
                </a:lnTo>
              </a:path>
            </a:pathLst>
          </a:custGeom>
          <a:ln w="10470">
            <a:solidFill>
              <a:srgbClr val="52061B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554491" y="623980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470">
            <a:solidFill>
              <a:srgbClr val="5206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203565" y="623980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470">
            <a:solidFill>
              <a:srgbClr val="5206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8387494" y="8787093"/>
            <a:ext cx="4107815" cy="0"/>
          </a:xfrm>
          <a:custGeom>
            <a:avLst/>
            <a:gdLst/>
            <a:ahLst/>
            <a:cxnLst/>
            <a:rect l="l" t="t" r="r" b="b"/>
            <a:pathLst>
              <a:path w="4107815">
                <a:moveTo>
                  <a:pt x="0" y="0"/>
                </a:moveTo>
                <a:lnTo>
                  <a:pt x="4107309" y="0"/>
                </a:lnTo>
              </a:path>
            </a:pathLst>
          </a:custGeom>
          <a:ln w="10470">
            <a:solidFill>
              <a:srgbClr val="52061B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8366591" y="878709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470">
            <a:solidFill>
              <a:srgbClr val="5206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2505261" y="878709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470">
            <a:solidFill>
              <a:srgbClr val="5206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4366054" y="8812196"/>
            <a:ext cx="4764405" cy="0"/>
          </a:xfrm>
          <a:custGeom>
            <a:avLst/>
            <a:gdLst/>
            <a:ahLst/>
            <a:cxnLst/>
            <a:rect l="l" t="t" r="r" b="b"/>
            <a:pathLst>
              <a:path w="4764405">
                <a:moveTo>
                  <a:pt x="0" y="0"/>
                </a:moveTo>
                <a:lnTo>
                  <a:pt x="4764252" y="0"/>
                </a:lnTo>
              </a:path>
            </a:pathLst>
          </a:custGeom>
          <a:ln w="10470">
            <a:solidFill>
              <a:srgbClr val="52061B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4345113" y="881219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470">
            <a:solidFill>
              <a:srgbClr val="5206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9140778" y="881219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470">
            <a:solidFill>
              <a:srgbClr val="5206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4366054" y="6630267"/>
            <a:ext cx="4764405" cy="0"/>
          </a:xfrm>
          <a:custGeom>
            <a:avLst/>
            <a:gdLst/>
            <a:ahLst/>
            <a:cxnLst/>
            <a:rect l="l" t="t" r="r" b="b"/>
            <a:pathLst>
              <a:path w="4764405">
                <a:moveTo>
                  <a:pt x="0" y="0"/>
                </a:moveTo>
                <a:lnTo>
                  <a:pt x="4764252" y="0"/>
                </a:lnTo>
              </a:path>
            </a:pathLst>
          </a:custGeom>
          <a:ln w="10470">
            <a:solidFill>
              <a:srgbClr val="52061B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4345113" y="663026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470">
            <a:solidFill>
              <a:srgbClr val="5206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9140778" y="663026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470">
            <a:solidFill>
              <a:srgbClr val="5206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3544317" y="5245913"/>
            <a:ext cx="0" cy="4764405"/>
          </a:xfrm>
          <a:custGeom>
            <a:avLst/>
            <a:gdLst/>
            <a:ahLst/>
            <a:cxnLst/>
            <a:rect l="l" t="t" r="r" b="b"/>
            <a:pathLst>
              <a:path h="4764405">
                <a:moveTo>
                  <a:pt x="0" y="4764252"/>
                </a:moveTo>
                <a:lnTo>
                  <a:pt x="0" y="0"/>
                </a:lnTo>
              </a:path>
            </a:pathLst>
          </a:custGeom>
          <a:ln w="10470">
            <a:solidFill>
              <a:srgbClr val="52061B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3544317" y="1003110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470">
            <a:solidFill>
              <a:srgbClr val="5206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3544317" y="523544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470">
            <a:solidFill>
              <a:srgbClr val="5206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7067847" y="2799480"/>
            <a:ext cx="0" cy="7661909"/>
          </a:xfrm>
          <a:custGeom>
            <a:avLst/>
            <a:gdLst/>
            <a:ahLst/>
            <a:cxnLst/>
            <a:rect l="l" t="t" r="r" b="b"/>
            <a:pathLst>
              <a:path h="7661909">
                <a:moveTo>
                  <a:pt x="0" y="7661567"/>
                </a:moveTo>
                <a:lnTo>
                  <a:pt x="0" y="0"/>
                </a:lnTo>
              </a:path>
            </a:pathLst>
          </a:custGeom>
          <a:ln w="10470">
            <a:solidFill>
              <a:srgbClr val="52061B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7067847" y="1048200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470">
            <a:solidFill>
              <a:srgbClr val="5206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7067847" y="278899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470">
            <a:solidFill>
              <a:srgbClr val="5206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3340654" y="7015488"/>
            <a:ext cx="1109980" cy="1109980"/>
          </a:xfrm>
          <a:custGeom>
            <a:avLst/>
            <a:gdLst/>
            <a:ahLst/>
            <a:cxnLst/>
            <a:rect l="l" t="t" r="r" b="b"/>
            <a:pathLst>
              <a:path w="1109979" h="1109979">
                <a:moveTo>
                  <a:pt x="554956" y="0"/>
                </a:moveTo>
                <a:lnTo>
                  <a:pt x="507073" y="2038"/>
                </a:lnTo>
                <a:lnTo>
                  <a:pt x="460320" y="8040"/>
                </a:lnTo>
                <a:lnTo>
                  <a:pt x="414865" y="17837"/>
                </a:lnTo>
                <a:lnTo>
                  <a:pt x="370874" y="31265"/>
                </a:lnTo>
                <a:lnTo>
                  <a:pt x="328515" y="48155"/>
                </a:lnTo>
                <a:lnTo>
                  <a:pt x="287952" y="68342"/>
                </a:lnTo>
                <a:lnTo>
                  <a:pt x="249354" y="91659"/>
                </a:lnTo>
                <a:lnTo>
                  <a:pt x="212886" y="117940"/>
                </a:lnTo>
                <a:lnTo>
                  <a:pt x="178715" y="147017"/>
                </a:lnTo>
                <a:lnTo>
                  <a:pt x="147008" y="178724"/>
                </a:lnTo>
                <a:lnTo>
                  <a:pt x="117931" y="212895"/>
                </a:lnTo>
                <a:lnTo>
                  <a:pt x="91651" y="249364"/>
                </a:lnTo>
                <a:lnTo>
                  <a:pt x="68335" y="287962"/>
                </a:lnTo>
                <a:lnTo>
                  <a:pt x="48149" y="328525"/>
                </a:lnTo>
                <a:lnTo>
                  <a:pt x="31259" y="370885"/>
                </a:lnTo>
                <a:lnTo>
                  <a:pt x="17833" y="414876"/>
                </a:lnTo>
                <a:lnTo>
                  <a:pt x="8037" y="460331"/>
                </a:lnTo>
                <a:lnTo>
                  <a:pt x="2037" y="507083"/>
                </a:lnTo>
                <a:lnTo>
                  <a:pt x="0" y="554967"/>
                </a:lnTo>
                <a:lnTo>
                  <a:pt x="2037" y="602851"/>
                </a:lnTo>
                <a:lnTo>
                  <a:pt x="8037" y="649603"/>
                </a:lnTo>
                <a:lnTo>
                  <a:pt x="17833" y="695058"/>
                </a:lnTo>
                <a:lnTo>
                  <a:pt x="31259" y="739049"/>
                </a:lnTo>
                <a:lnTo>
                  <a:pt x="48149" y="781409"/>
                </a:lnTo>
                <a:lnTo>
                  <a:pt x="68335" y="821971"/>
                </a:lnTo>
                <a:lnTo>
                  <a:pt x="91651" y="860569"/>
                </a:lnTo>
                <a:lnTo>
                  <a:pt x="117931" y="897037"/>
                </a:lnTo>
                <a:lnTo>
                  <a:pt x="147008" y="931207"/>
                </a:lnTo>
                <a:lnTo>
                  <a:pt x="178715" y="962914"/>
                </a:lnTo>
                <a:lnTo>
                  <a:pt x="212886" y="991990"/>
                </a:lnTo>
                <a:lnTo>
                  <a:pt x="249354" y="1018269"/>
                </a:lnTo>
                <a:lnTo>
                  <a:pt x="287952" y="1041585"/>
                </a:lnTo>
                <a:lnTo>
                  <a:pt x="328515" y="1061770"/>
                </a:lnTo>
                <a:lnTo>
                  <a:pt x="370874" y="1078659"/>
                </a:lnTo>
                <a:lnTo>
                  <a:pt x="414865" y="1092084"/>
                </a:lnTo>
                <a:lnTo>
                  <a:pt x="460320" y="1101879"/>
                </a:lnTo>
                <a:lnTo>
                  <a:pt x="507073" y="1107878"/>
                </a:lnTo>
                <a:lnTo>
                  <a:pt x="554956" y="1109913"/>
                </a:lnTo>
                <a:lnTo>
                  <a:pt x="602840" y="1107876"/>
                </a:lnTo>
                <a:lnTo>
                  <a:pt x="649593" y="1101876"/>
                </a:lnTo>
                <a:lnTo>
                  <a:pt x="695048" y="1092080"/>
                </a:lnTo>
                <a:lnTo>
                  <a:pt x="739038" y="1078654"/>
                </a:lnTo>
                <a:lnTo>
                  <a:pt x="781398" y="1061764"/>
                </a:lnTo>
                <a:lnTo>
                  <a:pt x="821961" y="1041578"/>
                </a:lnTo>
                <a:lnTo>
                  <a:pt x="860559" y="1018261"/>
                </a:lnTo>
                <a:lnTo>
                  <a:pt x="897027" y="991982"/>
                </a:lnTo>
                <a:lnTo>
                  <a:pt x="931198" y="962905"/>
                </a:lnTo>
                <a:lnTo>
                  <a:pt x="962905" y="931198"/>
                </a:lnTo>
                <a:lnTo>
                  <a:pt x="991982" y="897027"/>
                </a:lnTo>
                <a:lnTo>
                  <a:pt x="1018261" y="860559"/>
                </a:lnTo>
                <a:lnTo>
                  <a:pt x="1041578" y="821961"/>
                </a:lnTo>
                <a:lnTo>
                  <a:pt x="1061764" y="781398"/>
                </a:lnTo>
                <a:lnTo>
                  <a:pt x="1078654" y="739038"/>
                </a:lnTo>
                <a:lnTo>
                  <a:pt x="1092080" y="695048"/>
                </a:lnTo>
                <a:lnTo>
                  <a:pt x="1101876" y="649593"/>
                </a:lnTo>
                <a:lnTo>
                  <a:pt x="1107876" y="602840"/>
                </a:lnTo>
                <a:lnTo>
                  <a:pt x="1109913" y="554956"/>
                </a:lnTo>
                <a:lnTo>
                  <a:pt x="1107876" y="507073"/>
                </a:lnTo>
                <a:lnTo>
                  <a:pt x="1101876" y="460320"/>
                </a:lnTo>
                <a:lnTo>
                  <a:pt x="1092080" y="414865"/>
                </a:lnTo>
                <a:lnTo>
                  <a:pt x="1078654" y="370874"/>
                </a:lnTo>
                <a:lnTo>
                  <a:pt x="1061764" y="328515"/>
                </a:lnTo>
                <a:lnTo>
                  <a:pt x="1041578" y="287952"/>
                </a:lnTo>
                <a:lnTo>
                  <a:pt x="1018261" y="249354"/>
                </a:lnTo>
                <a:lnTo>
                  <a:pt x="991982" y="212886"/>
                </a:lnTo>
                <a:lnTo>
                  <a:pt x="962905" y="178715"/>
                </a:lnTo>
                <a:lnTo>
                  <a:pt x="931198" y="147008"/>
                </a:lnTo>
                <a:lnTo>
                  <a:pt x="897027" y="117931"/>
                </a:lnTo>
                <a:lnTo>
                  <a:pt x="860559" y="91651"/>
                </a:lnTo>
                <a:lnTo>
                  <a:pt x="821961" y="68335"/>
                </a:lnTo>
                <a:lnTo>
                  <a:pt x="781398" y="48149"/>
                </a:lnTo>
                <a:lnTo>
                  <a:pt x="739038" y="31259"/>
                </a:lnTo>
                <a:lnTo>
                  <a:pt x="695048" y="17833"/>
                </a:lnTo>
                <a:lnTo>
                  <a:pt x="649593" y="8037"/>
                </a:lnTo>
                <a:lnTo>
                  <a:pt x="602840" y="2037"/>
                </a:lnTo>
                <a:lnTo>
                  <a:pt x="5549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3466305" y="7402914"/>
            <a:ext cx="676910" cy="623570"/>
          </a:xfrm>
          <a:custGeom>
            <a:avLst/>
            <a:gdLst/>
            <a:ahLst/>
            <a:cxnLst/>
            <a:rect l="l" t="t" r="r" b="b"/>
            <a:pathLst>
              <a:path w="676910" h="623570">
                <a:moveTo>
                  <a:pt x="324597" y="0"/>
                </a:moveTo>
                <a:lnTo>
                  <a:pt x="0" y="324597"/>
                </a:lnTo>
                <a:lnTo>
                  <a:pt x="287383" y="622975"/>
                </a:lnTo>
                <a:lnTo>
                  <a:pt x="431295" y="479074"/>
                </a:lnTo>
                <a:lnTo>
                  <a:pt x="461894" y="466983"/>
                </a:lnTo>
                <a:lnTo>
                  <a:pt x="545388" y="466983"/>
                </a:lnTo>
                <a:lnTo>
                  <a:pt x="579375" y="449452"/>
                </a:lnTo>
                <a:lnTo>
                  <a:pt x="676712" y="352114"/>
                </a:lnTo>
                <a:lnTo>
                  <a:pt x="324597" y="0"/>
                </a:lnTo>
                <a:close/>
              </a:path>
              <a:path w="676910" h="623570">
                <a:moveTo>
                  <a:pt x="545388" y="466983"/>
                </a:moveTo>
                <a:lnTo>
                  <a:pt x="461894" y="466983"/>
                </a:lnTo>
                <a:lnTo>
                  <a:pt x="500242" y="469352"/>
                </a:lnTo>
                <a:lnTo>
                  <a:pt x="541137" y="469176"/>
                </a:lnTo>
                <a:lnTo>
                  <a:pt x="545388" y="4669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3466305" y="7402914"/>
            <a:ext cx="676910" cy="623570"/>
          </a:xfrm>
          <a:custGeom>
            <a:avLst/>
            <a:gdLst/>
            <a:ahLst/>
            <a:cxnLst/>
            <a:rect l="l" t="t" r="r" b="b"/>
            <a:pathLst>
              <a:path w="676910" h="623570">
                <a:moveTo>
                  <a:pt x="324597" y="0"/>
                </a:moveTo>
                <a:lnTo>
                  <a:pt x="0" y="324597"/>
                </a:lnTo>
                <a:lnTo>
                  <a:pt x="287383" y="622975"/>
                </a:lnTo>
                <a:lnTo>
                  <a:pt x="431295" y="479074"/>
                </a:lnTo>
                <a:lnTo>
                  <a:pt x="461894" y="466983"/>
                </a:lnTo>
                <a:lnTo>
                  <a:pt x="500242" y="469352"/>
                </a:lnTo>
                <a:lnTo>
                  <a:pt x="541137" y="469176"/>
                </a:lnTo>
                <a:lnTo>
                  <a:pt x="579375" y="449452"/>
                </a:lnTo>
                <a:lnTo>
                  <a:pt x="606749" y="422078"/>
                </a:lnTo>
                <a:lnTo>
                  <a:pt x="621255" y="407571"/>
                </a:lnTo>
                <a:lnTo>
                  <a:pt x="626971" y="401856"/>
                </a:lnTo>
                <a:lnTo>
                  <a:pt x="627970" y="400856"/>
                </a:lnTo>
                <a:lnTo>
                  <a:pt x="676712" y="352114"/>
                </a:lnTo>
                <a:lnTo>
                  <a:pt x="324597" y="0"/>
                </a:lnTo>
                <a:close/>
              </a:path>
            </a:pathLst>
          </a:custGeom>
          <a:ln w="41883">
            <a:solidFill>
              <a:srgbClr val="284F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3328582" y="6889996"/>
            <a:ext cx="1076960" cy="1075690"/>
          </a:xfrm>
          <a:custGeom>
            <a:avLst/>
            <a:gdLst/>
            <a:ahLst/>
            <a:cxnLst/>
            <a:rect l="l" t="t" r="r" b="b"/>
            <a:pathLst>
              <a:path w="1076960" h="1075690">
                <a:moveTo>
                  <a:pt x="485300" y="366669"/>
                </a:moveTo>
                <a:lnTo>
                  <a:pt x="248198" y="366669"/>
                </a:lnTo>
                <a:lnTo>
                  <a:pt x="933507" y="1051004"/>
                </a:lnTo>
                <a:lnTo>
                  <a:pt x="961218" y="1069410"/>
                </a:lnTo>
                <a:lnTo>
                  <a:pt x="992741" y="1075545"/>
                </a:lnTo>
                <a:lnTo>
                  <a:pt x="1024264" y="1069410"/>
                </a:lnTo>
                <a:lnTo>
                  <a:pt x="1051975" y="1051004"/>
                </a:lnTo>
                <a:lnTo>
                  <a:pt x="1070375" y="1023295"/>
                </a:lnTo>
                <a:lnTo>
                  <a:pt x="1076508" y="991775"/>
                </a:lnTo>
                <a:lnTo>
                  <a:pt x="1070375" y="960256"/>
                </a:lnTo>
                <a:lnTo>
                  <a:pt x="1051975" y="932547"/>
                </a:lnTo>
                <a:lnTo>
                  <a:pt x="485300" y="366669"/>
                </a:lnTo>
                <a:close/>
              </a:path>
              <a:path w="1076960" h="1075690">
                <a:moveTo>
                  <a:pt x="18226" y="107075"/>
                </a:moveTo>
                <a:lnTo>
                  <a:pt x="3642" y="150696"/>
                </a:lnTo>
                <a:lnTo>
                  <a:pt x="0" y="196087"/>
                </a:lnTo>
                <a:lnTo>
                  <a:pt x="7316" y="241103"/>
                </a:lnTo>
                <a:lnTo>
                  <a:pt x="25612" y="283603"/>
                </a:lnTo>
                <a:lnTo>
                  <a:pt x="54906" y="321445"/>
                </a:lnTo>
                <a:lnTo>
                  <a:pt x="97939" y="353673"/>
                </a:lnTo>
                <a:lnTo>
                  <a:pt x="146542" y="371928"/>
                </a:lnTo>
                <a:lnTo>
                  <a:pt x="197650" y="376247"/>
                </a:lnTo>
                <a:lnTo>
                  <a:pt x="248198" y="366669"/>
                </a:lnTo>
                <a:lnTo>
                  <a:pt x="485300" y="366669"/>
                </a:lnTo>
                <a:lnTo>
                  <a:pt x="366666" y="248201"/>
                </a:lnTo>
                <a:lnTo>
                  <a:pt x="372428" y="217794"/>
                </a:lnTo>
                <a:lnTo>
                  <a:pt x="128945" y="217794"/>
                </a:lnTo>
                <a:lnTo>
                  <a:pt x="18226" y="107075"/>
                </a:lnTo>
                <a:close/>
              </a:path>
              <a:path w="1076960" h="1075690">
                <a:moveTo>
                  <a:pt x="196084" y="0"/>
                </a:moveTo>
                <a:lnTo>
                  <a:pt x="150694" y="3644"/>
                </a:lnTo>
                <a:lnTo>
                  <a:pt x="107072" y="18229"/>
                </a:lnTo>
                <a:lnTo>
                  <a:pt x="217791" y="128948"/>
                </a:lnTo>
                <a:lnTo>
                  <a:pt x="128945" y="217794"/>
                </a:lnTo>
                <a:lnTo>
                  <a:pt x="372428" y="217794"/>
                </a:lnTo>
                <a:lnTo>
                  <a:pt x="376246" y="197651"/>
                </a:lnTo>
                <a:lnTo>
                  <a:pt x="371930" y="146541"/>
                </a:lnTo>
                <a:lnTo>
                  <a:pt x="353679" y="97937"/>
                </a:lnTo>
                <a:lnTo>
                  <a:pt x="321452" y="54909"/>
                </a:lnTo>
                <a:lnTo>
                  <a:pt x="283605" y="25611"/>
                </a:lnTo>
                <a:lnTo>
                  <a:pt x="241102" y="7315"/>
                </a:lnTo>
                <a:lnTo>
                  <a:pt x="196084" y="0"/>
                </a:lnTo>
                <a:close/>
              </a:path>
            </a:pathLst>
          </a:custGeom>
          <a:solidFill>
            <a:srgbClr val="920B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3328582" y="6889996"/>
            <a:ext cx="1076960" cy="1075690"/>
          </a:xfrm>
          <a:custGeom>
            <a:avLst/>
            <a:gdLst/>
            <a:ahLst/>
            <a:cxnLst/>
            <a:rect l="l" t="t" r="r" b="b"/>
            <a:pathLst>
              <a:path w="1076960" h="1075690">
                <a:moveTo>
                  <a:pt x="366666" y="248201"/>
                </a:moveTo>
                <a:lnTo>
                  <a:pt x="376246" y="197651"/>
                </a:lnTo>
                <a:lnTo>
                  <a:pt x="371930" y="146541"/>
                </a:lnTo>
                <a:lnTo>
                  <a:pt x="353679" y="97937"/>
                </a:lnTo>
                <a:lnTo>
                  <a:pt x="321452" y="54909"/>
                </a:lnTo>
                <a:lnTo>
                  <a:pt x="283605" y="25611"/>
                </a:lnTo>
                <a:lnTo>
                  <a:pt x="241102" y="7315"/>
                </a:lnTo>
                <a:lnTo>
                  <a:pt x="196084" y="0"/>
                </a:lnTo>
                <a:lnTo>
                  <a:pt x="150694" y="3644"/>
                </a:lnTo>
                <a:lnTo>
                  <a:pt x="107072" y="18229"/>
                </a:lnTo>
                <a:lnTo>
                  <a:pt x="217791" y="128948"/>
                </a:lnTo>
                <a:lnTo>
                  <a:pt x="128945" y="217794"/>
                </a:lnTo>
                <a:lnTo>
                  <a:pt x="18226" y="107075"/>
                </a:lnTo>
                <a:lnTo>
                  <a:pt x="3642" y="150696"/>
                </a:lnTo>
                <a:lnTo>
                  <a:pt x="0" y="196087"/>
                </a:lnTo>
                <a:lnTo>
                  <a:pt x="7316" y="241103"/>
                </a:lnTo>
                <a:lnTo>
                  <a:pt x="25612" y="283603"/>
                </a:lnTo>
                <a:lnTo>
                  <a:pt x="54906" y="321445"/>
                </a:lnTo>
                <a:lnTo>
                  <a:pt x="97939" y="353673"/>
                </a:lnTo>
                <a:lnTo>
                  <a:pt x="146542" y="371928"/>
                </a:lnTo>
                <a:lnTo>
                  <a:pt x="197650" y="376247"/>
                </a:lnTo>
                <a:lnTo>
                  <a:pt x="248198" y="366669"/>
                </a:lnTo>
                <a:lnTo>
                  <a:pt x="933507" y="1051004"/>
                </a:lnTo>
                <a:lnTo>
                  <a:pt x="961218" y="1069410"/>
                </a:lnTo>
                <a:lnTo>
                  <a:pt x="992741" y="1075545"/>
                </a:lnTo>
                <a:lnTo>
                  <a:pt x="1024264" y="1069410"/>
                </a:lnTo>
                <a:lnTo>
                  <a:pt x="1051975" y="1051004"/>
                </a:lnTo>
                <a:lnTo>
                  <a:pt x="1070375" y="1023295"/>
                </a:lnTo>
                <a:lnTo>
                  <a:pt x="1076508" y="991775"/>
                </a:lnTo>
                <a:lnTo>
                  <a:pt x="1070375" y="960256"/>
                </a:lnTo>
                <a:lnTo>
                  <a:pt x="1051975" y="932547"/>
                </a:lnTo>
                <a:lnTo>
                  <a:pt x="366666" y="248201"/>
                </a:lnTo>
                <a:close/>
              </a:path>
            </a:pathLst>
          </a:custGeom>
          <a:ln w="41883">
            <a:solidFill>
              <a:srgbClr val="284F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3812920" y="7184370"/>
            <a:ext cx="205104" cy="205104"/>
          </a:xfrm>
          <a:custGeom>
            <a:avLst/>
            <a:gdLst/>
            <a:ahLst/>
            <a:cxnLst/>
            <a:rect l="l" t="t" r="r" b="b"/>
            <a:pathLst>
              <a:path w="205104" h="205104">
                <a:moveTo>
                  <a:pt x="118466" y="0"/>
                </a:moveTo>
                <a:lnTo>
                  <a:pt x="102705" y="3066"/>
                </a:lnTo>
                <a:lnTo>
                  <a:pt x="88845" y="12266"/>
                </a:lnTo>
                <a:lnTo>
                  <a:pt x="0" y="101112"/>
                </a:lnTo>
                <a:lnTo>
                  <a:pt x="103661" y="204773"/>
                </a:lnTo>
                <a:lnTo>
                  <a:pt x="192507" y="115928"/>
                </a:lnTo>
                <a:lnTo>
                  <a:pt x="201707" y="102073"/>
                </a:lnTo>
                <a:lnTo>
                  <a:pt x="204773" y="86311"/>
                </a:lnTo>
                <a:lnTo>
                  <a:pt x="201707" y="70549"/>
                </a:lnTo>
                <a:lnTo>
                  <a:pt x="192507" y="56694"/>
                </a:lnTo>
                <a:lnTo>
                  <a:pt x="148079" y="12266"/>
                </a:lnTo>
                <a:lnTo>
                  <a:pt x="134225" y="3066"/>
                </a:lnTo>
                <a:lnTo>
                  <a:pt x="1184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3812922" y="7184376"/>
            <a:ext cx="205104" cy="205104"/>
          </a:xfrm>
          <a:custGeom>
            <a:avLst/>
            <a:gdLst/>
            <a:ahLst/>
            <a:cxnLst/>
            <a:rect l="l" t="t" r="r" b="b"/>
            <a:pathLst>
              <a:path w="205104" h="205104">
                <a:moveTo>
                  <a:pt x="0" y="101112"/>
                </a:moveTo>
                <a:lnTo>
                  <a:pt x="88845" y="12266"/>
                </a:lnTo>
                <a:lnTo>
                  <a:pt x="102700" y="3066"/>
                </a:lnTo>
                <a:lnTo>
                  <a:pt x="118462" y="0"/>
                </a:lnTo>
                <a:lnTo>
                  <a:pt x="134223" y="3066"/>
                </a:lnTo>
                <a:lnTo>
                  <a:pt x="148079" y="12266"/>
                </a:lnTo>
                <a:lnTo>
                  <a:pt x="192507" y="56684"/>
                </a:lnTo>
                <a:lnTo>
                  <a:pt x="201707" y="70539"/>
                </a:lnTo>
                <a:lnTo>
                  <a:pt x="204773" y="86301"/>
                </a:lnTo>
                <a:lnTo>
                  <a:pt x="201707" y="102062"/>
                </a:lnTo>
                <a:lnTo>
                  <a:pt x="192507" y="115917"/>
                </a:lnTo>
                <a:lnTo>
                  <a:pt x="103651" y="204763"/>
                </a:lnTo>
              </a:path>
            </a:pathLst>
          </a:custGeom>
          <a:ln w="41883">
            <a:solidFill>
              <a:srgbClr val="284F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3916580" y="7258409"/>
            <a:ext cx="234950" cy="234950"/>
          </a:xfrm>
          <a:custGeom>
            <a:avLst/>
            <a:gdLst/>
            <a:ahLst/>
            <a:cxnLst/>
            <a:rect l="l" t="t" r="r" b="b"/>
            <a:pathLst>
              <a:path w="234950" h="234950">
                <a:moveTo>
                  <a:pt x="148079" y="0"/>
                </a:moveTo>
                <a:lnTo>
                  <a:pt x="132321" y="3066"/>
                </a:lnTo>
                <a:lnTo>
                  <a:pt x="118467" y="12266"/>
                </a:lnTo>
                <a:lnTo>
                  <a:pt x="0" y="130734"/>
                </a:lnTo>
                <a:lnTo>
                  <a:pt x="103651" y="234396"/>
                </a:lnTo>
                <a:lnTo>
                  <a:pt x="222118" y="115928"/>
                </a:lnTo>
                <a:lnTo>
                  <a:pt x="231318" y="102073"/>
                </a:lnTo>
                <a:lnTo>
                  <a:pt x="234385" y="86311"/>
                </a:lnTo>
                <a:lnTo>
                  <a:pt x="231318" y="70549"/>
                </a:lnTo>
                <a:lnTo>
                  <a:pt x="222118" y="56694"/>
                </a:lnTo>
                <a:lnTo>
                  <a:pt x="177690" y="12266"/>
                </a:lnTo>
                <a:lnTo>
                  <a:pt x="163837" y="3066"/>
                </a:lnTo>
                <a:lnTo>
                  <a:pt x="1480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3916574" y="7258416"/>
            <a:ext cx="234950" cy="234950"/>
          </a:xfrm>
          <a:custGeom>
            <a:avLst/>
            <a:gdLst/>
            <a:ahLst/>
            <a:cxnLst/>
            <a:rect l="l" t="t" r="r" b="b"/>
            <a:pathLst>
              <a:path w="234950" h="234950">
                <a:moveTo>
                  <a:pt x="103661" y="234385"/>
                </a:moveTo>
                <a:lnTo>
                  <a:pt x="222129" y="115917"/>
                </a:lnTo>
                <a:lnTo>
                  <a:pt x="231329" y="102062"/>
                </a:lnTo>
                <a:lnTo>
                  <a:pt x="234396" y="86301"/>
                </a:lnTo>
                <a:lnTo>
                  <a:pt x="231329" y="70539"/>
                </a:lnTo>
                <a:lnTo>
                  <a:pt x="222129" y="56684"/>
                </a:lnTo>
                <a:lnTo>
                  <a:pt x="177701" y="12266"/>
                </a:lnTo>
                <a:lnTo>
                  <a:pt x="163846" y="3066"/>
                </a:lnTo>
                <a:lnTo>
                  <a:pt x="148084" y="0"/>
                </a:lnTo>
                <a:lnTo>
                  <a:pt x="132322" y="3066"/>
                </a:lnTo>
                <a:lnTo>
                  <a:pt x="118467" y="12266"/>
                </a:lnTo>
                <a:lnTo>
                  <a:pt x="0" y="130723"/>
                </a:lnTo>
              </a:path>
            </a:pathLst>
          </a:custGeom>
          <a:ln w="41883">
            <a:solidFill>
              <a:srgbClr val="284F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4007299" y="7361404"/>
            <a:ext cx="248285" cy="248285"/>
          </a:xfrm>
          <a:custGeom>
            <a:avLst/>
            <a:gdLst/>
            <a:ahLst/>
            <a:cxnLst/>
            <a:rect l="l" t="t" r="r" b="b"/>
            <a:pathLst>
              <a:path w="248285" h="248284">
                <a:moveTo>
                  <a:pt x="161686" y="0"/>
                </a:moveTo>
                <a:lnTo>
                  <a:pt x="10659" y="133683"/>
                </a:lnTo>
                <a:lnTo>
                  <a:pt x="0" y="161687"/>
                </a:lnTo>
                <a:lnTo>
                  <a:pt x="3553" y="176958"/>
                </a:lnTo>
                <a:lnTo>
                  <a:pt x="12931" y="190634"/>
                </a:lnTo>
                <a:lnTo>
                  <a:pt x="57359" y="235051"/>
                </a:lnTo>
                <a:lnTo>
                  <a:pt x="71034" y="244436"/>
                </a:lnTo>
                <a:lnTo>
                  <a:pt x="86306" y="247992"/>
                </a:lnTo>
                <a:lnTo>
                  <a:pt x="101342" y="245649"/>
                </a:lnTo>
                <a:lnTo>
                  <a:pt x="114310" y="237334"/>
                </a:lnTo>
                <a:lnTo>
                  <a:pt x="237333" y="114311"/>
                </a:lnTo>
                <a:lnTo>
                  <a:pt x="245647" y="101343"/>
                </a:lnTo>
                <a:lnTo>
                  <a:pt x="247992" y="86307"/>
                </a:lnTo>
                <a:lnTo>
                  <a:pt x="244439" y="71036"/>
                </a:lnTo>
                <a:lnTo>
                  <a:pt x="235060" y="57360"/>
                </a:lnTo>
                <a:lnTo>
                  <a:pt x="190632" y="12932"/>
                </a:lnTo>
                <a:lnTo>
                  <a:pt x="176957" y="3554"/>
                </a:lnTo>
                <a:lnTo>
                  <a:pt x="1616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4007299" y="7361404"/>
            <a:ext cx="248285" cy="248285"/>
          </a:xfrm>
          <a:custGeom>
            <a:avLst/>
            <a:gdLst/>
            <a:ahLst/>
            <a:cxnLst/>
            <a:rect l="l" t="t" r="r" b="b"/>
            <a:pathLst>
              <a:path w="248285" h="248284">
                <a:moveTo>
                  <a:pt x="237333" y="114311"/>
                </a:moveTo>
                <a:lnTo>
                  <a:pt x="245647" y="101343"/>
                </a:lnTo>
                <a:lnTo>
                  <a:pt x="247992" y="86307"/>
                </a:lnTo>
                <a:lnTo>
                  <a:pt x="244439" y="71036"/>
                </a:lnTo>
                <a:lnTo>
                  <a:pt x="235060" y="57360"/>
                </a:lnTo>
                <a:lnTo>
                  <a:pt x="190632" y="12932"/>
                </a:lnTo>
                <a:lnTo>
                  <a:pt x="176957" y="3554"/>
                </a:lnTo>
                <a:lnTo>
                  <a:pt x="161686" y="0"/>
                </a:lnTo>
                <a:lnTo>
                  <a:pt x="146650" y="2341"/>
                </a:lnTo>
                <a:lnTo>
                  <a:pt x="133681" y="10650"/>
                </a:lnTo>
                <a:lnTo>
                  <a:pt x="10659" y="133683"/>
                </a:lnTo>
                <a:lnTo>
                  <a:pt x="2344" y="146651"/>
                </a:lnTo>
                <a:lnTo>
                  <a:pt x="0" y="161687"/>
                </a:lnTo>
                <a:lnTo>
                  <a:pt x="3553" y="176958"/>
                </a:lnTo>
                <a:lnTo>
                  <a:pt x="12931" y="190634"/>
                </a:lnTo>
                <a:lnTo>
                  <a:pt x="57359" y="235051"/>
                </a:lnTo>
                <a:lnTo>
                  <a:pt x="71034" y="244436"/>
                </a:lnTo>
                <a:lnTo>
                  <a:pt x="86306" y="247992"/>
                </a:lnTo>
                <a:lnTo>
                  <a:pt x="101342" y="245649"/>
                </a:lnTo>
                <a:lnTo>
                  <a:pt x="114310" y="237334"/>
                </a:lnTo>
                <a:lnTo>
                  <a:pt x="237333" y="114311"/>
                </a:lnTo>
                <a:close/>
              </a:path>
            </a:pathLst>
          </a:custGeom>
          <a:ln w="41883">
            <a:solidFill>
              <a:srgbClr val="284F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3457526" y="7228241"/>
            <a:ext cx="635000" cy="501650"/>
          </a:xfrm>
          <a:custGeom>
            <a:avLst/>
            <a:gdLst/>
            <a:ahLst/>
            <a:cxnLst/>
            <a:rect l="l" t="t" r="r" b="b"/>
            <a:pathLst>
              <a:path w="635000" h="501650">
                <a:moveTo>
                  <a:pt x="356526" y="0"/>
                </a:moveTo>
                <a:lnTo>
                  <a:pt x="294209" y="5860"/>
                </a:lnTo>
                <a:lnTo>
                  <a:pt x="223375" y="19754"/>
                </a:lnTo>
                <a:lnTo>
                  <a:pt x="182939" y="54340"/>
                </a:lnTo>
                <a:lnTo>
                  <a:pt x="169217" y="94991"/>
                </a:lnTo>
                <a:lnTo>
                  <a:pt x="159778" y="144522"/>
                </a:lnTo>
                <a:lnTo>
                  <a:pt x="156267" y="194901"/>
                </a:lnTo>
                <a:lnTo>
                  <a:pt x="155551" y="251923"/>
                </a:lnTo>
                <a:lnTo>
                  <a:pt x="152750" y="302752"/>
                </a:lnTo>
                <a:lnTo>
                  <a:pt x="146889" y="342055"/>
                </a:lnTo>
                <a:lnTo>
                  <a:pt x="136990" y="364498"/>
                </a:lnTo>
                <a:lnTo>
                  <a:pt x="0" y="501488"/>
                </a:lnTo>
                <a:lnTo>
                  <a:pt x="353936" y="471091"/>
                </a:lnTo>
                <a:lnTo>
                  <a:pt x="383934" y="432099"/>
                </a:lnTo>
                <a:lnTo>
                  <a:pt x="402880" y="388205"/>
                </a:lnTo>
                <a:lnTo>
                  <a:pt x="411492" y="341752"/>
                </a:lnTo>
                <a:lnTo>
                  <a:pt x="410484" y="295084"/>
                </a:lnTo>
                <a:lnTo>
                  <a:pt x="400572" y="250543"/>
                </a:lnTo>
                <a:lnTo>
                  <a:pt x="382472" y="210473"/>
                </a:lnTo>
                <a:lnTo>
                  <a:pt x="356900" y="177215"/>
                </a:lnTo>
                <a:lnTo>
                  <a:pt x="564220" y="177215"/>
                </a:lnTo>
                <a:lnTo>
                  <a:pt x="421547" y="34549"/>
                </a:lnTo>
                <a:lnTo>
                  <a:pt x="401856" y="17564"/>
                </a:lnTo>
                <a:lnTo>
                  <a:pt x="380600" y="5786"/>
                </a:lnTo>
                <a:lnTo>
                  <a:pt x="356526" y="0"/>
                </a:lnTo>
                <a:close/>
              </a:path>
              <a:path w="635000" h="501650">
                <a:moveTo>
                  <a:pt x="564220" y="177215"/>
                </a:moveTo>
                <a:lnTo>
                  <a:pt x="356900" y="177215"/>
                </a:lnTo>
                <a:lnTo>
                  <a:pt x="450865" y="271181"/>
                </a:lnTo>
                <a:lnTo>
                  <a:pt x="494193" y="298634"/>
                </a:lnTo>
                <a:lnTo>
                  <a:pt x="539825" y="304222"/>
                </a:lnTo>
                <a:lnTo>
                  <a:pt x="582157" y="293716"/>
                </a:lnTo>
                <a:lnTo>
                  <a:pt x="615588" y="272887"/>
                </a:lnTo>
                <a:lnTo>
                  <a:pt x="634514" y="247506"/>
                </a:lnTo>
                <a:lnTo>
                  <a:pt x="564220" y="1772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3457528" y="7228241"/>
            <a:ext cx="635000" cy="501650"/>
          </a:xfrm>
          <a:custGeom>
            <a:avLst/>
            <a:gdLst/>
            <a:ahLst/>
            <a:cxnLst/>
            <a:rect l="l" t="t" r="r" b="b"/>
            <a:pathLst>
              <a:path w="635000" h="501650">
                <a:moveTo>
                  <a:pt x="0" y="501488"/>
                </a:moveTo>
                <a:lnTo>
                  <a:pt x="136990" y="364498"/>
                </a:lnTo>
                <a:lnTo>
                  <a:pt x="152746" y="302752"/>
                </a:lnTo>
                <a:lnTo>
                  <a:pt x="155549" y="251923"/>
                </a:lnTo>
                <a:lnTo>
                  <a:pt x="156267" y="194901"/>
                </a:lnTo>
                <a:lnTo>
                  <a:pt x="159778" y="144522"/>
                </a:lnTo>
                <a:lnTo>
                  <a:pt x="169217" y="94991"/>
                </a:lnTo>
                <a:lnTo>
                  <a:pt x="182939" y="54340"/>
                </a:lnTo>
                <a:lnTo>
                  <a:pt x="223375" y="19754"/>
                </a:lnTo>
                <a:lnTo>
                  <a:pt x="294209" y="5860"/>
                </a:lnTo>
                <a:lnTo>
                  <a:pt x="356526" y="0"/>
                </a:lnTo>
                <a:lnTo>
                  <a:pt x="380600" y="5786"/>
                </a:lnTo>
                <a:lnTo>
                  <a:pt x="421547" y="34549"/>
                </a:lnTo>
                <a:lnTo>
                  <a:pt x="532800" y="145803"/>
                </a:lnTo>
                <a:lnTo>
                  <a:pt x="592068" y="205072"/>
                </a:lnTo>
                <a:lnTo>
                  <a:pt x="619314" y="232321"/>
                </a:lnTo>
                <a:lnTo>
                  <a:pt x="634504" y="247517"/>
                </a:lnTo>
                <a:lnTo>
                  <a:pt x="615578" y="272893"/>
                </a:lnTo>
                <a:lnTo>
                  <a:pt x="582150" y="293718"/>
                </a:lnTo>
                <a:lnTo>
                  <a:pt x="539821" y="304222"/>
                </a:lnTo>
                <a:lnTo>
                  <a:pt x="494192" y="298634"/>
                </a:lnTo>
                <a:lnTo>
                  <a:pt x="450865" y="271181"/>
                </a:lnTo>
                <a:lnTo>
                  <a:pt x="424047" y="244363"/>
                </a:lnTo>
                <a:lnTo>
                  <a:pt x="396257" y="216573"/>
                </a:lnTo>
                <a:lnTo>
                  <a:pt x="372280" y="192595"/>
                </a:lnTo>
                <a:lnTo>
                  <a:pt x="356900" y="177215"/>
                </a:lnTo>
                <a:lnTo>
                  <a:pt x="382472" y="210473"/>
                </a:lnTo>
                <a:lnTo>
                  <a:pt x="400572" y="250543"/>
                </a:lnTo>
                <a:lnTo>
                  <a:pt x="410484" y="295084"/>
                </a:lnTo>
                <a:lnTo>
                  <a:pt x="411492" y="341752"/>
                </a:lnTo>
                <a:lnTo>
                  <a:pt x="402880" y="388205"/>
                </a:lnTo>
                <a:lnTo>
                  <a:pt x="383934" y="432099"/>
                </a:lnTo>
                <a:lnTo>
                  <a:pt x="353936" y="471091"/>
                </a:lnTo>
              </a:path>
            </a:pathLst>
          </a:custGeom>
          <a:ln w="41883">
            <a:solidFill>
              <a:srgbClr val="284F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4094560" y="7495644"/>
            <a:ext cx="22225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48206" y="0"/>
                </a:moveTo>
                <a:lnTo>
                  <a:pt x="10286" y="123057"/>
                </a:lnTo>
                <a:lnTo>
                  <a:pt x="0" y="148206"/>
                </a:lnTo>
                <a:lnTo>
                  <a:pt x="2698" y="161645"/>
                </a:lnTo>
                <a:lnTo>
                  <a:pt x="10610" y="173496"/>
                </a:lnTo>
                <a:lnTo>
                  <a:pt x="48683" y="211578"/>
                </a:lnTo>
                <a:lnTo>
                  <a:pt x="60533" y="219490"/>
                </a:lnTo>
                <a:lnTo>
                  <a:pt x="73974" y="222189"/>
                </a:lnTo>
                <a:lnTo>
                  <a:pt x="87381" y="219663"/>
                </a:lnTo>
                <a:lnTo>
                  <a:pt x="99131" y="211903"/>
                </a:lnTo>
                <a:lnTo>
                  <a:pt x="211903" y="99131"/>
                </a:lnTo>
                <a:lnTo>
                  <a:pt x="219663" y="87381"/>
                </a:lnTo>
                <a:lnTo>
                  <a:pt x="222189" y="73974"/>
                </a:lnTo>
                <a:lnTo>
                  <a:pt x="219490" y="60533"/>
                </a:lnTo>
                <a:lnTo>
                  <a:pt x="211578" y="48683"/>
                </a:lnTo>
                <a:lnTo>
                  <a:pt x="173496" y="10610"/>
                </a:lnTo>
                <a:lnTo>
                  <a:pt x="161645" y="2698"/>
                </a:lnTo>
                <a:lnTo>
                  <a:pt x="1482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4094560" y="7495644"/>
            <a:ext cx="22225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211903" y="99131"/>
                </a:moveTo>
                <a:lnTo>
                  <a:pt x="219663" y="87381"/>
                </a:lnTo>
                <a:lnTo>
                  <a:pt x="222189" y="73974"/>
                </a:lnTo>
                <a:lnTo>
                  <a:pt x="219490" y="60533"/>
                </a:lnTo>
                <a:lnTo>
                  <a:pt x="211578" y="48683"/>
                </a:lnTo>
                <a:lnTo>
                  <a:pt x="173496" y="10610"/>
                </a:lnTo>
                <a:lnTo>
                  <a:pt x="161645" y="2698"/>
                </a:lnTo>
                <a:lnTo>
                  <a:pt x="148206" y="0"/>
                </a:lnTo>
                <a:lnTo>
                  <a:pt x="134802" y="2525"/>
                </a:lnTo>
                <a:lnTo>
                  <a:pt x="123057" y="10286"/>
                </a:lnTo>
                <a:lnTo>
                  <a:pt x="10286" y="123057"/>
                </a:lnTo>
                <a:lnTo>
                  <a:pt x="2525" y="134802"/>
                </a:lnTo>
                <a:lnTo>
                  <a:pt x="0" y="148206"/>
                </a:lnTo>
                <a:lnTo>
                  <a:pt x="2698" y="161645"/>
                </a:lnTo>
                <a:lnTo>
                  <a:pt x="10610" y="173496"/>
                </a:lnTo>
                <a:lnTo>
                  <a:pt x="48683" y="211578"/>
                </a:lnTo>
                <a:lnTo>
                  <a:pt x="60533" y="219490"/>
                </a:lnTo>
                <a:lnTo>
                  <a:pt x="73974" y="222189"/>
                </a:lnTo>
                <a:lnTo>
                  <a:pt x="87381" y="219663"/>
                </a:lnTo>
                <a:lnTo>
                  <a:pt x="99131" y="211903"/>
                </a:lnTo>
                <a:lnTo>
                  <a:pt x="211903" y="99131"/>
                </a:lnTo>
                <a:close/>
              </a:path>
            </a:pathLst>
          </a:custGeom>
          <a:ln w="41883">
            <a:solidFill>
              <a:srgbClr val="284F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3342545" y="7624555"/>
            <a:ext cx="510540" cy="510540"/>
          </a:xfrm>
          <a:custGeom>
            <a:avLst/>
            <a:gdLst/>
            <a:ahLst/>
            <a:cxnLst/>
            <a:rect l="l" t="t" r="r" b="b"/>
            <a:pathLst>
              <a:path w="510539" h="510540">
                <a:moveTo>
                  <a:pt x="133262" y="0"/>
                </a:moveTo>
                <a:lnTo>
                  <a:pt x="0" y="133346"/>
                </a:lnTo>
                <a:lnTo>
                  <a:pt x="376941" y="510110"/>
                </a:lnTo>
                <a:lnTo>
                  <a:pt x="510214" y="376763"/>
                </a:lnTo>
                <a:lnTo>
                  <a:pt x="133262" y="0"/>
                </a:lnTo>
                <a:close/>
              </a:path>
            </a:pathLst>
          </a:custGeom>
          <a:solidFill>
            <a:srgbClr val="E8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3342545" y="7624555"/>
            <a:ext cx="510540" cy="510540"/>
          </a:xfrm>
          <a:custGeom>
            <a:avLst/>
            <a:gdLst/>
            <a:ahLst/>
            <a:cxnLst/>
            <a:rect l="l" t="t" r="r" b="b"/>
            <a:pathLst>
              <a:path w="510539" h="510540">
                <a:moveTo>
                  <a:pt x="376941" y="510110"/>
                </a:moveTo>
                <a:lnTo>
                  <a:pt x="0" y="133346"/>
                </a:lnTo>
                <a:lnTo>
                  <a:pt x="133262" y="0"/>
                </a:lnTo>
                <a:lnTo>
                  <a:pt x="510214" y="376763"/>
                </a:lnTo>
                <a:lnTo>
                  <a:pt x="376941" y="510110"/>
                </a:lnTo>
                <a:close/>
              </a:path>
            </a:pathLst>
          </a:custGeom>
          <a:ln w="41883">
            <a:solidFill>
              <a:srgbClr val="284F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4283033" y="7843484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10" h="41909">
                <a:moveTo>
                  <a:pt x="0" y="0"/>
                </a:moveTo>
                <a:lnTo>
                  <a:pt x="41883" y="41883"/>
                </a:lnTo>
              </a:path>
            </a:pathLst>
          </a:custGeom>
          <a:ln w="41883">
            <a:solidFill>
              <a:srgbClr val="284F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3466305" y="7738775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4" h="62865">
                <a:moveTo>
                  <a:pt x="0" y="0"/>
                </a:moveTo>
                <a:lnTo>
                  <a:pt x="62825" y="62825"/>
                </a:lnTo>
              </a:path>
            </a:pathLst>
          </a:custGeom>
          <a:ln w="41883">
            <a:solidFill>
              <a:srgbClr val="284F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3321687" y="3129118"/>
            <a:ext cx="1089025" cy="1089025"/>
          </a:xfrm>
          <a:custGeom>
            <a:avLst/>
            <a:gdLst/>
            <a:ahLst/>
            <a:cxnLst/>
            <a:rect l="l" t="t" r="r" b="b"/>
            <a:pathLst>
              <a:path w="1089025" h="1089025">
                <a:moveTo>
                  <a:pt x="544486" y="0"/>
                </a:moveTo>
                <a:lnTo>
                  <a:pt x="497505" y="1998"/>
                </a:lnTo>
                <a:lnTo>
                  <a:pt x="451634" y="7885"/>
                </a:lnTo>
                <a:lnTo>
                  <a:pt x="407037" y="17496"/>
                </a:lnTo>
                <a:lnTo>
                  <a:pt x="363876" y="30669"/>
                </a:lnTo>
                <a:lnTo>
                  <a:pt x="322315" y="47240"/>
                </a:lnTo>
                <a:lnTo>
                  <a:pt x="282518" y="67045"/>
                </a:lnTo>
                <a:lnTo>
                  <a:pt x="244647" y="89921"/>
                </a:lnTo>
                <a:lnTo>
                  <a:pt x="208868" y="115705"/>
                </a:lnTo>
                <a:lnTo>
                  <a:pt x="175342" y="144233"/>
                </a:lnTo>
                <a:lnTo>
                  <a:pt x="144233" y="175342"/>
                </a:lnTo>
                <a:lnTo>
                  <a:pt x="115705" y="208868"/>
                </a:lnTo>
                <a:lnTo>
                  <a:pt x="89921" y="244647"/>
                </a:lnTo>
                <a:lnTo>
                  <a:pt x="67045" y="282518"/>
                </a:lnTo>
                <a:lnTo>
                  <a:pt x="47240" y="322315"/>
                </a:lnTo>
                <a:lnTo>
                  <a:pt x="30669" y="363876"/>
                </a:lnTo>
                <a:lnTo>
                  <a:pt x="17496" y="407037"/>
                </a:lnTo>
                <a:lnTo>
                  <a:pt x="7885" y="451634"/>
                </a:lnTo>
                <a:lnTo>
                  <a:pt x="1998" y="497505"/>
                </a:lnTo>
                <a:lnTo>
                  <a:pt x="0" y="544486"/>
                </a:lnTo>
                <a:lnTo>
                  <a:pt x="1998" y="591466"/>
                </a:lnTo>
                <a:lnTo>
                  <a:pt x="7885" y="637337"/>
                </a:lnTo>
                <a:lnTo>
                  <a:pt x="17496" y="681935"/>
                </a:lnTo>
                <a:lnTo>
                  <a:pt x="30669" y="725095"/>
                </a:lnTo>
                <a:lnTo>
                  <a:pt x="47240" y="766656"/>
                </a:lnTo>
                <a:lnTo>
                  <a:pt x="67045" y="806453"/>
                </a:lnTo>
                <a:lnTo>
                  <a:pt x="89921" y="844324"/>
                </a:lnTo>
                <a:lnTo>
                  <a:pt x="115705" y="880103"/>
                </a:lnTo>
                <a:lnTo>
                  <a:pt x="144233" y="913629"/>
                </a:lnTo>
                <a:lnTo>
                  <a:pt x="175342" y="944738"/>
                </a:lnTo>
                <a:lnTo>
                  <a:pt x="208868" y="973266"/>
                </a:lnTo>
                <a:lnTo>
                  <a:pt x="244647" y="999050"/>
                </a:lnTo>
                <a:lnTo>
                  <a:pt x="282518" y="1021926"/>
                </a:lnTo>
                <a:lnTo>
                  <a:pt x="322315" y="1041731"/>
                </a:lnTo>
                <a:lnTo>
                  <a:pt x="363876" y="1058302"/>
                </a:lnTo>
                <a:lnTo>
                  <a:pt x="407037" y="1071475"/>
                </a:lnTo>
                <a:lnTo>
                  <a:pt x="451634" y="1081086"/>
                </a:lnTo>
                <a:lnTo>
                  <a:pt x="497505" y="1086973"/>
                </a:lnTo>
                <a:lnTo>
                  <a:pt x="544486" y="1088972"/>
                </a:lnTo>
                <a:lnTo>
                  <a:pt x="591466" y="1086973"/>
                </a:lnTo>
                <a:lnTo>
                  <a:pt x="637337" y="1081086"/>
                </a:lnTo>
                <a:lnTo>
                  <a:pt x="681935" y="1071475"/>
                </a:lnTo>
                <a:lnTo>
                  <a:pt x="725095" y="1058302"/>
                </a:lnTo>
                <a:lnTo>
                  <a:pt x="766656" y="1041731"/>
                </a:lnTo>
                <a:lnTo>
                  <a:pt x="806453" y="1021926"/>
                </a:lnTo>
                <a:lnTo>
                  <a:pt x="844324" y="999050"/>
                </a:lnTo>
                <a:lnTo>
                  <a:pt x="880103" y="973266"/>
                </a:lnTo>
                <a:lnTo>
                  <a:pt x="913629" y="944738"/>
                </a:lnTo>
                <a:lnTo>
                  <a:pt x="944738" y="913629"/>
                </a:lnTo>
                <a:lnTo>
                  <a:pt x="973266" y="880103"/>
                </a:lnTo>
                <a:lnTo>
                  <a:pt x="999050" y="844324"/>
                </a:lnTo>
                <a:lnTo>
                  <a:pt x="1021926" y="806453"/>
                </a:lnTo>
                <a:lnTo>
                  <a:pt x="1041731" y="766656"/>
                </a:lnTo>
                <a:lnTo>
                  <a:pt x="1058302" y="725095"/>
                </a:lnTo>
                <a:lnTo>
                  <a:pt x="1071475" y="681935"/>
                </a:lnTo>
                <a:lnTo>
                  <a:pt x="1081086" y="637337"/>
                </a:lnTo>
                <a:lnTo>
                  <a:pt x="1086973" y="591466"/>
                </a:lnTo>
                <a:lnTo>
                  <a:pt x="1088972" y="544486"/>
                </a:lnTo>
                <a:lnTo>
                  <a:pt x="1086973" y="497505"/>
                </a:lnTo>
                <a:lnTo>
                  <a:pt x="1081086" y="451634"/>
                </a:lnTo>
                <a:lnTo>
                  <a:pt x="1071475" y="407037"/>
                </a:lnTo>
                <a:lnTo>
                  <a:pt x="1058302" y="363876"/>
                </a:lnTo>
                <a:lnTo>
                  <a:pt x="1041731" y="322315"/>
                </a:lnTo>
                <a:lnTo>
                  <a:pt x="1021926" y="282518"/>
                </a:lnTo>
                <a:lnTo>
                  <a:pt x="999050" y="244647"/>
                </a:lnTo>
                <a:lnTo>
                  <a:pt x="973266" y="208868"/>
                </a:lnTo>
                <a:lnTo>
                  <a:pt x="944738" y="175342"/>
                </a:lnTo>
                <a:lnTo>
                  <a:pt x="913629" y="144233"/>
                </a:lnTo>
                <a:lnTo>
                  <a:pt x="880103" y="115705"/>
                </a:lnTo>
                <a:lnTo>
                  <a:pt x="844324" y="89921"/>
                </a:lnTo>
                <a:lnTo>
                  <a:pt x="806453" y="67045"/>
                </a:lnTo>
                <a:lnTo>
                  <a:pt x="766656" y="47240"/>
                </a:lnTo>
                <a:lnTo>
                  <a:pt x="725095" y="30669"/>
                </a:lnTo>
                <a:lnTo>
                  <a:pt x="681935" y="17496"/>
                </a:lnTo>
                <a:lnTo>
                  <a:pt x="637337" y="7885"/>
                </a:lnTo>
                <a:lnTo>
                  <a:pt x="591466" y="1998"/>
                </a:lnTo>
                <a:lnTo>
                  <a:pt x="5444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3499692" y="3308806"/>
            <a:ext cx="733425" cy="836294"/>
          </a:xfrm>
          <a:custGeom>
            <a:avLst/>
            <a:gdLst/>
            <a:ahLst/>
            <a:cxnLst/>
            <a:rect l="l" t="t" r="r" b="b"/>
            <a:pathLst>
              <a:path w="733425" h="836295">
                <a:moveTo>
                  <a:pt x="366480" y="0"/>
                </a:moveTo>
                <a:lnTo>
                  <a:pt x="320699" y="1676"/>
                </a:lnTo>
                <a:lnTo>
                  <a:pt x="276562" y="9133"/>
                </a:lnTo>
                <a:lnTo>
                  <a:pt x="234419" y="22004"/>
                </a:lnTo>
                <a:lnTo>
                  <a:pt x="194622" y="39928"/>
                </a:lnTo>
                <a:lnTo>
                  <a:pt x="157523" y="62540"/>
                </a:lnTo>
                <a:lnTo>
                  <a:pt x="123472" y="89478"/>
                </a:lnTo>
                <a:lnTo>
                  <a:pt x="92822" y="120376"/>
                </a:lnTo>
                <a:lnTo>
                  <a:pt x="65924" y="154872"/>
                </a:lnTo>
                <a:lnTo>
                  <a:pt x="43128" y="192603"/>
                </a:lnTo>
                <a:lnTo>
                  <a:pt x="24786" y="233204"/>
                </a:lnTo>
                <a:lnTo>
                  <a:pt x="11250" y="276312"/>
                </a:lnTo>
                <a:lnTo>
                  <a:pt x="2871" y="321564"/>
                </a:lnTo>
                <a:lnTo>
                  <a:pt x="0" y="368596"/>
                </a:lnTo>
                <a:lnTo>
                  <a:pt x="3564" y="420910"/>
                </a:lnTo>
                <a:lnTo>
                  <a:pt x="13934" y="470948"/>
                </a:lnTo>
                <a:lnTo>
                  <a:pt x="30618" y="518209"/>
                </a:lnTo>
                <a:lnTo>
                  <a:pt x="53128" y="562192"/>
                </a:lnTo>
                <a:lnTo>
                  <a:pt x="80976" y="602398"/>
                </a:lnTo>
                <a:lnTo>
                  <a:pt x="113671" y="638326"/>
                </a:lnTo>
                <a:lnTo>
                  <a:pt x="149397" y="673244"/>
                </a:lnTo>
                <a:lnTo>
                  <a:pt x="181284" y="708435"/>
                </a:lnTo>
                <a:lnTo>
                  <a:pt x="206978" y="745934"/>
                </a:lnTo>
                <a:lnTo>
                  <a:pt x="224121" y="787773"/>
                </a:lnTo>
                <a:lnTo>
                  <a:pt x="230359" y="835985"/>
                </a:lnTo>
                <a:lnTo>
                  <a:pt x="502602" y="835985"/>
                </a:lnTo>
                <a:lnTo>
                  <a:pt x="508840" y="787773"/>
                </a:lnTo>
                <a:lnTo>
                  <a:pt x="525983" y="745934"/>
                </a:lnTo>
                <a:lnTo>
                  <a:pt x="551677" y="708435"/>
                </a:lnTo>
                <a:lnTo>
                  <a:pt x="583564" y="673244"/>
                </a:lnTo>
                <a:lnTo>
                  <a:pt x="619290" y="638326"/>
                </a:lnTo>
                <a:lnTo>
                  <a:pt x="651982" y="602398"/>
                </a:lnTo>
                <a:lnTo>
                  <a:pt x="679828" y="562192"/>
                </a:lnTo>
                <a:lnTo>
                  <a:pt x="702339" y="518209"/>
                </a:lnTo>
                <a:lnTo>
                  <a:pt x="719025" y="470948"/>
                </a:lnTo>
                <a:lnTo>
                  <a:pt x="729396" y="420910"/>
                </a:lnTo>
                <a:lnTo>
                  <a:pt x="732961" y="368596"/>
                </a:lnTo>
                <a:lnTo>
                  <a:pt x="730090" y="321564"/>
                </a:lnTo>
                <a:lnTo>
                  <a:pt x="721710" y="276312"/>
                </a:lnTo>
                <a:lnTo>
                  <a:pt x="708174" y="233204"/>
                </a:lnTo>
                <a:lnTo>
                  <a:pt x="689831" y="192603"/>
                </a:lnTo>
                <a:lnTo>
                  <a:pt x="667034" y="154872"/>
                </a:lnTo>
                <a:lnTo>
                  <a:pt x="640135" y="120376"/>
                </a:lnTo>
                <a:lnTo>
                  <a:pt x="609484" y="89478"/>
                </a:lnTo>
                <a:lnTo>
                  <a:pt x="575434" y="62540"/>
                </a:lnTo>
                <a:lnTo>
                  <a:pt x="538334" y="39928"/>
                </a:lnTo>
                <a:lnTo>
                  <a:pt x="498538" y="22004"/>
                </a:lnTo>
                <a:lnTo>
                  <a:pt x="456396" y="9133"/>
                </a:lnTo>
                <a:lnTo>
                  <a:pt x="412260" y="1676"/>
                </a:lnTo>
                <a:lnTo>
                  <a:pt x="3664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3499692" y="3308809"/>
            <a:ext cx="733425" cy="836294"/>
          </a:xfrm>
          <a:custGeom>
            <a:avLst/>
            <a:gdLst/>
            <a:ahLst/>
            <a:cxnLst/>
            <a:rect l="l" t="t" r="r" b="b"/>
            <a:pathLst>
              <a:path w="733425" h="836295">
                <a:moveTo>
                  <a:pt x="502602" y="835985"/>
                </a:moveTo>
                <a:lnTo>
                  <a:pt x="508840" y="787773"/>
                </a:lnTo>
                <a:lnTo>
                  <a:pt x="525983" y="745934"/>
                </a:lnTo>
                <a:lnTo>
                  <a:pt x="551677" y="708435"/>
                </a:lnTo>
                <a:lnTo>
                  <a:pt x="583564" y="673244"/>
                </a:lnTo>
                <a:lnTo>
                  <a:pt x="619290" y="638326"/>
                </a:lnTo>
                <a:lnTo>
                  <a:pt x="651982" y="602394"/>
                </a:lnTo>
                <a:lnTo>
                  <a:pt x="679828" y="562187"/>
                </a:lnTo>
                <a:lnTo>
                  <a:pt x="702339" y="518204"/>
                </a:lnTo>
                <a:lnTo>
                  <a:pt x="719025" y="470943"/>
                </a:lnTo>
                <a:lnTo>
                  <a:pt x="729396" y="420903"/>
                </a:lnTo>
                <a:lnTo>
                  <a:pt x="732961" y="368585"/>
                </a:lnTo>
                <a:lnTo>
                  <a:pt x="730090" y="321556"/>
                </a:lnTo>
                <a:lnTo>
                  <a:pt x="721710" y="276306"/>
                </a:lnTo>
                <a:lnTo>
                  <a:pt x="708174" y="233199"/>
                </a:lnTo>
                <a:lnTo>
                  <a:pt x="689831" y="192599"/>
                </a:lnTo>
                <a:lnTo>
                  <a:pt x="667034" y="154870"/>
                </a:lnTo>
                <a:lnTo>
                  <a:pt x="640135" y="120375"/>
                </a:lnTo>
                <a:lnTo>
                  <a:pt x="609484" y="89477"/>
                </a:lnTo>
                <a:lnTo>
                  <a:pt x="575434" y="62540"/>
                </a:lnTo>
                <a:lnTo>
                  <a:pt x="538334" y="39928"/>
                </a:lnTo>
                <a:lnTo>
                  <a:pt x="498538" y="22004"/>
                </a:lnTo>
                <a:lnTo>
                  <a:pt x="456396" y="9133"/>
                </a:lnTo>
                <a:lnTo>
                  <a:pt x="412260" y="1676"/>
                </a:lnTo>
                <a:lnTo>
                  <a:pt x="366480" y="0"/>
                </a:lnTo>
                <a:lnTo>
                  <a:pt x="320699" y="1676"/>
                </a:lnTo>
                <a:lnTo>
                  <a:pt x="276562" y="9133"/>
                </a:lnTo>
                <a:lnTo>
                  <a:pt x="234419" y="22004"/>
                </a:lnTo>
                <a:lnTo>
                  <a:pt x="194622" y="39928"/>
                </a:lnTo>
                <a:lnTo>
                  <a:pt x="157523" y="62540"/>
                </a:lnTo>
                <a:lnTo>
                  <a:pt x="123472" y="89477"/>
                </a:lnTo>
                <a:lnTo>
                  <a:pt x="92822" y="120375"/>
                </a:lnTo>
                <a:lnTo>
                  <a:pt x="65924" y="154870"/>
                </a:lnTo>
                <a:lnTo>
                  <a:pt x="43128" y="192599"/>
                </a:lnTo>
                <a:lnTo>
                  <a:pt x="24786" y="233199"/>
                </a:lnTo>
                <a:lnTo>
                  <a:pt x="11250" y="276306"/>
                </a:lnTo>
                <a:lnTo>
                  <a:pt x="2871" y="321556"/>
                </a:lnTo>
                <a:lnTo>
                  <a:pt x="0" y="368585"/>
                </a:lnTo>
                <a:lnTo>
                  <a:pt x="3564" y="420903"/>
                </a:lnTo>
                <a:lnTo>
                  <a:pt x="13934" y="470943"/>
                </a:lnTo>
                <a:lnTo>
                  <a:pt x="30618" y="518204"/>
                </a:lnTo>
                <a:lnTo>
                  <a:pt x="53128" y="562187"/>
                </a:lnTo>
                <a:lnTo>
                  <a:pt x="80976" y="602394"/>
                </a:lnTo>
                <a:lnTo>
                  <a:pt x="113671" y="638326"/>
                </a:lnTo>
                <a:lnTo>
                  <a:pt x="149397" y="673244"/>
                </a:lnTo>
                <a:lnTo>
                  <a:pt x="181284" y="708435"/>
                </a:lnTo>
                <a:lnTo>
                  <a:pt x="206978" y="745934"/>
                </a:lnTo>
                <a:lnTo>
                  <a:pt x="224121" y="787773"/>
                </a:lnTo>
                <a:lnTo>
                  <a:pt x="230359" y="835985"/>
                </a:lnTo>
              </a:path>
            </a:pathLst>
          </a:custGeom>
          <a:ln w="41883">
            <a:solidFill>
              <a:srgbClr val="284F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3604401" y="3411832"/>
            <a:ext cx="523875" cy="523875"/>
          </a:xfrm>
          <a:custGeom>
            <a:avLst/>
            <a:gdLst/>
            <a:ahLst/>
            <a:cxnLst/>
            <a:rect l="l" t="t" r="r" b="b"/>
            <a:pathLst>
              <a:path w="523875" h="523875">
                <a:moveTo>
                  <a:pt x="360238" y="433316"/>
                </a:moveTo>
                <a:lnTo>
                  <a:pt x="163167" y="433316"/>
                </a:lnTo>
                <a:lnTo>
                  <a:pt x="174163" y="439141"/>
                </a:lnTo>
                <a:lnTo>
                  <a:pt x="185554" y="444256"/>
                </a:lnTo>
                <a:lnTo>
                  <a:pt x="197314" y="448659"/>
                </a:lnTo>
                <a:lnTo>
                  <a:pt x="209417" y="452352"/>
                </a:lnTo>
                <a:lnTo>
                  <a:pt x="209417" y="523544"/>
                </a:lnTo>
                <a:lnTo>
                  <a:pt x="314126" y="523544"/>
                </a:lnTo>
                <a:lnTo>
                  <a:pt x="314126" y="452352"/>
                </a:lnTo>
                <a:lnTo>
                  <a:pt x="326229" y="448648"/>
                </a:lnTo>
                <a:lnTo>
                  <a:pt x="337989" y="444219"/>
                </a:lnTo>
                <a:lnTo>
                  <a:pt x="349380" y="439079"/>
                </a:lnTo>
                <a:lnTo>
                  <a:pt x="360238" y="433316"/>
                </a:lnTo>
                <a:close/>
              </a:path>
              <a:path w="523875" h="523875">
                <a:moveTo>
                  <a:pt x="453525" y="314126"/>
                </a:moveTo>
                <a:lnTo>
                  <a:pt x="70018" y="314126"/>
                </a:lnTo>
                <a:lnTo>
                  <a:pt x="73729" y="328073"/>
                </a:lnTo>
                <a:lnTo>
                  <a:pt x="78159" y="339416"/>
                </a:lnTo>
                <a:lnTo>
                  <a:pt x="83297" y="349530"/>
                </a:lnTo>
                <a:lnTo>
                  <a:pt x="89128" y="359790"/>
                </a:lnTo>
                <a:lnTo>
                  <a:pt x="39653" y="408982"/>
                </a:lnTo>
                <a:lnTo>
                  <a:pt x="113692" y="482875"/>
                </a:lnTo>
                <a:lnTo>
                  <a:pt x="163167" y="433316"/>
                </a:lnTo>
                <a:lnTo>
                  <a:pt x="360238" y="433316"/>
                </a:lnTo>
                <a:lnTo>
                  <a:pt x="360376" y="433243"/>
                </a:lnTo>
                <a:lnTo>
                  <a:pt x="459336" y="433243"/>
                </a:lnTo>
                <a:lnTo>
                  <a:pt x="483891" y="408689"/>
                </a:lnTo>
                <a:lnTo>
                  <a:pt x="434416" y="359790"/>
                </a:lnTo>
                <a:lnTo>
                  <a:pt x="440246" y="349530"/>
                </a:lnTo>
                <a:lnTo>
                  <a:pt x="445384" y="339416"/>
                </a:lnTo>
                <a:lnTo>
                  <a:pt x="449815" y="328073"/>
                </a:lnTo>
                <a:lnTo>
                  <a:pt x="453525" y="314126"/>
                </a:lnTo>
                <a:close/>
              </a:path>
              <a:path w="523875" h="523875">
                <a:moveTo>
                  <a:pt x="459336" y="433243"/>
                </a:moveTo>
                <a:lnTo>
                  <a:pt x="360376" y="433243"/>
                </a:lnTo>
                <a:lnTo>
                  <a:pt x="409851" y="482728"/>
                </a:lnTo>
                <a:lnTo>
                  <a:pt x="459336" y="433243"/>
                </a:lnTo>
                <a:close/>
              </a:path>
              <a:path w="523875" h="523875">
                <a:moveTo>
                  <a:pt x="523544" y="209417"/>
                </a:moveTo>
                <a:lnTo>
                  <a:pt x="0" y="209417"/>
                </a:lnTo>
                <a:lnTo>
                  <a:pt x="0" y="314126"/>
                </a:lnTo>
                <a:lnTo>
                  <a:pt x="523544" y="314126"/>
                </a:lnTo>
                <a:lnTo>
                  <a:pt x="523544" y="209417"/>
                </a:lnTo>
                <a:close/>
              </a:path>
              <a:path w="523875" h="523875">
                <a:moveTo>
                  <a:pt x="113692" y="38480"/>
                </a:moveTo>
                <a:lnTo>
                  <a:pt x="39653" y="112520"/>
                </a:lnTo>
                <a:lnTo>
                  <a:pt x="89128" y="162581"/>
                </a:lnTo>
                <a:lnTo>
                  <a:pt x="83297" y="173024"/>
                </a:lnTo>
                <a:lnTo>
                  <a:pt x="78159" y="183541"/>
                </a:lnTo>
                <a:lnTo>
                  <a:pt x="73729" y="195287"/>
                </a:lnTo>
                <a:lnTo>
                  <a:pt x="70018" y="209417"/>
                </a:lnTo>
                <a:lnTo>
                  <a:pt x="453525" y="209417"/>
                </a:lnTo>
                <a:lnTo>
                  <a:pt x="449815" y="195287"/>
                </a:lnTo>
                <a:lnTo>
                  <a:pt x="445384" y="183541"/>
                </a:lnTo>
                <a:lnTo>
                  <a:pt x="440246" y="173024"/>
                </a:lnTo>
                <a:lnTo>
                  <a:pt x="434416" y="162581"/>
                </a:lnTo>
                <a:lnTo>
                  <a:pt x="483891" y="112813"/>
                </a:lnTo>
                <a:lnTo>
                  <a:pt x="459165" y="88039"/>
                </a:lnTo>
                <a:lnTo>
                  <a:pt x="360376" y="88039"/>
                </a:lnTo>
                <a:lnTo>
                  <a:pt x="360238" y="87965"/>
                </a:lnTo>
                <a:lnTo>
                  <a:pt x="163167" y="87965"/>
                </a:lnTo>
                <a:lnTo>
                  <a:pt x="113692" y="38480"/>
                </a:lnTo>
                <a:close/>
              </a:path>
              <a:path w="523875" h="523875">
                <a:moveTo>
                  <a:pt x="409851" y="38627"/>
                </a:moveTo>
                <a:lnTo>
                  <a:pt x="360376" y="88039"/>
                </a:lnTo>
                <a:lnTo>
                  <a:pt x="459165" y="88039"/>
                </a:lnTo>
                <a:lnTo>
                  <a:pt x="409851" y="38627"/>
                </a:lnTo>
                <a:close/>
              </a:path>
              <a:path w="523875" h="523875">
                <a:moveTo>
                  <a:pt x="314126" y="0"/>
                </a:moveTo>
                <a:lnTo>
                  <a:pt x="209417" y="0"/>
                </a:lnTo>
                <a:lnTo>
                  <a:pt x="209417" y="68846"/>
                </a:lnTo>
                <a:lnTo>
                  <a:pt x="197283" y="72567"/>
                </a:lnTo>
                <a:lnTo>
                  <a:pt x="185473" y="77025"/>
                </a:lnTo>
                <a:lnTo>
                  <a:pt x="174163" y="82129"/>
                </a:lnTo>
                <a:lnTo>
                  <a:pt x="163167" y="87965"/>
                </a:lnTo>
                <a:lnTo>
                  <a:pt x="360238" y="87965"/>
                </a:lnTo>
                <a:lnTo>
                  <a:pt x="349380" y="82191"/>
                </a:lnTo>
                <a:lnTo>
                  <a:pt x="337893" y="76988"/>
                </a:lnTo>
                <a:lnTo>
                  <a:pt x="326192" y="72556"/>
                </a:lnTo>
                <a:lnTo>
                  <a:pt x="314126" y="68846"/>
                </a:lnTo>
                <a:lnTo>
                  <a:pt x="314126" y="0"/>
                </a:lnTo>
                <a:close/>
              </a:path>
            </a:pathLst>
          </a:custGeom>
          <a:solidFill>
            <a:srgbClr val="920B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3604401" y="3411832"/>
            <a:ext cx="523875" cy="523875"/>
          </a:xfrm>
          <a:custGeom>
            <a:avLst/>
            <a:gdLst/>
            <a:ahLst/>
            <a:cxnLst/>
            <a:rect l="l" t="t" r="r" b="b"/>
            <a:pathLst>
              <a:path w="523875" h="523875">
                <a:moveTo>
                  <a:pt x="523544" y="314126"/>
                </a:moveTo>
                <a:lnTo>
                  <a:pt x="523544" y="209417"/>
                </a:lnTo>
                <a:lnTo>
                  <a:pt x="453525" y="209417"/>
                </a:lnTo>
                <a:lnTo>
                  <a:pt x="449815" y="195287"/>
                </a:lnTo>
                <a:lnTo>
                  <a:pt x="445384" y="183541"/>
                </a:lnTo>
                <a:lnTo>
                  <a:pt x="440246" y="173024"/>
                </a:lnTo>
                <a:lnTo>
                  <a:pt x="434416" y="162581"/>
                </a:lnTo>
                <a:lnTo>
                  <a:pt x="483891" y="112813"/>
                </a:lnTo>
                <a:lnTo>
                  <a:pt x="409851" y="38627"/>
                </a:lnTo>
                <a:lnTo>
                  <a:pt x="360376" y="88039"/>
                </a:lnTo>
                <a:lnTo>
                  <a:pt x="349380" y="82191"/>
                </a:lnTo>
                <a:lnTo>
                  <a:pt x="337989" y="77025"/>
                </a:lnTo>
                <a:lnTo>
                  <a:pt x="326229" y="72567"/>
                </a:lnTo>
                <a:lnTo>
                  <a:pt x="314126" y="68846"/>
                </a:lnTo>
                <a:lnTo>
                  <a:pt x="314126" y="0"/>
                </a:lnTo>
                <a:lnTo>
                  <a:pt x="209417" y="0"/>
                </a:lnTo>
                <a:lnTo>
                  <a:pt x="209417" y="68846"/>
                </a:lnTo>
                <a:lnTo>
                  <a:pt x="197314" y="72556"/>
                </a:lnTo>
                <a:lnTo>
                  <a:pt x="185554" y="76988"/>
                </a:lnTo>
                <a:lnTo>
                  <a:pt x="174163" y="82129"/>
                </a:lnTo>
                <a:lnTo>
                  <a:pt x="163167" y="87965"/>
                </a:lnTo>
                <a:lnTo>
                  <a:pt x="113692" y="38480"/>
                </a:lnTo>
                <a:lnTo>
                  <a:pt x="39653" y="112520"/>
                </a:lnTo>
                <a:lnTo>
                  <a:pt x="89128" y="162581"/>
                </a:lnTo>
                <a:lnTo>
                  <a:pt x="83297" y="173024"/>
                </a:lnTo>
                <a:lnTo>
                  <a:pt x="78159" y="183541"/>
                </a:lnTo>
                <a:lnTo>
                  <a:pt x="73729" y="195287"/>
                </a:lnTo>
                <a:lnTo>
                  <a:pt x="70018" y="209417"/>
                </a:lnTo>
                <a:lnTo>
                  <a:pt x="0" y="209417"/>
                </a:lnTo>
                <a:lnTo>
                  <a:pt x="0" y="314126"/>
                </a:lnTo>
                <a:lnTo>
                  <a:pt x="70018" y="314126"/>
                </a:lnTo>
                <a:lnTo>
                  <a:pt x="73729" y="328073"/>
                </a:lnTo>
                <a:lnTo>
                  <a:pt x="78159" y="339416"/>
                </a:lnTo>
                <a:lnTo>
                  <a:pt x="83297" y="349530"/>
                </a:lnTo>
                <a:lnTo>
                  <a:pt x="89128" y="359790"/>
                </a:lnTo>
                <a:lnTo>
                  <a:pt x="39653" y="408982"/>
                </a:lnTo>
                <a:lnTo>
                  <a:pt x="113692" y="482875"/>
                </a:lnTo>
                <a:lnTo>
                  <a:pt x="163167" y="433316"/>
                </a:lnTo>
                <a:lnTo>
                  <a:pt x="174163" y="439141"/>
                </a:lnTo>
                <a:lnTo>
                  <a:pt x="185554" y="444256"/>
                </a:lnTo>
                <a:lnTo>
                  <a:pt x="197314" y="448659"/>
                </a:lnTo>
                <a:lnTo>
                  <a:pt x="209417" y="452352"/>
                </a:lnTo>
                <a:lnTo>
                  <a:pt x="209417" y="523544"/>
                </a:lnTo>
                <a:lnTo>
                  <a:pt x="314126" y="523544"/>
                </a:lnTo>
                <a:lnTo>
                  <a:pt x="314126" y="452352"/>
                </a:lnTo>
                <a:lnTo>
                  <a:pt x="326229" y="448648"/>
                </a:lnTo>
                <a:lnTo>
                  <a:pt x="337989" y="444219"/>
                </a:lnTo>
                <a:lnTo>
                  <a:pt x="349380" y="439079"/>
                </a:lnTo>
                <a:lnTo>
                  <a:pt x="360376" y="433243"/>
                </a:lnTo>
                <a:lnTo>
                  <a:pt x="409851" y="482728"/>
                </a:lnTo>
                <a:lnTo>
                  <a:pt x="483891" y="408689"/>
                </a:lnTo>
                <a:lnTo>
                  <a:pt x="434416" y="359790"/>
                </a:lnTo>
                <a:lnTo>
                  <a:pt x="440246" y="349530"/>
                </a:lnTo>
                <a:lnTo>
                  <a:pt x="445384" y="339416"/>
                </a:lnTo>
                <a:lnTo>
                  <a:pt x="449815" y="328073"/>
                </a:lnTo>
                <a:lnTo>
                  <a:pt x="453525" y="314126"/>
                </a:lnTo>
                <a:lnTo>
                  <a:pt x="523544" y="314126"/>
                </a:lnTo>
                <a:close/>
              </a:path>
            </a:pathLst>
          </a:custGeom>
          <a:ln w="41883">
            <a:solidFill>
              <a:srgbClr val="284F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3792877" y="3600308"/>
            <a:ext cx="146685" cy="146685"/>
          </a:xfrm>
          <a:custGeom>
            <a:avLst/>
            <a:gdLst/>
            <a:ahLst/>
            <a:cxnLst/>
            <a:rect l="l" t="t" r="r" b="b"/>
            <a:pathLst>
              <a:path w="146685" h="146685">
                <a:moveTo>
                  <a:pt x="73296" y="0"/>
                </a:moveTo>
                <a:lnTo>
                  <a:pt x="44765" y="5759"/>
                </a:lnTo>
                <a:lnTo>
                  <a:pt x="21467" y="21467"/>
                </a:lnTo>
                <a:lnTo>
                  <a:pt x="5759" y="44765"/>
                </a:lnTo>
                <a:lnTo>
                  <a:pt x="0" y="73296"/>
                </a:lnTo>
                <a:lnTo>
                  <a:pt x="5759" y="101826"/>
                </a:lnTo>
                <a:lnTo>
                  <a:pt x="21467" y="125124"/>
                </a:lnTo>
                <a:lnTo>
                  <a:pt x="44765" y="140832"/>
                </a:lnTo>
                <a:lnTo>
                  <a:pt x="73296" y="146592"/>
                </a:lnTo>
                <a:lnTo>
                  <a:pt x="101826" y="140832"/>
                </a:lnTo>
                <a:lnTo>
                  <a:pt x="125124" y="125124"/>
                </a:lnTo>
                <a:lnTo>
                  <a:pt x="140832" y="101826"/>
                </a:lnTo>
                <a:lnTo>
                  <a:pt x="146592" y="73296"/>
                </a:lnTo>
                <a:lnTo>
                  <a:pt x="140832" y="44765"/>
                </a:lnTo>
                <a:lnTo>
                  <a:pt x="125124" y="21467"/>
                </a:lnTo>
                <a:lnTo>
                  <a:pt x="101826" y="5759"/>
                </a:lnTo>
                <a:lnTo>
                  <a:pt x="732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3792877" y="3600308"/>
            <a:ext cx="146685" cy="146685"/>
          </a:xfrm>
          <a:custGeom>
            <a:avLst/>
            <a:gdLst/>
            <a:ahLst/>
            <a:cxnLst/>
            <a:rect l="l" t="t" r="r" b="b"/>
            <a:pathLst>
              <a:path w="146685" h="146685">
                <a:moveTo>
                  <a:pt x="146592" y="73296"/>
                </a:moveTo>
                <a:lnTo>
                  <a:pt x="140832" y="101826"/>
                </a:lnTo>
                <a:lnTo>
                  <a:pt x="125124" y="125124"/>
                </a:lnTo>
                <a:lnTo>
                  <a:pt x="101826" y="140832"/>
                </a:lnTo>
                <a:lnTo>
                  <a:pt x="73296" y="146592"/>
                </a:lnTo>
                <a:lnTo>
                  <a:pt x="44765" y="140832"/>
                </a:lnTo>
                <a:lnTo>
                  <a:pt x="21467" y="125124"/>
                </a:lnTo>
                <a:lnTo>
                  <a:pt x="5759" y="101826"/>
                </a:lnTo>
                <a:lnTo>
                  <a:pt x="0" y="73296"/>
                </a:lnTo>
                <a:lnTo>
                  <a:pt x="5759" y="44765"/>
                </a:lnTo>
                <a:lnTo>
                  <a:pt x="21467" y="21467"/>
                </a:lnTo>
                <a:lnTo>
                  <a:pt x="44765" y="5759"/>
                </a:lnTo>
                <a:lnTo>
                  <a:pt x="73296" y="0"/>
                </a:lnTo>
                <a:lnTo>
                  <a:pt x="101826" y="5759"/>
                </a:lnTo>
                <a:lnTo>
                  <a:pt x="125124" y="21467"/>
                </a:lnTo>
                <a:lnTo>
                  <a:pt x="140832" y="44765"/>
                </a:lnTo>
                <a:lnTo>
                  <a:pt x="146592" y="73296"/>
                </a:lnTo>
                <a:close/>
              </a:path>
            </a:pathLst>
          </a:custGeom>
          <a:ln w="41883">
            <a:solidFill>
              <a:srgbClr val="284F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3750993" y="4375153"/>
            <a:ext cx="230504" cy="41910"/>
          </a:xfrm>
          <a:custGeom>
            <a:avLst/>
            <a:gdLst/>
            <a:ahLst/>
            <a:cxnLst/>
            <a:rect l="l" t="t" r="r" b="b"/>
            <a:pathLst>
              <a:path w="230504" h="41910">
                <a:moveTo>
                  <a:pt x="230359" y="0"/>
                </a:moveTo>
                <a:lnTo>
                  <a:pt x="188475" y="0"/>
                </a:lnTo>
                <a:lnTo>
                  <a:pt x="146592" y="41883"/>
                </a:lnTo>
                <a:lnTo>
                  <a:pt x="83767" y="41883"/>
                </a:lnTo>
                <a:lnTo>
                  <a:pt x="41883" y="0"/>
                </a:lnTo>
                <a:lnTo>
                  <a:pt x="0" y="0"/>
                </a:lnTo>
              </a:path>
            </a:pathLst>
          </a:custGeom>
          <a:ln w="41883">
            <a:solidFill>
              <a:srgbClr val="284F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3709110" y="4207619"/>
            <a:ext cx="314325" cy="0"/>
          </a:xfrm>
          <a:custGeom>
            <a:avLst/>
            <a:gdLst/>
            <a:ahLst/>
            <a:cxnLst/>
            <a:rect l="l" t="t" r="r" b="b"/>
            <a:pathLst>
              <a:path w="314325">
                <a:moveTo>
                  <a:pt x="0" y="0"/>
                </a:moveTo>
                <a:lnTo>
                  <a:pt x="314126" y="0"/>
                </a:lnTo>
              </a:path>
            </a:pathLst>
          </a:custGeom>
          <a:ln w="41883">
            <a:solidFill>
              <a:srgbClr val="284F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3709110" y="4291386"/>
            <a:ext cx="314325" cy="0"/>
          </a:xfrm>
          <a:custGeom>
            <a:avLst/>
            <a:gdLst/>
            <a:ahLst/>
            <a:cxnLst/>
            <a:rect l="l" t="t" r="r" b="b"/>
            <a:pathLst>
              <a:path w="314325">
                <a:moveTo>
                  <a:pt x="0" y="0"/>
                </a:moveTo>
                <a:lnTo>
                  <a:pt x="314126" y="0"/>
                </a:lnTo>
              </a:path>
            </a:pathLst>
          </a:custGeom>
          <a:ln w="41883">
            <a:solidFill>
              <a:srgbClr val="284F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3305899" y="3779633"/>
            <a:ext cx="133350" cy="36195"/>
          </a:xfrm>
          <a:custGeom>
            <a:avLst/>
            <a:gdLst/>
            <a:ahLst/>
            <a:cxnLst/>
            <a:rect l="l" t="t" r="r" b="b"/>
            <a:pathLst>
              <a:path w="133350" h="36195">
                <a:moveTo>
                  <a:pt x="0" y="35653"/>
                </a:moveTo>
                <a:lnTo>
                  <a:pt x="133043" y="0"/>
                </a:lnTo>
              </a:path>
            </a:pathLst>
          </a:custGeom>
          <a:ln w="41883">
            <a:solidFill>
              <a:srgbClr val="BCBF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3459465" y="3983878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89" h="97789">
                <a:moveTo>
                  <a:pt x="0" y="97400"/>
                </a:moveTo>
                <a:lnTo>
                  <a:pt x="97400" y="0"/>
                </a:lnTo>
              </a:path>
            </a:pathLst>
          </a:custGeom>
          <a:ln w="41883">
            <a:solidFill>
              <a:srgbClr val="BCBF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3725457" y="3088586"/>
            <a:ext cx="36195" cy="133350"/>
          </a:xfrm>
          <a:custGeom>
            <a:avLst/>
            <a:gdLst/>
            <a:ahLst/>
            <a:cxnLst/>
            <a:rect l="l" t="t" r="r" b="b"/>
            <a:pathLst>
              <a:path w="36195" h="133350">
                <a:moveTo>
                  <a:pt x="0" y="0"/>
                </a:moveTo>
                <a:lnTo>
                  <a:pt x="35653" y="133053"/>
                </a:lnTo>
              </a:path>
            </a:pathLst>
          </a:custGeom>
          <a:ln w="41883">
            <a:solidFill>
              <a:srgbClr val="BCBF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3459465" y="3242163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89" h="97789">
                <a:moveTo>
                  <a:pt x="0" y="0"/>
                </a:moveTo>
                <a:lnTo>
                  <a:pt x="97400" y="97389"/>
                </a:lnTo>
              </a:path>
            </a:pathLst>
          </a:custGeom>
          <a:ln w="41883">
            <a:solidFill>
              <a:srgbClr val="BCBF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3305899" y="3508144"/>
            <a:ext cx="133350" cy="36195"/>
          </a:xfrm>
          <a:custGeom>
            <a:avLst/>
            <a:gdLst/>
            <a:ahLst/>
            <a:cxnLst/>
            <a:rect l="l" t="t" r="r" b="b"/>
            <a:pathLst>
              <a:path w="133350" h="36195">
                <a:moveTo>
                  <a:pt x="0" y="0"/>
                </a:moveTo>
                <a:lnTo>
                  <a:pt x="133043" y="35653"/>
                </a:lnTo>
              </a:path>
            </a:pathLst>
          </a:custGeom>
          <a:ln w="41883">
            <a:solidFill>
              <a:srgbClr val="BCBF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4319114" y="3508144"/>
            <a:ext cx="133350" cy="36195"/>
          </a:xfrm>
          <a:custGeom>
            <a:avLst/>
            <a:gdLst/>
            <a:ahLst/>
            <a:cxnLst/>
            <a:rect l="l" t="t" r="r" b="b"/>
            <a:pathLst>
              <a:path w="133350" h="36195">
                <a:moveTo>
                  <a:pt x="133043" y="0"/>
                </a:moveTo>
                <a:lnTo>
                  <a:pt x="0" y="35653"/>
                </a:lnTo>
              </a:path>
            </a:pathLst>
          </a:custGeom>
          <a:ln w="41883">
            <a:solidFill>
              <a:srgbClr val="BCBF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4319114" y="3779633"/>
            <a:ext cx="133350" cy="36195"/>
          </a:xfrm>
          <a:custGeom>
            <a:avLst/>
            <a:gdLst/>
            <a:ahLst/>
            <a:cxnLst/>
            <a:rect l="l" t="t" r="r" b="b"/>
            <a:pathLst>
              <a:path w="133350" h="36195">
                <a:moveTo>
                  <a:pt x="133043" y="35653"/>
                </a:moveTo>
                <a:lnTo>
                  <a:pt x="0" y="0"/>
                </a:lnTo>
              </a:path>
            </a:pathLst>
          </a:custGeom>
          <a:ln w="41883">
            <a:solidFill>
              <a:srgbClr val="BCBF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4201191" y="3983878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89" h="97789">
                <a:moveTo>
                  <a:pt x="97400" y="97400"/>
                </a:moveTo>
                <a:lnTo>
                  <a:pt x="0" y="0"/>
                </a:lnTo>
              </a:path>
            </a:pathLst>
          </a:custGeom>
          <a:ln w="41883">
            <a:solidFill>
              <a:srgbClr val="BCBF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3996946" y="3088586"/>
            <a:ext cx="36195" cy="133350"/>
          </a:xfrm>
          <a:custGeom>
            <a:avLst/>
            <a:gdLst/>
            <a:ahLst/>
            <a:cxnLst/>
            <a:rect l="l" t="t" r="r" b="b"/>
            <a:pathLst>
              <a:path w="36195" h="133350">
                <a:moveTo>
                  <a:pt x="35653" y="0"/>
                </a:moveTo>
                <a:lnTo>
                  <a:pt x="0" y="133053"/>
                </a:lnTo>
              </a:path>
            </a:pathLst>
          </a:custGeom>
          <a:ln w="41883">
            <a:solidFill>
              <a:srgbClr val="BCBF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4201191" y="3242163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89" h="97789">
                <a:moveTo>
                  <a:pt x="97400" y="0"/>
                </a:moveTo>
                <a:lnTo>
                  <a:pt x="0" y="97389"/>
                </a:lnTo>
              </a:path>
            </a:pathLst>
          </a:custGeom>
          <a:ln w="41883">
            <a:solidFill>
              <a:srgbClr val="BCBF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 txBox="1"/>
          <p:nvPr/>
        </p:nvSpPr>
        <p:spPr>
          <a:xfrm>
            <a:off x="2039833" y="4692651"/>
            <a:ext cx="3686175" cy="481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50" b="1" spc="-60" dirty="0">
                <a:solidFill>
                  <a:srgbClr val="147EC1"/>
                </a:solidFill>
                <a:latin typeface="Arial"/>
                <a:cs typeface="Arial"/>
              </a:rPr>
              <a:t>Formative</a:t>
            </a:r>
            <a:r>
              <a:rPr sz="2950" b="1" spc="-130" dirty="0">
                <a:solidFill>
                  <a:srgbClr val="147EC1"/>
                </a:solidFill>
                <a:latin typeface="Arial"/>
                <a:cs typeface="Arial"/>
              </a:rPr>
              <a:t> </a:t>
            </a:r>
            <a:r>
              <a:rPr sz="2950" b="1" spc="-20" dirty="0">
                <a:solidFill>
                  <a:srgbClr val="147EC1"/>
                </a:solidFill>
                <a:latin typeface="Arial"/>
                <a:cs typeface="Arial"/>
              </a:rPr>
              <a:t>evaluation</a:t>
            </a:r>
            <a:endParaRPr sz="2950">
              <a:latin typeface="Arial"/>
              <a:cs typeface="Arial"/>
            </a:endParaRPr>
          </a:p>
        </p:txBody>
      </p:sp>
      <p:sp>
        <p:nvSpPr>
          <p:cNvPr id="180" name="object 180"/>
          <p:cNvSpPr txBox="1"/>
          <p:nvPr/>
        </p:nvSpPr>
        <p:spPr>
          <a:xfrm>
            <a:off x="2230755" y="8660902"/>
            <a:ext cx="3304540" cy="953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34060" marR="5080" indent="-721995">
              <a:lnSpc>
                <a:spcPct val="102499"/>
              </a:lnSpc>
            </a:pPr>
            <a:r>
              <a:rPr sz="2950" b="1" spc="-35" dirty="0">
                <a:solidFill>
                  <a:srgbClr val="147EC1"/>
                </a:solidFill>
                <a:latin typeface="Arial"/>
                <a:cs typeface="Arial"/>
              </a:rPr>
              <a:t>Utilization-focused  </a:t>
            </a:r>
            <a:r>
              <a:rPr sz="2950" b="1" spc="-20" dirty="0">
                <a:solidFill>
                  <a:srgbClr val="147EC1"/>
                </a:solidFill>
                <a:latin typeface="Arial"/>
                <a:cs typeface="Arial"/>
              </a:rPr>
              <a:t>evaluation</a:t>
            </a:r>
            <a:endParaRPr sz="2950">
              <a:latin typeface="Arial"/>
              <a:cs typeface="Arial"/>
            </a:endParaRPr>
          </a:p>
        </p:txBody>
      </p:sp>
      <p:sp>
        <p:nvSpPr>
          <p:cNvPr id="181" name="object 181"/>
          <p:cNvSpPr/>
          <p:nvPr/>
        </p:nvSpPr>
        <p:spPr>
          <a:xfrm>
            <a:off x="1100087" y="1151295"/>
            <a:ext cx="92075" cy="92075"/>
          </a:xfrm>
          <a:custGeom>
            <a:avLst/>
            <a:gdLst/>
            <a:ahLst/>
            <a:cxnLst/>
            <a:rect l="l" t="t" r="r" b="b"/>
            <a:pathLst>
              <a:path w="92075" h="92075">
                <a:moveTo>
                  <a:pt x="84971" y="0"/>
                </a:moveTo>
                <a:lnTo>
                  <a:pt x="6942" y="0"/>
                </a:lnTo>
                <a:lnTo>
                  <a:pt x="0" y="6952"/>
                </a:lnTo>
                <a:lnTo>
                  <a:pt x="0" y="84981"/>
                </a:lnTo>
                <a:lnTo>
                  <a:pt x="6942" y="91923"/>
                </a:lnTo>
                <a:lnTo>
                  <a:pt x="84971" y="91923"/>
                </a:lnTo>
                <a:lnTo>
                  <a:pt x="91913" y="84981"/>
                </a:lnTo>
                <a:lnTo>
                  <a:pt x="91913" y="6952"/>
                </a:lnTo>
                <a:lnTo>
                  <a:pt x="84971" y="0"/>
                </a:lnTo>
                <a:close/>
              </a:path>
            </a:pathLst>
          </a:custGeom>
          <a:solidFill>
            <a:srgbClr val="187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1240048" y="1151295"/>
            <a:ext cx="92075" cy="92075"/>
          </a:xfrm>
          <a:custGeom>
            <a:avLst/>
            <a:gdLst/>
            <a:ahLst/>
            <a:cxnLst/>
            <a:rect l="l" t="t" r="r" b="b"/>
            <a:pathLst>
              <a:path w="92075" h="92075">
                <a:moveTo>
                  <a:pt x="84971" y="0"/>
                </a:moveTo>
                <a:lnTo>
                  <a:pt x="6942" y="0"/>
                </a:lnTo>
                <a:lnTo>
                  <a:pt x="0" y="6952"/>
                </a:lnTo>
                <a:lnTo>
                  <a:pt x="0" y="84981"/>
                </a:lnTo>
                <a:lnTo>
                  <a:pt x="6942" y="91923"/>
                </a:lnTo>
                <a:lnTo>
                  <a:pt x="84971" y="91923"/>
                </a:lnTo>
                <a:lnTo>
                  <a:pt x="91913" y="84981"/>
                </a:lnTo>
                <a:lnTo>
                  <a:pt x="91913" y="6952"/>
                </a:lnTo>
                <a:lnTo>
                  <a:pt x="84971" y="0"/>
                </a:lnTo>
                <a:close/>
              </a:path>
            </a:pathLst>
          </a:custGeom>
          <a:solidFill>
            <a:srgbClr val="187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380008" y="1151295"/>
            <a:ext cx="92075" cy="92075"/>
          </a:xfrm>
          <a:custGeom>
            <a:avLst/>
            <a:gdLst/>
            <a:ahLst/>
            <a:cxnLst/>
            <a:rect l="l" t="t" r="r" b="b"/>
            <a:pathLst>
              <a:path w="92075" h="92075">
                <a:moveTo>
                  <a:pt x="84971" y="0"/>
                </a:moveTo>
                <a:lnTo>
                  <a:pt x="6942" y="0"/>
                </a:lnTo>
                <a:lnTo>
                  <a:pt x="0" y="6952"/>
                </a:lnTo>
                <a:lnTo>
                  <a:pt x="0" y="84981"/>
                </a:lnTo>
                <a:lnTo>
                  <a:pt x="6942" y="91923"/>
                </a:lnTo>
                <a:lnTo>
                  <a:pt x="84971" y="91923"/>
                </a:lnTo>
                <a:lnTo>
                  <a:pt x="91913" y="84981"/>
                </a:lnTo>
                <a:lnTo>
                  <a:pt x="91913" y="6952"/>
                </a:lnTo>
                <a:lnTo>
                  <a:pt x="84971" y="0"/>
                </a:lnTo>
                <a:close/>
              </a:path>
            </a:pathLst>
          </a:custGeom>
          <a:solidFill>
            <a:srgbClr val="187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1519967" y="1151295"/>
            <a:ext cx="92075" cy="92075"/>
          </a:xfrm>
          <a:custGeom>
            <a:avLst/>
            <a:gdLst/>
            <a:ahLst/>
            <a:cxnLst/>
            <a:rect l="l" t="t" r="r" b="b"/>
            <a:pathLst>
              <a:path w="92075" h="92075">
                <a:moveTo>
                  <a:pt x="84971" y="0"/>
                </a:moveTo>
                <a:lnTo>
                  <a:pt x="6942" y="0"/>
                </a:lnTo>
                <a:lnTo>
                  <a:pt x="0" y="6952"/>
                </a:lnTo>
                <a:lnTo>
                  <a:pt x="0" y="84981"/>
                </a:lnTo>
                <a:lnTo>
                  <a:pt x="6942" y="91923"/>
                </a:lnTo>
                <a:lnTo>
                  <a:pt x="84971" y="91923"/>
                </a:lnTo>
                <a:lnTo>
                  <a:pt x="91913" y="84981"/>
                </a:lnTo>
                <a:lnTo>
                  <a:pt x="91913" y="6952"/>
                </a:lnTo>
                <a:lnTo>
                  <a:pt x="84971" y="0"/>
                </a:lnTo>
                <a:close/>
              </a:path>
            </a:pathLst>
          </a:custGeom>
          <a:solidFill>
            <a:srgbClr val="187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1659928" y="1151295"/>
            <a:ext cx="92075" cy="92075"/>
          </a:xfrm>
          <a:custGeom>
            <a:avLst/>
            <a:gdLst/>
            <a:ahLst/>
            <a:cxnLst/>
            <a:rect l="l" t="t" r="r" b="b"/>
            <a:pathLst>
              <a:path w="92075" h="92075">
                <a:moveTo>
                  <a:pt x="84971" y="0"/>
                </a:moveTo>
                <a:lnTo>
                  <a:pt x="6942" y="0"/>
                </a:lnTo>
                <a:lnTo>
                  <a:pt x="0" y="6952"/>
                </a:lnTo>
                <a:lnTo>
                  <a:pt x="0" y="84981"/>
                </a:lnTo>
                <a:lnTo>
                  <a:pt x="6942" y="91923"/>
                </a:lnTo>
                <a:lnTo>
                  <a:pt x="84971" y="91923"/>
                </a:lnTo>
                <a:lnTo>
                  <a:pt x="91913" y="84981"/>
                </a:lnTo>
                <a:lnTo>
                  <a:pt x="91913" y="6952"/>
                </a:lnTo>
                <a:lnTo>
                  <a:pt x="84971" y="0"/>
                </a:lnTo>
                <a:close/>
              </a:path>
            </a:pathLst>
          </a:custGeom>
          <a:solidFill>
            <a:srgbClr val="187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1799888" y="1151295"/>
            <a:ext cx="92075" cy="92075"/>
          </a:xfrm>
          <a:custGeom>
            <a:avLst/>
            <a:gdLst/>
            <a:ahLst/>
            <a:cxnLst/>
            <a:rect l="l" t="t" r="r" b="b"/>
            <a:pathLst>
              <a:path w="92075" h="92075">
                <a:moveTo>
                  <a:pt x="84971" y="0"/>
                </a:moveTo>
                <a:lnTo>
                  <a:pt x="6942" y="0"/>
                </a:lnTo>
                <a:lnTo>
                  <a:pt x="0" y="6952"/>
                </a:lnTo>
                <a:lnTo>
                  <a:pt x="0" y="84981"/>
                </a:lnTo>
                <a:lnTo>
                  <a:pt x="6942" y="91923"/>
                </a:lnTo>
                <a:lnTo>
                  <a:pt x="84971" y="91923"/>
                </a:lnTo>
                <a:lnTo>
                  <a:pt x="91913" y="84981"/>
                </a:lnTo>
                <a:lnTo>
                  <a:pt x="91913" y="6952"/>
                </a:lnTo>
                <a:lnTo>
                  <a:pt x="84971" y="0"/>
                </a:lnTo>
                <a:close/>
              </a:path>
            </a:pathLst>
          </a:custGeom>
          <a:solidFill>
            <a:srgbClr val="187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939848" y="1151295"/>
            <a:ext cx="92075" cy="92075"/>
          </a:xfrm>
          <a:custGeom>
            <a:avLst/>
            <a:gdLst/>
            <a:ahLst/>
            <a:cxnLst/>
            <a:rect l="l" t="t" r="r" b="b"/>
            <a:pathLst>
              <a:path w="92075" h="92075">
                <a:moveTo>
                  <a:pt x="84971" y="0"/>
                </a:moveTo>
                <a:lnTo>
                  <a:pt x="6942" y="0"/>
                </a:lnTo>
                <a:lnTo>
                  <a:pt x="0" y="6952"/>
                </a:lnTo>
                <a:lnTo>
                  <a:pt x="0" y="84981"/>
                </a:lnTo>
                <a:lnTo>
                  <a:pt x="6942" y="91923"/>
                </a:lnTo>
                <a:lnTo>
                  <a:pt x="84971" y="91923"/>
                </a:lnTo>
                <a:lnTo>
                  <a:pt x="91913" y="84981"/>
                </a:lnTo>
                <a:lnTo>
                  <a:pt x="91913" y="6952"/>
                </a:lnTo>
                <a:lnTo>
                  <a:pt x="84971" y="0"/>
                </a:lnTo>
                <a:close/>
              </a:path>
            </a:pathLst>
          </a:custGeom>
          <a:solidFill>
            <a:srgbClr val="187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2079807" y="1151295"/>
            <a:ext cx="92075" cy="92075"/>
          </a:xfrm>
          <a:custGeom>
            <a:avLst/>
            <a:gdLst/>
            <a:ahLst/>
            <a:cxnLst/>
            <a:rect l="l" t="t" r="r" b="b"/>
            <a:pathLst>
              <a:path w="92075" h="92075">
                <a:moveTo>
                  <a:pt x="84971" y="0"/>
                </a:moveTo>
                <a:lnTo>
                  <a:pt x="6942" y="0"/>
                </a:lnTo>
                <a:lnTo>
                  <a:pt x="0" y="6952"/>
                </a:lnTo>
                <a:lnTo>
                  <a:pt x="0" y="84981"/>
                </a:lnTo>
                <a:lnTo>
                  <a:pt x="6942" y="91923"/>
                </a:lnTo>
                <a:lnTo>
                  <a:pt x="84971" y="91923"/>
                </a:lnTo>
                <a:lnTo>
                  <a:pt x="91913" y="84981"/>
                </a:lnTo>
                <a:lnTo>
                  <a:pt x="91913" y="6952"/>
                </a:lnTo>
                <a:lnTo>
                  <a:pt x="84971" y="0"/>
                </a:lnTo>
                <a:close/>
              </a:path>
            </a:pathLst>
          </a:custGeom>
          <a:solidFill>
            <a:srgbClr val="187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2219769" y="1151295"/>
            <a:ext cx="92075" cy="92075"/>
          </a:xfrm>
          <a:custGeom>
            <a:avLst/>
            <a:gdLst/>
            <a:ahLst/>
            <a:cxnLst/>
            <a:rect l="l" t="t" r="r" b="b"/>
            <a:pathLst>
              <a:path w="92075" h="92075">
                <a:moveTo>
                  <a:pt x="84971" y="0"/>
                </a:moveTo>
                <a:lnTo>
                  <a:pt x="6942" y="0"/>
                </a:lnTo>
                <a:lnTo>
                  <a:pt x="0" y="6952"/>
                </a:lnTo>
                <a:lnTo>
                  <a:pt x="0" y="84981"/>
                </a:lnTo>
                <a:lnTo>
                  <a:pt x="6942" y="91923"/>
                </a:lnTo>
                <a:lnTo>
                  <a:pt x="84971" y="91923"/>
                </a:lnTo>
                <a:lnTo>
                  <a:pt x="91913" y="84981"/>
                </a:lnTo>
                <a:lnTo>
                  <a:pt x="91913" y="6952"/>
                </a:lnTo>
                <a:lnTo>
                  <a:pt x="84971" y="0"/>
                </a:lnTo>
                <a:close/>
              </a:path>
            </a:pathLst>
          </a:custGeom>
          <a:solidFill>
            <a:srgbClr val="187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1380008" y="1293307"/>
            <a:ext cx="92075" cy="92075"/>
          </a:xfrm>
          <a:custGeom>
            <a:avLst/>
            <a:gdLst/>
            <a:ahLst/>
            <a:cxnLst/>
            <a:rect l="l" t="t" r="r" b="b"/>
            <a:pathLst>
              <a:path w="92075" h="92075">
                <a:moveTo>
                  <a:pt x="84971" y="0"/>
                </a:moveTo>
                <a:lnTo>
                  <a:pt x="6942" y="0"/>
                </a:lnTo>
                <a:lnTo>
                  <a:pt x="0" y="6952"/>
                </a:lnTo>
                <a:lnTo>
                  <a:pt x="0" y="84981"/>
                </a:lnTo>
                <a:lnTo>
                  <a:pt x="6942" y="91923"/>
                </a:lnTo>
                <a:lnTo>
                  <a:pt x="84971" y="91923"/>
                </a:lnTo>
                <a:lnTo>
                  <a:pt x="91913" y="84981"/>
                </a:lnTo>
                <a:lnTo>
                  <a:pt x="91913" y="6952"/>
                </a:lnTo>
                <a:lnTo>
                  <a:pt x="84971" y="0"/>
                </a:lnTo>
                <a:close/>
              </a:path>
            </a:pathLst>
          </a:custGeom>
          <a:solidFill>
            <a:srgbClr val="187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1519967" y="1293307"/>
            <a:ext cx="92075" cy="92075"/>
          </a:xfrm>
          <a:custGeom>
            <a:avLst/>
            <a:gdLst/>
            <a:ahLst/>
            <a:cxnLst/>
            <a:rect l="l" t="t" r="r" b="b"/>
            <a:pathLst>
              <a:path w="92075" h="92075">
                <a:moveTo>
                  <a:pt x="84971" y="0"/>
                </a:moveTo>
                <a:lnTo>
                  <a:pt x="6942" y="0"/>
                </a:lnTo>
                <a:lnTo>
                  <a:pt x="0" y="6952"/>
                </a:lnTo>
                <a:lnTo>
                  <a:pt x="0" y="84981"/>
                </a:lnTo>
                <a:lnTo>
                  <a:pt x="6942" y="91923"/>
                </a:lnTo>
                <a:lnTo>
                  <a:pt x="84971" y="91923"/>
                </a:lnTo>
                <a:lnTo>
                  <a:pt x="91913" y="84981"/>
                </a:lnTo>
                <a:lnTo>
                  <a:pt x="91913" y="6952"/>
                </a:lnTo>
                <a:lnTo>
                  <a:pt x="84971" y="0"/>
                </a:lnTo>
                <a:close/>
              </a:path>
            </a:pathLst>
          </a:custGeom>
          <a:solidFill>
            <a:srgbClr val="187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659928" y="1293307"/>
            <a:ext cx="92075" cy="92075"/>
          </a:xfrm>
          <a:custGeom>
            <a:avLst/>
            <a:gdLst/>
            <a:ahLst/>
            <a:cxnLst/>
            <a:rect l="l" t="t" r="r" b="b"/>
            <a:pathLst>
              <a:path w="92075" h="92075">
                <a:moveTo>
                  <a:pt x="84971" y="0"/>
                </a:moveTo>
                <a:lnTo>
                  <a:pt x="6942" y="0"/>
                </a:lnTo>
                <a:lnTo>
                  <a:pt x="0" y="6952"/>
                </a:lnTo>
                <a:lnTo>
                  <a:pt x="0" y="84981"/>
                </a:lnTo>
                <a:lnTo>
                  <a:pt x="6942" y="91923"/>
                </a:lnTo>
                <a:lnTo>
                  <a:pt x="84971" y="91923"/>
                </a:lnTo>
                <a:lnTo>
                  <a:pt x="91913" y="84981"/>
                </a:lnTo>
                <a:lnTo>
                  <a:pt x="91913" y="6952"/>
                </a:lnTo>
                <a:lnTo>
                  <a:pt x="84971" y="0"/>
                </a:lnTo>
                <a:close/>
              </a:path>
            </a:pathLst>
          </a:custGeom>
          <a:solidFill>
            <a:srgbClr val="187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799888" y="1293307"/>
            <a:ext cx="92075" cy="92075"/>
          </a:xfrm>
          <a:custGeom>
            <a:avLst/>
            <a:gdLst/>
            <a:ahLst/>
            <a:cxnLst/>
            <a:rect l="l" t="t" r="r" b="b"/>
            <a:pathLst>
              <a:path w="92075" h="92075">
                <a:moveTo>
                  <a:pt x="84971" y="0"/>
                </a:moveTo>
                <a:lnTo>
                  <a:pt x="6942" y="0"/>
                </a:lnTo>
                <a:lnTo>
                  <a:pt x="0" y="6952"/>
                </a:lnTo>
                <a:lnTo>
                  <a:pt x="0" y="84981"/>
                </a:lnTo>
                <a:lnTo>
                  <a:pt x="6942" y="91923"/>
                </a:lnTo>
                <a:lnTo>
                  <a:pt x="84971" y="91923"/>
                </a:lnTo>
                <a:lnTo>
                  <a:pt x="91913" y="84981"/>
                </a:lnTo>
                <a:lnTo>
                  <a:pt x="91913" y="6952"/>
                </a:lnTo>
                <a:lnTo>
                  <a:pt x="84971" y="0"/>
                </a:lnTo>
                <a:close/>
              </a:path>
            </a:pathLst>
          </a:custGeom>
          <a:solidFill>
            <a:srgbClr val="187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1939848" y="1293307"/>
            <a:ext cx="92075" cy="92075"/>
          </a:xfrm>
          <a:custGeom>
            <a:avLst/>
            <a:gdLst/>
            <a:ahLst/>
            <a:cxnLst/>
            <a:rect l="l" t="t" r="r" b="b"/>
            <a:pathLst>
              <a:path w="92075" h="92075">
                <a:moveTo>
                  <a:pt x="84971" y="0"/>
                </a:moveTo>
                <a:lnTo>
                  <a:pt x="6942" y="0"/>
                </a:lnTo>
                <a:lnTo>
                  <a:pt x="0" y="6952"/>
                </a:lnTo>
                <a:lnTo>
                  <a:pt x="0" y="84981"/>
                </a:lnTo>
                <a:lnTo>
                  <a:pt x="6942" y="91923"/>
                </a:lnTo>
                <a:lnTo>
                  <a:pt x="84971" y="91923"/>
                </a:lnTo>
                <a:lnTo>
                  <a:pt x="91913" y="84981"/>
                </a:lnTo>
                <a:lnTo>
                  <a:pt x="91913" y="6952"/>
                </a:lnTo>
                <a:lnTo>
                  <a:pt x="84971" y="0"/>
                </a:lnTo>
                <a:close/>
              </a:path>
            </a:pathLst>
          </a:custGeom>
          <a:solidFill>
            <a:srgbClr val="187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1519967" y="1435318"/>
            <a:ext cx="92075" cy="92075"/>
          </a:xfrm>
          <a:custGeom>
            <a:avLst/>
            <a:gdLst/>
            <a:ahLst/>
            <a:cxnLst/>
            <a:rect l="l" t="t" r="r" b="b"/>
            <a:pathLst>
              <a:path w="92075" h="92075">
                <a:moveTo>
                  <a:pt x="84971" y="0"/>
                </a:moveTo>
                <a:lnTo>
                  <a:pt x="6942" y="0"/>
                </a:lnTo>
                <a:lnTo>
                  <a:pt x="0" y="6952"/>
                </a:lnTo>
                <a:lnTo>
                  <a:pt x="0" y="84981"/>
                </a:lnTo>
                <a:lnTo>
                  <a:pt x="6942" y="91923"/>
                </a:lnTo>
                <a:lnTo>
                  <a:pt x="84971" y="91923"/>
                </a:lnTo>
                <a:lnTo>
                  <a:pt x="91913" y="84981"/>
                </a:lnTo>
                <a:lnTo>
                  <a:pt x="91913" y="6952"/>
                </a:lnTo>
                <a:lnTo>
                  <a:pt x="84971" y="0"/>
                </a:lnTo>
                <a:close/>
              </a:path>
            </a:pathLst>
          </a:custGeom>
          <a:solidFill>
            <a:srgbClr val="187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1659928" y="1435318"/>
            <a:ext cx="92075" cy="92075"/>
          </a:xfrm>
          <a:custGeom>
            <a:avLst/>
            <a:gdLst/>
            <a:ahLst/>
            <a:cxnLst/>
            <a:rect l="l" t="t" r="r" b="b"/>
            <a:pathLst>
              <a:path w="92075" h="92075">
                <a:moveTo>
                  <a:pt x="84971" y="0"/>
                </a:moveTo>
                <a:lnTo>
                  <a:pt x="6942" y="0"/>
                </a:lnTo>
                <a:lnTo>
                  <a:pt x="0" y="6952"/>
                </a:lnTo>
                <a:lnTo>
                  <a:pt x="0" y="84981"/>
                </a:lnTo>
                <a:lnTo>
                  <a:pt x="6942" y="91923"/>
                </a:lnTo>
                <a:lnTo>
                  <a:pt x="84971" y="91923"/>
                </a:lnTo>
                <a:lnTo>
                  <a:pt x="91913" y="84981"/>
                </a:lnTo>
                <a:lnTo>
                  <a:pt x="91913" y="6952"/>
                </a:lnTo>
                <a:lnTo>
                  <a:pt x="84971" y="0"/>
                </a:lnTo>
                <a:close/>
              </a:path>
            </a:pathLst>
          </a:custGeom>
          <a:solidFill>
            <a:srgbClr val="187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1799888" y="1435318"/>
            <a:ext cx="92075" cy="92075"/>
          </a:xfrm>
          <a:custGeom>
            <a:avLst/>
            <a:gdLst/>
            <a:ahLst/>
            <a:cxnLst/>
            <a:rect l="l" t="t" r="r" b="b"/>
            <a:pathLst>
              <a:path w="92075" h="92075">
                <a:moveTo>
                  <a:pt x="84971" y="0"/>
                </a:moveTo>
                <a:lnTo>
                  <a:pt x="6942" y="0"/>
                </a:lnTo>
                <a:lnTo>
                  <a:pt x="0" y="6952"/>
                </a:lnTo>
                <a:lnTo>
                  <a:pt x="0" y="84981"/>
                </a:lnTo>
                <a:lnTo>
                  <a:pt x="6942" y="91923"/>
                </a:lnTo>
                <a:lnTo>
                  <a:pt x="84971" y="91923"/>
                </a:lnTo>
                <a:lnTo>
                  <a:pt x="91913" y="84981"/>
                </a:lnTo>
                <a:lnTo>
                  <a:pt x="91913" y="6952"/>
                </a:lnTo>
                <a:lnTo>
                  <a:pt x="84971" y="0"/>
                </a:lnTo>
                <a:close/>
              </a:path>
            </a:pathLst>
          </a:custGeom>
          <a:solidFill>
            <a:srgbClr val="187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2217722" y="1452514"/>
            <a:ext cx="80645" cy="102870"/>
          </a:xfrm>
          <a:custGeom>
            <a:avLst/>
            <a:gdLst/>
            <a:ahLst/>
            <a:cxnLst/>
            <a:rect l="l" t="t" r="r" b="b"/>
            <a:pathLst>
              <a:path w="80644" h="102869">
                <a:moveTo>
                  <a:pt x="0" y="102834"/>
                </a:moveTo>
                <a:lnTo>
                  <a:pt x="0" y="0"/>
                </a:lnTo>
                <a:lnTo>
                  <a:pt x="40260" y="0"/>
                </a:lnTo>
                <a:lnTo>
                  <a:pt x="55933" y="3163"/>
                </a:lnTo>
                <a:lnTo>
                  <a:pt x="68730" y="11790"/>
                </a:lnTo>
                <a:lnTo>
                  <a:pt x="77357" y="24587"/>
                </a:lnTo>
                <a:lnTo>
                  <a:pt x="80521" y="40260"/>
                </a:lnTo>
              </a:path>
            </a:pathLst>
          </a:custGeom>
          <a:ln w="31412">
            <a:solidFill>
              <a:srgbClr val="187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2236863" y="1636834"/>
            <a:ext cx="222250" cy="266700"/>
          </a:xfrm>
          <a:custGeom>
            <a:avLst/>
            <a:gdLst/>
            <a:ahLst/>
            <a:cxnLst/>
            <a:rect l="l" t="t" r="r" b="b"/>
            <a:pathLst>
              <a:path w="222250" h="266700">
                <a:moveTo>
                  <a:pt x="222150" y="0"/>
                </a:moveTo>
                <a:lnTo>
                  <a:pt x="219677" y="45661"/>
                </a:lnTo>
                <a:lnTo>
                  <a:pt x="214644" y="91069"/>
                </a:lnTo>
                <a:lnTo>
                  <a:pt x="207045" y="136106"/>
                </a:lnTo>
                <a:lnTo>
                  <a:pt x="196876" y="180652"/>
                </a:lnTo>
                <a:lnTo>
                  <a:pt x="184130" y="224590"/>
                </a:lnTo>
                <a:lnTo>
                  <a:pt x="179193" y="241055"/>
                </a:lnTo>
                <a:lnTo>
                  <a:pt x="175704" y="254380"/>
                </a:lnTo>
                <a:lnTo>
                  <a:pt x="173631" y="263302"/>
                </a:lnTo>
                <a:lnTo>
                  <a:pt x="172947" y="266557"/>
                </a:lnTo>
                <a:lnTo>
                  <a:pt x="0" y="266557"/>
                </a:lnTo>
              </a:path>
            </a:pathLst>
          </a:custGeom>
          <a:ln w="31412">
            <a:solidFill>
              <a:srgbClr val="187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2017142" y="1305294"/>
            <a:ext cx="200660" cy="598170"/>
          </a:xfrm>
          <a:custGeom>
            <a:avLst/>
            <a:gdLst/>
            <a:ahLst/>
            <a:cxnLst/>
            <a:rect l="l" t="t" r="r" b="b"/>
            <a:pathLst>
              <a:path w="200660" h="598169">
                <a:moveTo>
                  <a:pt x="200580" y="147220"/>
                </a:moveTo>
                <a:lnTo>
                  <a:pt x="200580" y="40260"/>
                </a:lnTo>
                <a:lnTo>
                  <a:pt x="197417" y="24587"/>
                </a:lnTo>
                <a:lnTo>
                  <a:pt x="188790" y="11790"/>
                </a:lnTo>
                <a:lnTo>
                  <a:pt x="175993" y="3163"/>
                </a:lnTo>
                <a:lnTo>
                  <a:pt x="160319" y="0"/>
                </a:lnTo>
                <a:lnTo>
                  <a:pt x="144646" y="3163"/>
                </a:lnTo>
                <a:lnTo>
                  <a:pt x="131849" y="11790"/>
                </a:lnTo>
                <a:lnTo>
                  <a:pt x="123222" y="24587"/>
                </a:lnTo>
                <a:lnTo>
                  <a:pt x="120059" y="40260"/>
                </a:lnTo>
                <a:lnTo>
                  <a:pt x="120059" y="338335"/>
                </a:lnTo>
                <a:lnTo>
                  <a:pt x="92290" y="266107"/>
                </a:lnTo>
                <a:lnTo>
                  <a:pt x="85115" y="253545"/>
                </a:lnTo>
                <a:lnTo>
                  <a:pt x="74760" y="243889"/>
                </a:lnTo>
                <a:lnTo>
                  <a:pt x="62032" y="237689"/>
                </a:lnTo>
                <a:lnTo>
                  <a:pt x="47736" y="235500"/>
                </a:lnTo>
                <a:lnTo>
                  <a:pt x="29154" y="239251"/>
                </a:lnTo>
                <a:lnTo>
                  <a:pt x="13981" y="249481"/>
                </a:lnTo>
                <a:lnTo>
                  <a:pt x="3751" y="264655"/>
                </a:lnTo>
                <a:lnTo>
                  <a:pt x="0" y="283237"/>
                </a:lnTo>
                <a:lnTo>
                  <a:pt x="2367" y="319268"/>
                </a:lnTo>
                <a:lnTo>
                  <a:pt x="21163" y="388473"/>
                </a:lnTo>
                <a:lnTo>
                  <a:pt x="44983" y="432623"/>
                </a:lnTo>
                <a:lnTo>
                  <a:pt x="71798" y="467849"/>
                </a:lnTo>
                <a:lnTo>
                  <a:pt x="102448" y="511533"/>
                </a:lnTo>
                <a:lnTo>
                  <a:pt x="121638" y="553713"/>
                </a:lnTo>
                <a:lnTo>
                  <a:pt x="131553" y="585523"/>
                </a:lnTo>
                <a:lnTo>
                  <a:pt x="134372" y="598096"/>
                </a:lnTo>
              </a:path>
            </a:pathLst>
          </a:custGeom>
          <a:ln w="31412">
            <a:solidFill>
              <a:srgbClr val="187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2298244" y="1482587"/>
            <a:ext cx="80645" cy="137795"/>
          </a:xfrm>
          <a:custGeom>
            <a:avLst/>
            <a:gdLst/>
            <a:ahLst/>
            <a:cxnLst/>
            <a:rect l="l" t="t" r="r" b="b"/>
            <a:pathLst>
              <a:path w="80644" h="137794">
                <a:moveTo>
                  <a:pt x="0" y="102834"/>
                </a:moveTo>
                <a:lnTo>
                  <a:pt x="0" y="0"/>
                </a:lnTo>
                <a:lnTo>
                  <a:pt x="40260" y="0"/>
                </a:lnTo>
                <a:lnTo>
                  <a:pt x="55933" y="3164"/>
                </a:lnTo>
                <a:lnTo>
                  <a:pt x="68730" y="11794"/>
                </a:lnTo>
                <a:lnTo>
                  <a:pt x="77357" y="24591"/>
                </a:lnTo>
                <a:lnTo>
                  <a:pt x="80521" y="40260"/>
                </a:lnTo>
                <a:lnTo>
                  <a:pt x="80521" y="137765"/>
                </a:lnTo>
              </a:path>
            </a:pathLst>
          </a:custGeom>
          <a:ln w="31412">
            <a:solidFill>
              <a:srgbClr val="187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2378765" y="1534009"/>
            <a:ext cx="80645" cy="102870"/>
          </a:xfrm>
          <a:custGeom>
            <a:avLst/>
            <a:gdLst/>
            <a:ahLst/>
            <a:cxnLst/>
            <a:rect l="l" t="t" r="r" b="b"/>
            <a:pathLst>
              <a:path w="80644" h="102869">
                <a:moveTo>
                  <a:pt x="0" y="0"/>
                </a:moveTo>
                <a:lnTo>
                  <a:pt x="40260" y="0"/>
                </a:lnTo>
                <a:lnTo>
                  <a:pt x="55933" y="3163"/>
                </a:lnTo>
                <a:lnTo>
                  <a:pt x="68730" y="11790"/>
                </a:lnTo>
                <a:lnTo>
                  <a:pt x="77357" y="24587"/>
                </a:lnTo>
                <a:lnTo>
                  <a:pt x="80521" y="40260"/>
                </a:lnTo>
                <a:lnTo>
                  <a:pt x="80521" y="102834"/>
                </a:lnTo>
              </a:path>
            </a:pathLst>
          </a:custGeom>
          <a:ln w="31412">
            <a:solidFill>
              <a:srgbClr val="187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2119883" y="1957504"/>
            <a:ext cx="312420" cy="124460"/>
          </a:xfrm>
          <a:custGeom>
            <a:avLst/>
            <a:gdLst/>
            <a:ahLst/>
            <a:cxnLst/>
            <a:rect l="l" t="t" r="r" b="b"/>
            <a:pathLst>
              <a:path w="312419" h="124460">
                <a:moveTo>
                  <a:pt x="312199" y="123912"/>
                </a:moveTo>
                <a:lnTo>
                  <a:pt x="0" y="123912"/>
                </a:lnTo>
                <a:lnTo>
                  <a:pt x="0" y="0"/>
                </a:lnTo>
                <a:lnTo>
                  <a:pt x="312199" y="0"/>
                </a:lnTo>
                <a:lnTo>
                  <a:pt x="312199" y="123912"/>
                </a:lnTo>
                <a:close/>
              </a:path>
            </a:pathLst>
          </a:custGeom>
          <a:ln w="31412">
            <a:solidFill>
              <a:srgbClr val="187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2356367" y="2013147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12627" y="6313"/>
                </a:moveTo>
                <a:lnTo>
                  <a:pt x="12627" y="2827"/>
                </a:lnTo>
                <a:lnTo>
                  <a:pt x="9800" y="0"/>
                </a:lnTo>
                <a:lnTo>
                  <a:pt x="6313" y="0"/>
                </a:lnTo>
                <a:lnTo>
                  <a:pt x="2827" y="0"/>
                </a:lnTo>
                <a:lnTo>
                  <a:pt x="0" y="2827"/>
                </a:lnTo>
                <a:lnTo>
                  <a:pt x="0" y="6313"/>
                </a:lnTo>
                <a:lnTo>
                  <a:pt x="0" y="9800"/>
                </a:lnTo>
                <a:lnTo>
                  <a:pt x="2827" y="12627"/>
                </a:lnTo>
                <a:lnTo>
                  <a:pt x="6313" y="12627"/>
                </a:lnTo>
                <a:lnTo>
                  <a:pt x="9800" y="12627"/>
                </a:lnTo>
                <a:lnTo>
                  <a:pt x="12627" y="9800"/>
                </a:lnTo>
                <a:lnTo>
                  <a:pt x="12627" y="6313"/>
                </a:lnTo>
                <a:close/>
              </a:path>
            </a:pathLst>
          </a:custGeom>
          <a:ln w="31412">
            <a:solidFill>
              <a:srgbClr val="187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1032997" y="1088780"/>
            <a:ext cx="1346200" cy="330200"/>
          </a:xfrm>
          <a:custGeom>
            <a:avLst/>
            <a:gdLst/>
            <a:ahLst/>
            <a:cxnLst/>
            <a:rect l="l" t="t" r="r" b="b"/>
            <a:pathLst>
              <a:path w="1346200" h="330200">
                <a:moveTo>
                  <a:pt x="1345770" y="329654"/>
                </a:moveTo>
                <a:lnTo>
                  <a:pt x="1345770" y="0"/>
                </a:lnTo>
                <a:lnTo>
                  <a:pt x="0" y="0"/>
                </a:lnTo>
                <a:lnTo>
                  <a:pt x="0" y="329654"/>
                </a:lnTo>
              </a:path>
            </a:pathLst>
          </a:custGeom>
          <a:ln w="31412">
            <a:solidFill>
              <a:srgbClr val="187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1375651" y="1843628"/>
            <a:ext cx="658495" cy="0"/>
          </a:xfrm>
          <a:custGeom>
            <a:avLst/>
            <a:gdLst/>
            <a:ahLst/>
            <a:cxnLst/>
            <a:rect l="l" t="t" r="r" b="b"/>
            <a:pathLst>
              <a:path w="658494">
                <a:moveTo>
                  <a:pt x="0" y="0"/>
                </a:moveTo>
                <a:lnTo>
                  <a:pt x="658011" y="0"/>
                </a:lnTo>
              </a:path>
            </a:pathLst>
          </a:custGeom>
          <a:ln w="31412">
            <a:solidFill>
              <a:srgbClr val="187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1113523" y="1452509"/>
            <a:ext cx="80645" cy="102870"/>
          </a:xfrm>
          <a:custGeom>
            <a:avLst/>
            <a:gdLst/>
            <a:ahLst/>
            <a:cxnLst/>
            <a:rect l="l" t="t" r="r" b="b"/>
            <a:pathLst>
              <a:path w="80644" h="102869">
                <a:moveTo>
                  <a:pt x="80521" y="102845"/>
                </a:moveTo>
                <a:lnTo>
                  <a:pt x="80521" y="0"/>
                </a:lnTo>
                <a:lnTo>
                  <a:pt x="40260" y="0"/>
                </a:lnTo>
                <a:lnTo>
                  <a:pt x="24587" y="3164"/>
                </a:lnTo>
                <a:lnTo>
                  <a:pt x="11790" y="11795"/>
                </a:lnTo>
                <a:lnTo>
                  <a:pt x="3163" y="24596"/>
                </a:lnTo>
                <a:lnTo>
                  <a:pt x="0" y="40271"/>
                </a:lnTo>
              </a:path>
            </a:pathLst>
          </a:custGeom>
          <a:ln w="31412">
            <a:solidFill>
              <a:srgbClr val="187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952753" y="1636828"/>
            <a:ext cx="222250" cy="266700"/>
          </a:xfrm>
          <a:custGeom>
            <a:avLst/>
            <a:gdLst/>
            <a:ahLst/>
            <a:cxnLst/>
            <a:rect l="l" t="t" r="r" b="b"/>
            <a:pathLst>
              <a:path w="222250" h="266700">
                <a:moveTo>
                  <a:pt x="0" y="0"/>
                </a:moveTo>
                <a:lnTo>
                  <a:pt x="2472" y="45661"/>
                </a:lnTo>
                <a:lnTo>
                  <a:pt x="7505" y="91069"/>
                </a:lnTo>
                <a:lnTo>
                  <a:pt x="15104" y="136106"/>
                </a:lnTo>
                <a:lnTo>
                  <a:pt x="25274" y="180652"/>
                </a:lnTo>
                <a:lnTo>
                  <a:pt x="38019" y="224590"/>
                </a:lnTo>
                <a:lnTo>
                  <a:pt x="42956" y="241055"/>
                </a:lnTo>
                <a:lnTo>
                  <a:pt x="46446" y="254380"/>
                </a:lnTo>
                <a:lnTo>
                  <a:pt x="48518" y="263302"/>
                </a:lnTo>
                <a:lnTo>
                  <a:pt x="49202" y="266557"/>
                </a:lnTo>
                <a:lnTo>
                  <a:pt x="222150" y="266557"/>
                </a:lnTo>
              </a:path>
            </a:pathLst>
          </a:custGeom>
          <a:ln w="31412">
            <a:solidFill>
              <a:srgbClr val="187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1194044" y="1305289"/>
            <a:ext cx="200660" cy="598170"/>
          </a:xfrm>
          <a:custGeom>
            <a:avLst/>
            <a:gdLst/>
            <a:ahLst/>
            <a:cxnLst/>
            <a:rect l="l" t="t" r="r" b="b"/>
            <a:pathLst>
              <a:path w="200659" h="598169">
                <a:moveTo>
                  <a:pt x="0" y="147220"/>
                </a:moveTo>
                <a:lnTo>
                  <a:pt x="0" y="40260"/>
                </a:lnTo>
                <a:lnTo>
                  <a:pt x="3163" y="24591"/>
                </a:lnTo>
                <a:lnTo>
                  <a:pt x="11790" y="11794"/>
                </a:lnTo>
                <a:lnTo>
                  <a:pt x="24587" y="3164"/>
                </a:lnTo>
                <a:lnTo>
                  <a:pt x="40260" y="0"/>
                </a:lnTo>
                <a:lnTo>
                  <a:pt x="55933" y="3164"/>
                </a:lnTo>
                <a:lnTo>
                  <a:pt x="68730" y="11794"/>
                </a:lnTo>
                <a:lnTo>
                  <a:pt x="77357" y="24591"/>
                </a:lnTo>
                <a:lnTo>
                  <a:pt x="80521" y="40260"/>
                </a:lnTo>
                <a:lnTo>
                  <a:pt x="80521" y="338345"/>
                </a:lnTo>
                <a:lnTo>
                  <a:pt x="108289" y="266117"/>
                </a:lnTo>
                <a:lnTo>
                  <a:pt x="115464" y="253556"/>
                </a:lnTo>
                <a:lnTo>
                  <a:pt x="125819" y="243899"/>
                </a:lnTo>
                <a:lnTo>
                  <a:pt x="138547" y="237700"/>
                </a:lnTo>
                <a:lnTo>
                  <a:pt x="152843" y="235511"/>
                </a:lnTo>
                <a:lnTo>
                  <a:pt x="171425" y="239262"/>
                </a:lnTo>
                <a:lnTo>
                  <a:pt x="186599" y="249491"/>
                </a:lnTo>
                <a:lnTo>
                  <a:pt x="196829" y="264661"/>
                </a:lnTo>
                <a:lnTo>
                  <a:pt x="200580" y="283237"/>
                </a:lnTo>
                <a:lnTo>
                  <a:pt x="198212" y="319268"/>
                </a:lnTo>
                <a:lnTo>
                  <a:pt x="179416" y="388473"/>
                </a:lnTo>
                <a:lnTo>
                  <a:pt x="155596" y="432625"/>
                </a:lnTo>
                <a:lnTo>
                  <a:pt x="128781" y="467860"/>
                </a:lnTo>
                <a:lnTo>
                  <a:pt x="98131" y="511537"/>
                </a:lnTo>
                <a:lnTo>
                  <a:pt x="78941" y="553714"/>
                </a:lnTo>
                <a:lnTo>
                  <a:pt x="69027" y="585523"/>
                </a:lnTo>
                <a:lnTo>
                  <a:pt x="66207" y="598096"/>
                </a:lnTo>
              </a:path>
            </a:pathLst>
          </a:custGeom>
          <a:ln w="31412">
            <a:solidFill>
              <a:srgbClr val="187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1033002" y="1482592"/>
            <a:ext cx="80645" cy="137795"/>
          </a:xfrm>
          <a:custGeom>
            <a:avLst/>
            <a:gdLst/>
            <a:ahLst/>
            <a:cxnLst/>
            <a:rect l="l" t="t" r="r" b="b"/>
            <a:pathLst>
              <a:path w="80644" h="137794">
                <a:moveTo>
                  <a:pt x="80521" y="102834"/>
                </a:moveTo>
                <a:lnTo>
                  <a:pt x="80521" y="0"/>
                </a:lnTo>
                <a:lnTo>
                  <a:pt x="40260" y="0"/>
                </a:lnTo>
                <a:lnTo>
                  <a:pt x="24587" y="3163"/>
                </a:lnTo>
                <a:lnTo>
                  <a:pt x="11790" y="11790"/>
                </a:lnTo>
                <a:lnTo>
                  <a:pt x="3163" y="24587"/>
                </a:lnTo>
                <a:lnTo>
                  <a:pt x="0" y="40260"/>
                </a:lnTo>
                <a:lnTo>
                  <a:pt x="0" y="137754"/>
                </a:lnTo>
              </a:path>
            </a:pathLst>
          </a:custGeom>
          <a:ln w="31412">
            <a:solidFill>
              <a:srgbClr val="187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952480" y="1534004"/>
            <a:ext cx="80645" cy="102870"/>
          </a:xfrm>
          <a:custGeom>
            <a:avLst/>
            <a:gdLst/>
            <a:ahLst/>
            <a:cxnLst/>
            <a:rect l="l" t="t" r="r" b="b"/>
            <a:pathLst>
              <a:path w="80644" h="102869">
                <a:moveTo>
                  <a:pt x="80521" y="0"/>
                </a:moveTo>
                <a:lnTo>
                  <a:pt x="40260" y="0"/>
                </a:lnTo>
                <a:lnTo>
                  <a:pt x="24587" y="3164"/>
                </a:lnTo>
                <a:lnTo>
                  <a:pt x="11790" y="11794"/>
                </a:lnTo>
                <a:lnTo>
                  <a:pt x="3163" y="24591"/>
                </a:lnTo>
                <a:lnTo>
                  <a:pt x="0" y="40260"/>
                </a:lnTo>
                <a:lnTo>
                  <a:pt x="0" y="102834"/>
                </a:lnTo>
              </a:path>
            </a:pathLst>
          </a:custGeom>
          <a:ln w="31412">
            <a:solidFill>
              <a:srgbClr val="187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979684" y="1957509"/>
            <a:ext cx="312420" cy="124460"/>
          </a:xfrm>
          <a:custGeom>
            <a:avLst/>
            <a:gdLst/>
            <a:ahLst/>
            <a:cxnLst/>
            <a:rect l="l" t="t" r="r" b="b"/>
            <a:pathLst>
              <a:path w="312419" h="124460">
                <a:moveTo>
                  <a:pt x="0" y="123912"/>
                </a:moveTo>
                <a:lnTo>
                  <a:pt x="312199" y="123912"/>
                </a:lnTo>
                <a:lnTo>
                  <a:pt x="312199" y="0"/>
                </a:lnTo>
                <a:lnTo>
                  <a:pt x="0" y="0"/>
                </a:lnTo>
                <a:lnTo>
                  <a:pt x="0" y="123912"/>
                </a:lnTo>
                <a:close/>
              </a:path>
            </a:pathLst>
          </a:custGeom>
          <a:ln w="31412">
            <a:solidFill>
              <a:srgbClr val="187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1042771" y="2013152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6313"/>
                </a:moveTo>
                <a:lnTo>
                  <a:pt x="0" y="2827"/>
                </a:lnTo>
                <a:lnTo>
                  <a:pt x="2827" y="0"/>
                </a:lnTo>
                <a:lnTo>
                  <a:pt x="6313" y="0"/>
                </a:lnTo>
                <a:lnTo>
                  <a:pt x="9800" y="0"/>
                </a:lnTo>
                <a:lnTo>
                  <a:pt x="12627" y="2827"/>
                </a:lnTo>
                <a:lnTo>
                  <a:pt x="12627" y="6313"/>
                </a:lnTo>
                <a:lnTo>
                  <a:pt x="12627" y="9800"/>
                </a:lnTo>
                <a:lnTo>
                  <a:pt x="9800" y="12617"/>
                </a:lnTo>
                <a:lnTo>
                  <a:pt x="6313" y="12617"/>
                </a:lnTo>
                <a:lnTo>
                  <a:pt x="2827" y="12617"/>
                </a:lnTo>
                <a:lnTo>
                  <a:pt x="0" y="9800"/>
                </a:lnTo>
                <a:lnTo>
                  <a:pt x="0" y="6313"/>
                </a:lnTo>
                <a:close/>
              </a:path>
            </a:pathLst>
          </a:custGeom>
          <a:ln w="31412">
            <a:solidFill>
              <a:srgbClr val="187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1411702" y="852548"/>
            <a:ext cx="588010" cy="236854"/>
          </a:xfrm>
          <a:custGeom>
            <a:avLst/>
            <a:gdLst/>
            <a:ahLst/>
            <a:cxnLst/>
            <a:rect l="l" t="t" r="r" b="b"/>
            <a:pathLst>
              <a:path w="588010" h="236855">
                <a:moveTo>
                  <a:pt x="293959" y="0"/>
                </a:moveTo>
                <a:lnTo>
                  <a:pt x="548548" y="0"/>
                </a:lnTo>
                <a:lnTo>
                  <a:pt x="563870" y="3093"/>
                </a:lnTo>
                <a:lnTo>
                  <a:pt x="576385" y="11529"/>
                </a:lnTo>
                <a:lnTo>
                  <a:pt x="584824" y="24043"/>
                </a:lnTo>
                <a:lnTo>
                  <a:pt x="587919" y="39370"/>
                </a:lnTo>
                <a:lnTo>
                  <a:pt x="584824" y="54697"/>
                </a:lnTo>
                <a:lnTo>
                  <a:pt x="576385" y="67211"/>
                </a:lnTo>
                <a:lnTo>
                  <a:pt x="563870" y="75647"/>
                </a:lnTo>
                <a:lnTo>
                  <a:pt x="548548" y="78741"/>
                </a:lnTo>
                <a:lnTo>
                  <a:pt x="39380" y="78741"/>
                </a:lnTo>
                <a:lnTo>
                  <a:pt x="24052" y="81835"/>
                </a:lnTo>
                <a:lnTo>
                  <a:pt x="11534" y="90274"/>
                </a:lnTo>
                <a:lnTo>
                  <a:pt x="3094" y="102789"/>
                </a:lnTo>
                <a:lnTo>
                  <a:pt x="0" y="118111"/>
                </a:lnTo>
                <a:lnTo>
                  <a:pt x="3094" y="133439"/>
                </a:lnTo>
                <a:lnTo>
                  <a:pt x="11534" y="145957"/>
                </a:lnTo>
                <a:lnTo>
                  <a:pt x="24052" y="154397"/>
                </a:lnTo>
                <a:lnTo>
                  <a:pt x="39380" y="157492"/>
                </a:lnTo>
                <a:lnTo>
                  <a:pt x="254808" y="157492"/>
                </a:lnTo>
                <a:lnTo>
                  <a:pt x="270135" y="160585"/>
                </a:lnTo>
                <a:lnTo>
                  <a:pt x="282649" y="169022"/>
                </a:lnTo>
                <a:lnTo>
                  <a:pt x="291086" y="181536"/>
                </a:lnTo>
                <a:lnTo>
                  <a:pt x="294179" y="196863"/>
                </a:lnTo>
                <a:lnTo>
                  <a:pt x="294179" y="236233"/>
                </a:lnTo>
              </a:path>
            </a:pathLst>
          </a:custGeom>
          <a:ln w="31412">
            <a:solidFill>
              <a:srgbClr val="187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68653" y="1148615"/>
            <a:ext cx="9398635" cy="664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950" b="1" spc="509" dirty="0">
                <a:solidFill>
                  <a:srgbClr val="147EC1"/>
                </a:solidFill>
                <a:latin typeface="Calibri"/>
                <a:cs typeface="Calibri"/>
              </a:rPr>
              <a:t>POSITIONING </a:t>
            </a:r>
            <a:r>
              <a:rPr sz="3950" b="1" spc="620" dirty="0">
                <a:solidFill>
                  <a:srgbClr val="147EC1"/>
                </a:solidFill>
                <a:latin typeface="Calibri"/>
                <a:cs typeface="Calibri"/>
              </a:rPr>
              <a:t>AND</a:t>
            </a:r>
            <a:r>
              <a:rPr sz="3950" b="1" spc="45" dirty="0">
                <a:solidFill>
                  <a:srgbClr val="147EC1"/>
                </a:solidFill>
                <a:latin typeface="Calibri"/>
                <a:cs typeface="Calibri"/>
              </a:rPr>
              <a:t> </a:t>
            </a:r>
            <a:r>
              <a:rPr sz="3950" b="1" spc="525" dirty="0">
                <a:solidFill>
                  <a:srgbClr val="147EC1"/>
                </a:solidFill>
                <a:latin typeface="Calibri"/>
                <a:cs typeface="Calibri"/>
              </a:rPr>
              <a:t>PRIORITIZATION</a:t>
            </a:r>
            <a:endParaRPr sz="395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90956" y="10532066"/>
            <a:ext cx="3392804" cy="413384"/>
          </a:xfrm>
          <a:custGeom>
            <a:avLst/>
            <a:gdLst/>
            <a:ahLst/>
            <a:cxnLst/>
            <a:rect l="l" t="t" r="r" b="b"/>
            <a:pathLst>
              <a:path w="3392804" h="413384">
                <a:moveTo>
                  <a:pt x="0" y="413076"/>
                </a:moveTo>
                <a:lnTo>
                  <a:pt x="3392566" y="413076"/>
                </a:lnTo>
                <a:lnTo>
                  <a:pt x="3392566" y="0"/>
                </a:lnTo>
                <a:lnTo>
                  <a:pt x="0" y="0"/>
                </a:lnTo>
                <a:lnTo>
                  <a:pt x="0" y="413076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91505" y="885297"/>
            <a:ext cx="211454" cy="196850"/>
          </a:xfrm>
          <a:custGeom>
            <a:avLst/>
            <a:gdLst/>
            <a:ahLst/>
            <a:cxnLst/>
            <a:rect l="l" t="t" r="r" b="b"/>
            <a:pathLst>
              <a:path w="211455" h="196850">
                <a:moveTo>
                  <a:pt x="211030" y="0"/>
                </a:moveTo>
                <a:lnTo>
                  <a:pt x="0" y="0"/>
                </a:lnTo>
                <a:lnTo>
                  <a:pt x="0" y="196391"/>
                </a:lnTo>
                <a:lnTo>
                  <a:pt x="55606" y="192250"/>
                </a:lnTo>
                <a:lnTo>
                  <a:pt x="109484" y="185345"/>
                </a:lnTo>
                <a:lnTo>
                  <a:pt x="161378" y="175848"/>
                </a:lnTo>
                <a:lnTo>
                  <a:pt x="211030" y="163932"/>
                </a:lnTo>
                <a:lnTo>
                  <a:pt x="211030" y="0"/>
                </a:lnTo>
                <a:close/>
              </a:path>
            </a:pathLst>
          </a:custGeom>
          <a:solidFill>
            <a:srgbClr val="BDCE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93662" y="1041263"/>
            <a:ext cx="170180" cy="266065"/>
          </a:xfrm>
          <a:custGeom>
            <a:avLst/>
            <a:gdLst/>
            <a:ahLst/>
            <a:cxnLst/>
            <a:rect l="l" t="t" r="r" b="b"/>
            <a:pathLst>
              <a:path w="170180" h="266065">
                <a:moveTo>
                  <a:pt x="169890" y="0"/>
                </a:moveTo>
                <a:lnTo>
                  <a:pt x="134882" y="22798"/>
                </a:lnTo>
                <a:lnTo>
                  <a:pt x="93937" y="45176"/>
                </a:lnTo>
                <a:lnTo>
                  <a:pt x="32493" y="72468"/>
                </a:lnTo>
                <a:lnTo>
                  <a:pt x="0" y="84615"/>
                </a:lnTo>
                <a:lnTo>
                  <a:pt x="0" y="265960"/>
                </a:lnTo>
                <a:lnTo>
                  <a:pt x="40325" y="229879"/>
                </a:lnTo>
                <a:lnTo>
                  <a:pt x="77668" y="190142"/>
                </a:lnTo>
                <a:lnTo>
                  <a:pt x="111837" y="146994"/>
                </a:lnTo>
                <a:lnTo>
                  <a:pt x="142641" y="100683"/>
                </a:lnTo>
                <a:lnTo>
                  <a:pt x="169890" y="51453"/>
                </a:lnTo>
                <a:lnTo>
                  <a:pt x="169890" y="0"/>
                </a:lnTo>
                <a:close/>
              </a:path>
            </a:pathLst>
          </a:custGeom>
          <a:solidFill>
            <a:srgbClr val="BDCE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91508" y="1153291"/>
            <a:ext cx="211454" cy="281940"/>
          </a:xfrm>
          <a:custGeom>
            <a:avLst/>
            <a:gdLst/>
            <a:ahLst/>
            <a:cxnLst/>
            <a:rect l="l" t="t" r="r" b="b"/>
            <a:pathLst>
              <a:path w="211455" h="281940">
                <a:moveTo>
                  <a:pt x="211030" y="0"/>
                </a:moveTo>
                <a:lnTo>
                  <a:pt x="160691" y="10877"/>
                </a:lnTo>
                <a:lnTo>
                  <a:pt x="108621" y="19437"/>
                </a:lnTo>
                <a:lnTo>
                  <a:pt x="54997" y="25640"/>
                </a:lnTo>
                <a:lnTo>
                  <a:pt x="0" y="29444"/>
                </a:lnTo>
                <a:lnTo>
                  <a:pt x="0" y="281708"/>
                </a:lnTo>
                <a:lnTo>
                  <a:pt x="55602" y="273095"/>
                </a:lnTo>
                <a:lnTo>
                  <a:pt x="109486" y="259057"/>
                </a:lnTo>
                <a:lnTo>
                  <a:pt x="161403" y="239816"/>
                </a:lnTo>
                <a:lnTo>
                  <a:pt x="211103" y="215595"/>
                </a:lnTo>
                <a:lnTo>
                  <a:pt x="211030" y="0"/>
                </a:lnTo>
                <a:close/>
              </a:path>
            </a:pathLst>
          </a:custGeom>
          <a:solidFill>
            <a:srgbClr val="BDCE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93660" y="885298"/>
            <a:ext cx="170180" cy="133985"/>
          </a:xfrm>
          <a:custGeom>
            <a:avLst/>
            <a:gdLst/>
            <a:ahLst/>
            <a:cxnLst/>
            <a:rect l="l" t="t" r="r" b="b"/>
            <a:pathLst>
              <a:path w="170180" h="133984">
                <a:moveTo>
                  <a:pt x="169890" y="0"/>
                </a:moveTo>
                <a:lnTo>
                  <a:pt x="0" y="0"/>
                </a:lnTo>
                <a:lnTo>
                  <a:pt x="0" y="133702"/>
                </a:lnTo>
                <a:lnTo>
                  <a:pt x="50252" y="111512"/>
                </a:lnTo>
                <a:lnTo>
                  <a:pt x="95625" y="86934"/>
                </a:lnTo>
                <a:lnTo>
                  <a:pt x="135658" y="60314"/>
                </a:lnTo>
                <a:lnTo>
                  <a:pt x="169890" y="31999"/>
                </a:lnTo>
                <a:lnTo>
                  <a:pt x="169890" y="0"/>
                </a:lnTo>
                <a:close/>
              </a:path>
            </a:pathLst>
          </a:custGeom>
          <a:solidFill>
            <a:srgbClr val="BDCE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61082" y="885297"/>
            <a:ext cx="220979" cy="196215"/>
          </a:xfrm>
          <a:custGeom>
            <a:avLst/>
            <a:gdLst/>
            <a:ahLst/>
            <a:cxnLst/>
            <a:rect l="l" t="t" r="r" b="b"/>
            <a:pathLst>
              <a:path w="220980" h="196215">
                <a:moveTo>
                  <a:pt x="220401" y="0"/>
                </a:moveTo>
                <a:lnTo>
                  <a:pt x="0" y="0"/>
                </a:lnTo>
                <a:lnTo>
                  <a:pt x="0" y="161523"/>
                </a:lnTo>
                <a:lnTo>
                  <a:pt x="51684" y="174291"/>
                </a:lnTo>
                <a:lnTo>
                  <a:pt x="105854" y="184435"/>
                </a:lnTo>
                <a:lnTo>
                  <a:pt x="162196" y="191793"/>
                </a:lnTo>
                <a:lnTo>
                  <a:pt x="220401" y="196203"/>
                </a:lnTo>
                <a:lnTo>
                  <a:pt x="220401" y="0"/>
                </a:lnTo>
                <a:close/>
              </a:path>
            </a:pathLst>
          </a:custGeom>
          <a:solidFill>
            <a:srgbClr val="488B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09915" y="885293"/>
            <a:ext cx="160655" cy="130810"/>
          </a:xfrm>
          <a:custGeom>
            <a:avLst/>
            <a:gdLst/>
            <a:ahLst/>
            <a:cxnLst/>
            <a:rect l="l" t="t" r="r" b="b"/>
            <a:pathLst>
              <a:path w="160655" h="130809">
                <a:moveTo>
                  <a:pt x="160037" y="0"/>
                </a:moveTo>
                <a:lnTo>
                  <a:pt x="0" y="0"/>
                </a:lnTo>
                <a:lnTo>
                  <a:pt x="0" y="32019"/>
                </a:lnTo>
                <a:lnTo>
                  <a:pt x="40187" y="64958"/>
                </a:lnTo>
                <a:lnTo>
                  <a:pt x="88133" y="95588"/>
                </a:lnTo>
                <a:lnTo>
                  <a:pt x="122750" y="113654"/>
                </a:lnTo>
                <a:lnTo>
                  <a:pt x="160037" y="130299"/>
                </a:lnTo>
                <a:lnTo>
                  <a:pt x="160037" y="0"/>
                </a:lnTo>
                <a:close/>
              </a:path>
            </a:pathLst>
          </a:custGeom>
          <a:solidFill>
            <a:srgbClr val="488B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61082" y="1150878"/>
            <a:ext cx="220979" cy="284480"/>
          </a:xfrm>
          <a:custGeom>
            <a:avLst/>
            <a:gdLst/>
            <a:ahLst/>
            <a:cxnLst/>
            <a:rect l="l" t="t" r="r" b="b"/>
            <a:pathLst>
              <a:path w="220980" h="284480">
                <a:moveTo>
                  <a:pt x="0" y="0"/>
                </a:moveTo>
                <a:lnTo>
                  <a:pt x="0" y="213092"/>
                </a:lnTo>
                <a:lnTo>
                  <a:pt x="41163" y="234483"/>
                </a:lnTo>
                <a:lnTo>
                  <a:pt x="83927" y="252406"/>
                </a:lnTo>
                <a:lnTo>
                  <a:pt x="128150" y="266740"/>
                </a:lnTo>
                <a:lnTo>
                  <a:pt x="173689" y="277358"/>
                </a:lnTo>
                <a:lnTo>
                  <a:pt x="220401" y="284137"/>
                </a:lnTo>
                <a:lnTo>
                  <a:pt x="220401" y="31643"/>
                </a:lnTo>
                <a:lnTo>
                  <a:pt x="162884" y="27530"/>
                </a:lnTo>
                <a:lnTo>
                  <a:pt x="106831" y="20882"/>
                </a:lnTo>
                <a:lnTo>
                  <a:pt x="52463" y="11704"/>
                </a:lnTo>
                <a:lnTo>
                  <a:pt x="0" y="0"/>
                </a:lnTo>
                <a:close/>
              </a:path>
            </a:pathLst>
          </a:custGeom>
          <a:solidFill>
            <a:srgbClr val="488B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09915" y="1041170"/>
            <a:ext cx="160655" cy="259079"/>
          </a:xfrm>
          <a:custGeom>
            <a:avLst/>
            <a:gdLst/>
            <a:ahLst/>
            <a:cxnLst/>
            <a:rect l="l" t="t" r="r" b="b"/>
            <a:pathLst>
              <a:path w="160655" h="259080">
                <a:moveTo>
                  <a:pt x="0" y="0"/>
                </a:moveTo>
                <a:lnTo>
                  <a:pt x="0" y="52647"/>
                </a:lnTo>
                <a:lnTo>
                  <a:pt x="25896" y="99526"/>
                </a:lnTo>
                <a:lnTo>
                  <a:pt x="55021" y="143755"/>
                </a:lnTo>
                <a:lnTo>
                  <a:pt x="87201" y="185129"/>
                </a:lnTo>
                <a:lnTo>
                  <a:pt x="122263" y="223447"/>
                </a:lnTo>
                <a:lnTo>
                  <a:pt x="160037" y="258505"/>
                </a:lnTo>
                <a:lnTo>
                  <a:pt x="160037" y="81840"/>
                </a:lnTo>
                <a:lnTo>
                  <a:pt x="116291" y="64380"/>
                </a:lnTo>
                <a:lnTo>
                  <a:pt x="74957" y="44866"/>
                </a:lnTo>
                <a:lnTo>
                  <a:pt x="36153" y="23379"/>
                </a:lnTo>
                <a:lnTo>
                  <a:pt x="0" y="0"/>
                </a:lnTo>
                <a:close/>
              </a:path>
            </a:pathLst>
          </a:custGeom>
          <a:solidFill>
            <a:srgbClr val="488B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09910" y="1270391"/>
            <a:ext cx="471805" cy="1002030"/>
          </a:xfrm>
          <a:custGeom>
            <a:avLst/>
            <a:gdLst/>
            <a:ahLst/>
            <a:cxnLst/>
            <a:rect l="l" t="t" r="r" b="b"/>
            <a:pathLst>
              <a:path w="471805" h="1002030">
                <a:moveTo>
                  <a:pt x="0" y="0"/>
                </a:moveTo>
                <a:lnTo>
                  <a:pt x="0" y="1001896"/>
                </a:lnTo>
                <a:lnTo>
                  <a:pt x="471577" y="1001896"/>
                </a:lnTo>
                <a:lnTo>
                  <a:pt x="471577" y="803431"/>
                </a:lnTo>
                <a:lnTo>
                  <a:pt x="250191" y="803431"/>
                </a:lnTo>
                <a:lnTo>
                  <a:pt x="250191" y="689036"/>
                </a:lnTo>
                <a:lnTo>
                  <a:pt x="471577" y="689036"/>
                </a:lnTo>
                <a:lnTo>
                  <a:pt x="471577" y="574757"/>
                </a:lnTo>
                <a:lnTo>
                  <a:pt x="250170" y="574757"/>
                </a:lnTo>
                <a:lnTo>
                  <a:pt x="250170" y="460362"/>
                </a:lnTo>
                <a:lnTo>
                  <a:pt x="471577" y="460362"/>
                </a:lnTo>
                <a:lnTo>
                  <a:pt x="471577" y="266484"/>
                </a:lnTo>
                <a:lnTo>
                  <a:pt x="420791" y="259974"/>
                </a:lnTo>
                <a:lnTo>
                  <a:pt x="371184" y="249473"/>
                </a:lnTo>
                <a:lnTo>
                  <a:pt x="322892" y="235130"/>
                </a:lnTo>
                <a:lnTo>
                  <a:pt x="276048" y="217094"/>
                </a:lnTo>
                <a:lnTo>
                  <a:pt x="230788" y="195515"/>
                </a:lnTo>
                <a:lnTo>
                  <a:pt x="187244" y="170541"/>
                </a:lnTo>
                <a:lnTo>
                  <a:pt x="145553" y="142324"/>
                </a:lnTo>
                <a:lnTo>
                  <a:pt x="105849" y="111011"/>
                </a:lnTo>
                <a:lnTo>
                  <a:pt x="68266" y="76753"/>
                </a:lnTo>
                <a:lnTo>
                  <a:pt x="32938" y="39700"/>
                </a:lnTo>
                <a:lnTo>
                  <a:pt x="0" y="0"/>
                </a:lnTo>
                <a:close/>
              </a:path>
            </a:pathLst>
          </a:custGeom>
          <a:solidFill>
            <a:srgbClr val="488B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91505" y="1269907"/>
            <a:ext cx="472440" cy="1002665"/>
          </a:xfrm>
          <a:custGeom>
            <a:avLst/>
            <a:gdLst/>
            <a:ahLst/>
            <a:cxnLst/>
            <a:rect l="l" t="t" r="r" b="b"/>
            <a:pathLst>
              <a:path w="472439" h="1002664">
                <a:moveTo>
                  <a:pt x="472048" y="0"/>
                </a:moveTo>
                <a:lnTo>
                  <a:pt x="439084" y="39750"/>
                </a:lnTo>
                <a:lnTo>
                  <a:pt x="403729" y="76853"/>
                </a:lnTo>
                <a:lnTo>
                  <a:pt x="366116" y="111159"/>
                </a:lnTo>
                <a:lnTo>
                  <a:pt x="326379" y="142517"/>
                </a:lnTo>
                <a:lnTo>
                  <a:pt x="284653" y="170780"/>
                </a:lnTo>
                <a:lnTo>
                  <a:pt x="241071" y="195797"/>
                </a:lnTo>
                <a:lnTo>
                  <a:pt x="195766" y="217418"/>
                </a:lnTo>
                <a:lnTo>
                  <a:pt x="148873" y="235496"/>
                </a:lnTo>
                <a:lnTo>
                  <a:pt x="100525" y="249879"/>
                </a:lnTo>
                <a:lnTo>
                  <a:pt x="50856" y="260418"/>
                </a:lnTo>
                <a:lnTo>
                  <a:pt x="0" y="266965"/>
                </a:lnTo>
                <a:lnTo>
                  <a:pt x="0" y="460844"/>
                </a:lnTo>
                <a:lnTo>
                  <a:pt x="212202" y="460844"/>
                </a:lnTo>
                <a:lnTo>
                  <a:pt x="212202" y="575249"/>
                </a:lnTo>
                <a:lnTo>
                  <a:pt x="0" y="575249"/>
                </a:lnTo>
                <a:lnTo>
                  <a:pt x="0" y="689518"/>
                </a:lnTo>
                <a:lnTo>
                  <a:pt x="212213" y="689518"/>
                </a:lnTo>
                <a:lnTo>
                  <a:pt x="212213" y="803912"/>
                </a:lnTo>
                <a:lnTo>
                  <a:pt x="0" y="803912"/>
                </a:lnTo>
                <a:lnTo>
                  <a:pt x="0" y="1002377"/>
                </a:lnTo>
                <a:lnTo>
                  <a:pt x="472048" y="1002377"/>
                </a:lnTo>
                <a:lnTo>
                  <a:pt x="472048" y="0"/>
                </a:lnTo>
                <a:close/>
              </a:path>
            </a:pathLst>
          </a:custGeom>
          <a:solidFill>
            <a:srgbClr val="BDCE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60839" y="586374"/>
            <a:ext cx="997585" cy="997585"/>
          </a:xfrm>
          <a:custGeom>
            <a:avLst/>
            <a:gdLst/>
            <a:ahLst/>
            <a:cxnLst/>
            <a:rect l="l" t="t" r="r" b="b"/>
            <a:pathLst>
              <a:path w="997585" h="997585">
                <a:moveTo>
                  <a:pt x="195093" y="353004"/>
                </a:moveTo>
                <a:lnTo>
                  <a:pt x="389998" y="560108"/>
                </a:lnTo>
                <a:lnTo>
                  <a:pt x="0" y="997498"/>
                </a:lnTo>
                <a:lnTo>
                  <a:pt x="442562" y="606180"/>
                </a:lnTo>
                <a:lnTo>
                  <a:pt x="618673" y="606180"/>
                </a:lnTo>
                <a:lnTo>
                  <a:pt x="786627" y="398993"/>
                </a:lnTo>
                <a:lnTo>
                  <a:pt x="382553" y="398993"/>
                </a:lnTo>
                <a:lnTo>
                  <a:pt x="195093" y="353004"/>
                </a:lnTo>
                <a:close/>
              </a:path>
              <a:path w="997585" h="997585">
                <a:moveTo>
                  <a:pt x="618673" y="606180"/>
                </a:moveTo>
                <a:lnTo>
                  <a:pt x="442562" y="606180"/>
                </a:lnTo>
                <a:lnTo>
                  <a:pt x="630012" y="797975"/>
                </a:lnTo>
                <a:lnTo>
                  <a:pt x="600034" y="629174"/>
                </a:lnTo>
                <a:lnTo>
                  <a:pt x="618673" y="606180"/>
                </a:lnTo>
                <a:close/>
              </a:path>
              <a:path w="997585" h="997585">
                <a:moveTo>
                  <a:pt x="682481" y="0"/>
                </a:moveTo>
                <a:lnTo>
                  <a:pt x="682481" y="122781"/>
                </a:lnTo>
                <a:lnTo>
                  <a:pt x="382553" y="398993"/>
                </a:lnTo>
                <a:lnTo>
                  <a:pt x="786627" y="398993"/>
                </a:lnTo>
                <a:lnTo>
                  <a:pt x="855042" y="314597"/>
                </a:lnTo>
                <a:lnTo>
                  <a:pt x="990016" y="314597"/>
                </a:lnTo>
                <a:lnTo>
                  <a:pt x="682481" y="0"/>
                </a:lnTo>
                <a:close/>
              </a:path>
              <a:path w="997585" h="997585">
                <a:moveTo>
                  <a:pt x="990016" y="314597"/>
                </a:moveTo>
                <a:lnTo>
                  <a:pt x="855042" y="314597"/>
                </a:lnTo>
                <a:lnTo>
                  <a:pt x="997508" y="322262"/>
                </a:lnTo>
                <a:lnTo>
                  <a:pt x="990016" y="314597"/>
                </a:lnTo>
                <a:close/>
              </a:path>
            </a:pathLst>
          </a:custGeom>
          <a:solidFill>
            <a:srgbClr val="920B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457015" y="4682403"/>
            <a:ext cx="6213475" cy="4016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32200"/>
              </a:lnSpc>
            </a:pPr>
            <a:r>
              <a:rPr sz="3950" spc="15" dirty="0">
                <a:solidFill>
                  <a:srgbClr val="424244"/>
                </a:solidFill>
                <a:latin typeface="Arial"/>
                <a:cs typeface="Arial"/>
              </a:rPr>
              <a:t>UN </a:t>
            </a:r>
            <a:r>
              <a:rPr sz="3950" spc="40" dirty="0">
                <a:solidFill>
                  <a:srgbClr val="424244"/>
                </a:solidFill>
                <a:latin typeface="Arial"/>
                <a:cs typeface="Arial"/>
              </a:rPr>
              <a:t>Women </a:t>
            </a:r>
            <a:r>
              <a:rPr sz="3950" spc="10" dirty="0">
                <a:solidFill>
                  <a:srgbClr val="424244"/>
                </a:solidFill>
                <a:latin typeface="Arial"/>
                <a:cs typeface="Arial"/>
              </a:rPr>
              <a:t>helps </a:t>
            </a:r>
            <a:r>
              <a:rPr sz="3950" spc="185" dirty="0">
                <a:solidFill>
                  <a:srgbClr val="424244"/>
                </a:solidFill>
                <a:latin typeface="Arial"/>
                <a:cs typeface="Arial"/>
              </a:rPr>
              <a:t>to</a:t>
            </a:r>
            <a:r>
              <a:rPr sz="3950" spc="-560" dirty="0">
                <a:solidFill>
                  <a:srgbClr val="424244"/>
                </a:solidFill>
                <a:latin typeface="Arial"/>
                <a:cs typeface="Arial"/>
              </a:rPr>
              <a:t> </a:t>
            </a:r>
            <a:r>
              <a:rPr sz="3950" spc="-20" dirty="0">
                <a:solidFill>
                  <a:srgbClr val="424244"/>
                </a:solidFill>
                <a:latin typeface="Arial"/>
                <a:cs typeface="Arial"/>
              </a:rPr>
              <a:t>ensure  </a:t>
            </a:r>
            <a:r>
              <a:rPr sz="3950" spc="210" dirty="0">
                <a:solidFill>
                  <a:srgbClr val="424244"/>
                </a:solidFill>
                <a:latin typeface="Arial"/>
                <a:cs typeface="Arial"/>
              </a:rPr>
              <a:t>that </a:t>
            </a:r>
            <a:r>
              <a:rPr sz="3950" b="1" spc="-110" dirty="0">
                <a:solidFill>
                  <a:srgbClr val="147EC1"/>
                </a:solidFill>
                <a:latin typeface="Arial"/>
                <a:cs typeface="Arial"/>
              </a:rPr>
              <a:t>gender </a:t>
            </a:r>
            <a:r>
              <a:rPr sz="3950" b="1" spc="-35" dirty="0">
                <a:solidFill>
                  <a:srgbClr val="147EC1"/>
                </a:solidFill>
                <a:latin typeface="Arial"/>
                <a:cs typeface="Arial"/>
              </a:rPr>
              <a:t>equality</a:t>
            </a:r>
            <a:r>
              <a:rPr sz="3950" b="1" spc="-395" dirty="0">
                <a:solidFill>
                  <a:srgbClr val="147EC1"/>
                </a:solidFill>
                <a:latin typeface="Arial"/>
                <a:cs typeface="Arial"/>
              </a:rPr>
              <a:t> </a:t>
            </a:r>
            <a:r>
              <a:rPr sz="3950" spc="60" dirty="0">
                <a:solidFill>
                  <a:srgbClr val="424244"/>
                </a:solidFill>
                <a:latin typeface="Arial"/>
                <a:cs typeface="Arial"/>
              </a:rPr>
              <a:t>and</a:t>
            </a:r>
            <a:endParaRPr sz="395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525"/>
              </a:spcBef>
            </a:pPr>
            <a:r>
              <a:rPr sz="3950" spc="130" dirty="0">
                <a:solidFill>
                  <a:srgbClr val="424244"/>
                </a:solidFill>
                <a:latin typeface="Arial"/>
                <a:cs typeface="Arial"/>
              </a:rPr>
              <a:t>the </a:t>
            </a:r>
            <a:r>
              <a:rPr sz="3950" spc="114" dirty="0">
                <a:solidFill>
                  <a:srgbClr val="424244"/>
                </a:solidFill>
                <a:latin typeface="Arial"/>
                <a:cs typeface="Arial"/>
              </a:rPr>
              <a:t>empowerment</a:t>
            </a:r>
            <a:r>
              <a:rPr sz="3950" spc="-280" dirty="0">
                <a:solidFill>
                  <a:srgbClr val="424244"/>
                </a:solidFill>
                <a:latin typeface="Arial"/>
                <a:cs typeface="Arial"/>
              </a:rPr>
              <a:t> </a:t>
            </a:r>
            <a:r>
              <a:rPr sz="3950" spc="145" dirty="0">
                <a:solidFill>
                  <a:srgbClr val="424244"/>
                </a:solidFill>
                <a:latin typeface="Arial"/>
                <a:cs typeface="Arial"/>
              </a:rPr>
              <a:t>of</a:t>
            </a:r>
            <a:endParaRPr sz="3950" dirty="0">
              <a:latin typeface="Arial"/>
              <a:cs typeface="Arial"/>
            </a:endParaRPr>
          </a:p>
          <a:p>
            <a:pPr marL="119380" marR="102235" algn="ctr">
              <a:lnSpc>
                <a:spcPct val="132200"/>
              </a:lnSpc>
            </a:pPr>
            <a:r>
              <a:rPr sz="3950" spc="125" dirty="0">
                <a:solidFill>
                  <a:srgbClr val="424244"/>
                </a:solidFill>
                <a:latin typeface="Arial"/>
                <a:cs typeface="Arial"/>
              </a:rPr>
              <a:t>women </a:t>
            </a:r>
            <a:r>
              <a:rPr sz="3950" spc="40" dirty="0">
                <a:solidFill>
                  <a:srgbClr val="424244"/>
                </a:solidFill>
                <a:latin typeface="Arial"/>
                <a:cs typeface="Arial"/>
              </a:rPr>
              <a:t>remains </a:t>
            </a:r>
            <a:r>
              <a:rPr sz="3950" b="1" spc="-75" dirty="0">
                <a:solidFill>
                  <a:srgbClr val="147EC1"/>
                </a:solidFill>
                <a:latin typeface="Arial"/>
                <a:cs typeface="Arial"/>
              </a:rPr>
              <a:t>central</a:t>
            </a:r>
            <a:r>
              <a:rPr sz="3950" b="1" spc="-459" dirty="0">
                <a:solidFill>
                  <a:srgbClr val="147EC1"/>
                </a:solidFill>
                <a:latin typeface="Arial"/>
                <a:cs typeface="Arial"/>
              </a:rPr>
              <a:t> </a:t>
            </a:r>
            <a:r>
              <a:rPr sz="3950" b="1" spc="45" dirty="0">
                <a:solidFill>
                  <a:srgbClr val="147EC1"/>
                </a:solidFill>
                <a:latin typeface="Arial"/>
                <a:cs typeface="Arial"/>
              </a:rPr>
              <a:t>to  </a:t>
            </a:r>
            <a:r>
              <a:rPr sz="3950" b="1" spc="-25" dirty="0">
                <a:solidFill>
                  <a:srgbClr val="147EC1"/>
                </a:solidFill>
                <a:latin typeface="Arial"/>
                <a:cs typeface="Arial"/>
              </a:rPr>
              <a:t>humanitarian</a:t>
            </a:r>
            <a:r>
              <a:rPr sz="3950" b="1" spc="-170" dirty="0">
                <a:solidFill>
                  <a:srgbClr val="147EC1"/>
                </a:solidFill>
                <a:latin typeface="Arial"/>
                <a:cs typeface="Arial"/>
              </a:rPr>
              <a:t> </a:t>
            </a:r>
            <a:r>
              <a:rPr sz="3950" b="1" spc="-65" dirty="0">
                <a:solidFill>
                  <a:srgbClr val="147EC1"/>
                </a:solidFill>
                <a:latin typeface="Arial"/>
                <a:cs typeface="Arial"/>
              </a:rPr>
              <a:t>action.</a:t>
            </a:r>
            <a:endParaRPr sz="395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715165" y="3466407"/>
            <a:ext cx="3060700" cy="4832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893695" algn="l"/>
              </a:tabLst>
            </a:pPr>
            <a:r>
              <a:rPr sz="2850" b="1" spc="690" dirty="0">
                <a:latin typeface="Calibri"/>
                <a:cs typeface="Calibri"/>
              </a:rPr>
              <a:t>C</a:t>
            </a:r>
            <a:r>
              <a:rPr sz="2850" b="1" spc="700" dirty="0">
                <a:latin typeface="Calibri"/>
                <a:cs typeface="Calibri"/>
              </a:rPr>
              <a:t>ONC</a:t>
            </a:r>
            <a:r>
              <a:rPr sz="2850" b="1" spc="465" dirty="0">
                <a:latin typeface="Calibri"/>
                <a:cs typeface="Calibri"/>
              </a:rPr>
              <a:t>L</a:t>
            </a:r>
            <a:r>
              <a:rPr sz="2850" b="1" spc="495" dirty="0">
                <a:latin typeface="Calibri"/>
                <a:cs typeface="Calibri"/>
              </a:rPr>
              <a:t>USIO</a:t>
            </a:r>
            <a:r>
              <a:rPr sz="2850" b="1" spc="455" dirty="0">
                <a:latin typeface="Calibri"/>
                <a:cs typeface="Calibri"/>
              </a:rPr>
              <a:t>N</a:t>
            </a:r>
            <a:r>
              <a:rPr sz="2850" b="1" dirty="0">
                <a:latin typeface="Calibri"/>
                <a:cs typeface="Calibri"/>
              </a:rPr>
              <a:t>	</a:t>
            </a:r>
            <a:r>
              <a:rPr sz="2850" b="1" spc="-235" dirty="0">
                <a:latin typeface="Calibri"/>
                <a:cs typeface="Calibri"/>
              </a:rPr>
              <a:t>1</a:t>
            </a:r>
            <a:endParaRPr sz="285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615714" y="3384870"/>
            <a:ext cx="774065" cy="379730"/>
          </a:xfrm>
          <a:custGeom>
            <a:avLst/>
            <a:gdLst/>
            <a:ahLst/>
            <a:cxnLst/>
            <a:rect l="l" t="t" r="r" b="b"/>
            <a:pathLst>
              <a:path w="774064" h="379729">
                <a:moveTo>
                  <a:pt x="521690" y="0"/>
                </a:moveTo>
                <a:lnTo>
                  <a:pt x="0" y="0"/>
                </a:lnTo>
                <a:lnTo>
                  <a:pt x="35946" y="378386"/>
                </a:lnTo>
                <a:lnTo>
                  <a:pt x="521690" y="378386"/>
                </a:lnTo>
                <a:lnTo>
                  <a:pt x="521690" y="379129"/>
                </a:lnTo>
                <a:lnTo>
                  <a:pt x="773568" y="379129"/>
                </a:lnTo>
                <a:lnTo>
                  <a:pt x="773568" y="150257"/>
                </a:lnTo>
                <a:lnTo>
                  <a:pt x="669841" y="110090"/>
                </a:lnTo>
                <a:lnTo>
                  <a:pt x="590411" y="60293"/>
                </a:lnTo>
                <a:lnTo>
                  <a:pt x="539589" y="17914"/>
                </a:lnTo>
                <a:lnTo>
                  <a:pt x="521690" y="0"/>
                </a:lnTo>
                <a:close/>
              </a:path>
            </a:pathLst>
          </a:custGeom>
          <a:solidFill>
            <a:srgbClr val="C6C8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648320" y="373900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36" y="0"/>
                </a:lnTo>
              </a:path>
            </a:pathLst>
          </a:custGeom>
          <a:ln w="227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615764" y="3384870"/>
            <a:ext cx="252729" cy="379095"/>
          </a:xfrm>
          <a:custGeom>
            <a:avLst/>
            <a:gdLst/>
            <a:ahLst/>
            <a:cxnLst/>
            <a:rect l="l" t="t" r="r" b="b"/>
            <a:pathLst>
              <a:path w="252730" h="379095">
                <a:moveTo>
                  <a:pt x="1486" y="0"/>
                </a:moveTo>
                <a:lnTo>
                  <a:pt x="743" y="837"/>
                </a:lnTo>
                <a:lnTo>
                  <a:pt x="57" y="837"/>
                </a:lnTo>
                <a:lnTo>
                  <a:pt x="25967" y="378993"/>
                </a:lnTo>
                <a:lnTo>
                  <a:pt x="252651" y="378993"/>
                </a:lnTo>
                <a:lnTo>
                  <a:pt x="252651" y="150257"/>
                </a:lnTo>
                <a:lnTo>
                  <a:pt x="185700" y="127422"/>
                </a:lnTo>
                <a:lnTo>
                  <a:pt x="127364" y="98398"/>
                </a:lnTo>
                <a:lnTo>
                  <a:pt x="78709" y="67246"/>
                </a:lnTo>
                <a:lnTo>
                  <a:pt x="40801" y="38026"/>
                </a:lnTo>
                <a:lnTo>
                  <a:pt x="14705" y="14798"/>
                </a:lnTo>
                <a:lnTo>
                  <a:pt x="1486" y="1622"/>
                </a:lnTo>
                <a:lnTo>
                  <a:pt x="1486" y="837"/>
                </a:lnTo>
                <a:lnTo>
                  <a:pt x="743" y="837"/>
                </a:lnTo>
                <a:lnTo>
                  <a:pt x="0" y="0"/>
                </a:lnTo>
                <a:lnTo>
                  <a:pt x="1486" y="0"/>
                </a:lnTo>
                <a:close/>
              </a:path>
            </a:pathLst>
          </a:custGeom>
          <a:solidFill>
            <a:srgbClr val="8081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364413" y="3386683"/>
            <a:ext cx="251460" cy="377190"/>
          </a:xfrm>
          <a:custGeom>
            <a:avLst/>
            <a:gdLst/>
            <a:ahLst/>
            <a:cxnLst/>
            <a:rect l="l" t="t" r="r" b="b"/>
            <a:pathLst>
              <a:path w="251460" h="377189">
                <a:moveTo>
                  <a:pt x="251165" y="0"/>
                </a:moveTo>
                <a:lnTo>
                  <a:pt x="211522" y="36620"/>
                </a:lnTo>
                <a:lnTo>
                  <a:pt x="173596" y="65767"/>
                </a:lnTo>
                <a:lnTo>
                  <a:pt x="125001" y="96788"/>
                </a:lnTo>
                <a:lnTo>
                  <a:pt x="66785" y="125671"/>
                </a:lnTo>
                <a:lnTo>
                  <a:pt x="0" y="148403"/>
                </a:lnTo>
                <a:lnTo>
                  <a:pt x="0" y="377140"/>
                </a:lnTo>
                <a:lnTo>
                  <a:pt x="222275" y="377140"/>
                </a:lnTo>
                <a:lnTo>
                  <a:pt x="239842" y="146484"/>
                </a:lnTo>
                <a:lnTo>
                  <a:pt x="245011" y="78982"/>
                </a:lnTo>
                <a:lnTo>
                  <a:pt x="249029" y="26925"/>
                </a:lnTo>
                <a:lnTo>
                  <a:pt x="251165" y="0"/>
                </a:lnTo>
                <a:close/>
              </a:path>
            </a:pathLst>
          </a:custGeom>
          <a:solidFill>
            <a:srgbClr val="8081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33433" y="3056513"/>
            <a:ext cx="504825" cy="1215390"/>
          </a:xfrm>
          <a:custGeom>
            <a:avLst/>
            <a:gdLst/>
            <a:ahLst/>
            <a:cxnLst/>
            <a:rect l="l" t="t" r="r" b="b"/>
            <a:pathLst>
              <a:path w="504825" h="1215389">
                <a:moveTo>
                  <a:pt x="363077" y="1109798"/>
                </a:moveTo>
                <a:lnTo>
                  <a:pt x="267960" y="1109798"/>
                </a:lnTo>
                <a:lnTo>
                  <a:pt x="267960" y="1167587"/>
                </a:lnTo>
                <a:lnTo>
                  <a:pt x="271697" y="1186097"/>
                </a:lnTo>
                <a:lnTo>
                  <a:pt x="281888" y="1201214"/>
                </a:lnTo>
                <a:lnTo>
                  <a:pt x="297004" y="1211408"/>
                </a:lnTo>
                <a:lnTo>
                  <a:pt x="315519" y="1215146"/>
                </a:lnTo>
                <a:lnTo>
                  <a:pt x="334033" y="1211408"/>
                </a:lnTo>
                <a:lnTo>
                  <a:pt x="349150" y="1201214"/>
                </a:lnTo>
                <a:lnTo>
                  <a:pt x="359341" y="1186097"/>
                </a:lnTo>
                <a:lnTo>
                  <a:pt x="363077" y="1167587"/>
                </a:lnTo>
                <a:lnTo>
                  <a:pt x="363077" y="1109798"/>
                </a:lnTo>
                <a:close/>
              </a:path>
              <a:path w="504825" h="1215389">
                <a:moveTo>
                  <a:pt x="389837" y="501670"/>
                </a:moveTo>
                <a:lnTo>
                  <a:pt x="113755" y="501670"/>
                </a:lnTo>
                <a:lnTo>
                  <a:pt x="131246" y="564694"/>
                </a:lnTo>
                <a:lnTo>
                  <a:pt x="131336" y="569291"/>
                </a:lnTo>
                <a:lnTo>
                  <a:pt x="121940" y="589158"/>
                </a:lnTo>
                <a:lnTo>
                  <a:pt x="109734" y="629332"/>
                </a:lnTo>
                <a:lnTo>
                  <a:pt x="100435" y="691961"/>
                </a:lnTo>
                <a:lnTo>
                  <a:pt x="99758" y="779232"/>
                </a:lnTo>
                <a:lnTo>
                  <a:pt x="107418" y="903092"/>
                </a:lnTo>
                <a:lnTo>
                  <a:pt x="115241" y="1008697"/>
                </a:lnTo>
                <a:lnTo>
                  <a:pt x="121326" y="1082189"/>
                </a:lnTo>
                <a:lnTo>
                  <a:pt x="123776" y="1109756"/>
                </a:lnTo>
                <a:lnTo>
                  <a:pt x="143482" y="1109756"/>
                </a:lnTo>
                <a:lnTo>
                  <a:pt x="143491" y="1167587"/>
                </a:lnTo>
                <a:lnTo>
                  <a:pt x="147220" y="1186055"/>
                </a:lnTo>
                <a:lnTo>
                  <a:pt x="157415" y="1201172"/>
                </a:lnTo>
                <a:lnTo>
                  <a:pt x="172535" y="1211366"/>
                </a:lnTo>
                <a:lnTo>
                  <a:pt x="191051" y="1215104"/>
                </a:lnTo>
                <a:lnTo>
                  <a:pt x="209561" y="1211366"/>
                </a:lnTo>
                <a:lnTo>
                  <a:pt x="224679" y="1201172"/>
                </a:lnTo>
                <a:lnTo>
                  <a:pt x="234872" y="1186055"/>
                </a:lnTo>
                <a:lnTo>
                  <a:pt x="238602" y="1167587"/>
                </a:lnTo>
                <a:lnTo>
                  <a:pt x="238610" y="1109798"/>
                </a:lnTo>
                <a:lnTo>
                  <a:pt x="380009" y="1109798"/>
                </a:lnTo>
                <a:lnTo>
                  <a:pt x="387554" y="1015030"/>
                </a:lnTo>
                <a:lnTo>
                  <a:pt x="392387" y="949007"/>
                </a:lnTo>
                <a:lnTo>
                  <a:pt x="396593" y="880738"/>
                </a:lnTo>
                <a:lnTo>
                  <a:pt x="402259" y="779190"/>
                </a:lnTo>
                <a:lnTo>
                  <a:pt x="401897" y="696585"/>
                </a:lnTo>
                <a:lnTo>
                  <a:pt x="393649" y="635492"/>
                </a:lnTo>
                <a:lnTo>
                  <a:pt x="382347" y="594501"/>
                </a:lnTo>
                <a:lnTo>
                  <a:pt x="372826" y="572160"/>
                </a:lnTo>
                <a:lnTo>
                  <a:pt x="372826" y="564694"/>
                </a:lnTo>
                <a:lnTo>
                  <a:pt x="389837" y="501670"/>
                </a:lnTo>
                <a:close/>
              </a:path>
              <a:path w="504825" h="1215389">
                <a:moveTo>
                  <a:pt x="472206" y="501345"/>
                </a:moveTo>
                <a:lnTo>
                  <a:pt x="389925" y="501345"/>
                </a:lnTo>
                <a:lnTo>
                  <a:pt x="397820" y="546328"/>
                </a:lnTo>
                <a:lnTo>
                  <a:pt x="422678" y="693664"/>
                </a:lnTo>
                <a:lnTo>
                  <a:pt x="445805" y="728231"/>
                </a:lnTo>
                <a:lnTo>
                  <a:pt x="460507" y="732685"/>
                </a:lnTo>
                <a:lnTo>
                  <a:pt x="476341" y="731098"/>
                </a:lnTo>
                <a:lnTo>
                  <a:pt x="489384" y="724250"/>
                </a:lnTo>
                <a:lnTo>
                  <a:pt x="498830" y="713534"/>
                </a:lnTo>
                <a:lnTo>
                  <a:pt x="503929" y="700189"/>
                </a:lnTo>
                <a:lnTo>
                  <a:pt x="503932" y="685455"/>
                </a:lnTo>
                <a:lnTo>
                  <a:pt x="504331" y="685455"/>
                </a:lnTo>
                <a:lnTo>
                  <a:pt x="472206" y="501345"/>
                </a:lnTo>
                <a:close/>
              </a:path>
              <a:path w="504825" h="1215389">
                <a:moveTo>
                  <a:pt x="367161" y="262693"/>
                </a:moveTo>
                <a:lnTo>
                  <a:pt x="132886" y="262693"/>
                </a:lnTo>
                <a:lnTo>
                  <a:pt x="129022" y="263039"/>
                </a:lnTo>
                <a:lnTo>
                  <a:pt x="84253" y="284444"/>
                </a:lnTo>
                <a:lnTo>
                  <a:pt x="64092" y="319958"/>
                </a:lnTo>
                <a:lnTo>
                  <a:pt x="63390" y="322147"/>
                </a:lnTo>
                <a:lnTo>
                  <a:pt x="62741" y="324367"/>
                </a:lnTo>
                <a:lnTo>
                  <a:pt x="62357" y="325937"/>
                </a:lnTo>
                <a:lnTo>
                  <a:pt x="62092" y="327204"/>
                </a:lnTo>
                <a:lnTo>
                  <a:pt x="61999" y="328586"/>
                </a:lnTo>
                <a:lnTo>
                  <a:pt x="58427" y="351591"/>
                </a:lnTo>
                <a:lnTo>
                  <a:pt x="0" y="685507"/>
                </a:lnTo>
                <a:lnTo>
                  <a:pt x="260" y="700481"/>
                </a:lnTo>
                <a:lnTo>
                  <a:pt x="360" y="701643"/>
                </a:lnTo>
                <a:lnTo>
                  <a:pt x="6433" y="715564"/>
                </a:lnTo>
                <a:lnTo>
                  <a:pt x="17432" y="726339"/>
                </a:lnTo>
                <a:lnTo>
                  <a:pt x="32239" y="732270"/>
                </a:lnTo>
                <a:lnTo>
                  <a:pt x="47442" y="732148"/>
                </a:lnTo>
                <a:lnTo>
                  <a:pt x="61091" y="726633"/>
                </a:lnTo>
                <a:lnTo>
                  <a:pt x="71847" y="716581"/>
                </a:lnTo>
                <a:lnTo>
                  <a:pt x="78657" y="702250"/>
                </a:lnTo>
                <a:lnTo>
                  <a:pt x="78835" y="701643"/>
                </a:lnTo>
                <a:lnTo>
                  <a:pt x="79006" y="701182"/>
                </a:lnTo>
                <a:lnTo>
                  <a:pt x="79076" y="700481"/>
                </a:lnTo>
                <a:lnTo>
                  <a:pt x="79934" y="698282"/>
                </a:lnTo>
                <a:lnTo>
                  <a:pt x="80552" y="695999"/>
                </a:lnTo>
                <a:lnTo>
                  <a:pt x="80919" y="693664"/>
                </a:lnTo>
                <a:lnTo>
                  <a:pt x="101002" y="574485"/>
                </a:lnTo>
                <a:lnTo>
                  <a:pt x="113755" y="501670"/>
                </a:lnTo>
                <a:lnTo>
                  <a:pt x="389837" y="501670"/>
                </a:lnTo>
                <a:lnTo>
                  <a:pt x="389925" y="501345"/>
                </a:lnTo>
                <a:lnTo>
                  <a:pt x="472206" y="501345"/>
                </a:lnTo>
                <a:lnTo>
                  <a:pt x="442531" y="331277"/>
                </a:lnTo>
                <a:lnTo>
                  <a:pt x="442049" y="328586"/>
                </a:lnTo>
                <a:lnTo>
                  <a:pt x="441262" y="325853"/>
                </a:lnTo>
                <a:lnTo>
                  <a:pt x="440290" y="323393"/>
                </a:lnTo>
                <a:lnTo>
                  <a:pt x="439745" y="320356"/>
                </a:lnTo>
                <a:lnTo>
                  <a:pt x="414410" y="278639"/>
                </a:lnTo>
                <a:lnTo>
                  <a:pt x="394251" y="267051"/>
                </a:lnTo>
                <a:lnTo>
                  <a:pt x="367161" y="262693"/>
                </a:lnTo>
                <a:close/>
              </a:path>
              <a:path w="504825" h="1215389">
                <a:moveTo>
                  <a:pt x="504331" y="685455"/>
                </a:moveTo>
                <a:lnTo>
                  <a:pt x="503932" y="685455"/>
                </a:lnTo>
                <a:lnTo>
                  <a:pt x="504340" y="685507"/>
                </a:lnTo>
                <a:close/>
              </a:path>
              <a:path w="504825" h="1215389">
                <a:moveTo>
                  <a:pt x="254526" y="0"/>
                </a:moveTo>
                <a:lnTo>
                  <a:pt x="204085" y="9192"/>
                </a:lnTo>
                <a:lnTo>
                  <a:pt x="162529" y="36080"/>
                </a:lnTo>
                <a:lnTo>
                  <a:pt x="134087" y="76588"/>
                </a:lnTo>
                <a:lnTo>
                  <a:pt x="122991" y="126645"/>
                </a:lnTo>
                <a:lnTo>
                  <a:pt x="122991" y="131535"/>
                </a:lnTo>
                <a:lnTo>
                  <a:pt x="127846" y="167447"/>
                </a:lnTo>
                <a:lnTo>
                  <a:pt x="141982" y="200114"/>
                </a:lnTo>
                <a:lnTo>
                  <a:pt x="164352" y="227802"/>
                </a:lnTo>
                <a:lnTo>
                  <a:pt x="193910" y="248777"/>
                </a:lnTo>
                <a:lnTo>
                  <a:pt x="193910" y="262693"/>
                </a:lnTo>
                <a:lnTo>
                  <a:pt x="310262" y="262693"/>
                </a:lnTo>
                <a:lnTo>
                  <a:pt x="310262" y="248777"/>
                </a:lnTo>
                <a:lnTo>
                  <a:pt x="339814" y="227802"/>
                </a:lnTo>
                <a:lnTo>
                  <a:pt x="362180" y="200114"/>
                </a:lnTo>
                <a:lnTo>
                  <a:pt x="376311" y="167447"/>
                </a:lnTo>
                <a:lnTo>
                  <a:pt x="381161" y="131535"/>
                </a:lnTo>
                <a:lnTo>
                  <a:pt x="371974" y="81099"/>
                </a:lnTo>
                <a:lnTo>
                  <a:pt x="345090" y="39541"/>
                </a:lnTo>
                <a:lnTo>
                  <a:pt x="304582" y="11097"/>
                </a:lnTo>
                <a:lnTo>
                  <a:pt x="254526" y="0"/>
                </a:lnTo>
                <a:close/>
              </a:path>
            </a:pathLst>
          </a:custGeom>
          <a:solidFill>
            <a:srgbClr val="211E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1877631" y="4648020"/>
            <a:ext cx="6198870" cy="5417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950" b="1" spc="-125" dirty="0">
                <a:solidFill>
                  <a:srgbClr val="147EC1"/>
                </a:solidFill>
                <a:latin typeface="Arial"/>
                <a:cs typeface="Arial"/>
              </a:rPr>
              <a:t>Stronger links </a:t>
            </a:r>
            <a:r>
              <a:rPr sz="3950" spc="-60" dirty="0">
                <a:solidFill>
                  <a:srgbClr val="424244"/>
                </a:solidFill>
                <a:latin typeface="Arial"/>
                <a:cs typeface="Arial"/>
              </a:rPr>
              <a:t>are</a:t>
            </a:r>
            <a:r>
              <a:rPr sz="3950" spc="-30" dirty="0">
                <a:solidFill>
                  <a:srgbClr val="424244"/>
                </a:solidFill>
                <a:latin typeface="Arial"/>
                <a:cs typeface="Arial"/>
              </a:rPr>
              <a:t> </a:t>
            </a:r>
            <a:r>
              <a:rPr sz="3950" spc="-15" dirty="0">
                <a:solidFill>
                  <a:srgbClr val="424244"/>
                </a:solidFill>
                <a:latin typeface="Arial"/>
                <a:cs typeface="Arial"/>
              </a:rPr>
              <a:t>needed</a:t>
            </a:r>
            <a:endParaRPr sz="3950">
              <a:latin typeface="Arial"/>
              <a:cs typeface="Arial"/>
            </a:endParaRPr>
          </a:p>
          <a:p>
            <a:pPr marR="1905" algn="ctr">
              <a:lnSpc>
                <a:spcPct val="100000"/>
              </a:lnSpc>
              <a:spcBef>
                <a:spcPts val="1525"/>
              </a:spcBef>
            </a:pPr>
            <a:r>
              <a:rPr sz="3950" b="1" spc="-25" dirty="0">
                <a:solidFill>
                  <a:srgbClr val="147EC1"/>
                </a:solidFill>
                <a:latin typeface="Arial"/>
                <a:cs typeface="Arial"/>
              </a:rPr>
              <a:t>between </a:t>
            </a:r>
            <a:r>
              <a:rPr sz="3950" spc="15" dirty="0">
                <a:solidFill>
                  <a:srgbClr val="424244"/>
                </a:solidFill>
                <a:latin typeface="Arial"/>
                <a:cs typeface="Arial"/>
              </a:rPr>
              <a:t>UN</a:t>
            </a:r>
            <a:r>
              <a:rPr sz="3950" spc="-375" dirty="0">
                <a:solidFill>
                  <a:srgbClr val="424244"/>
                </a:solidFill>
                <a:latin typeface="Arial"/>
                <a:cs typeface="Arial"/>
              </a:rPr>
              <a:t> </a:t>
            </a:r>
            <a:r>
              <a:rPr sz="3950" spc="-35" dirty="0">
                <a:solidFill>
                  <a:srgbClr val="424244"/>
                </a:solidFill>
                <a:latin typeface="Arial"/>
                <a:cs typeface="Arial"/>
              </a:rPr>
              <a:t>Women’s</a:t>
            </a:r>
            <a:endParaRPr sz="3950">
              <a:latin typeface="Arial"/>
              <a:cs typeface="Arial"/>
            </a:endParaRPr>
          </a:p>
          <a:p>
            <a:pPr marL="12700" marR="5080" algn="ctr">
              <a:lnSpc>
                <a:spcPct val="132200"/>
              </a:lnSpc>
            </a:pPr>
            <a:r>
              <a:rPr sz="3950" spc="75" dirty="0">
                <a:solidFill>
                  <a:srgbClr val="424244"/>
                </a:solidFill>
                <a:latin typeface="Arial"/>
                <a:cs typeface="Arial"/>
              </a:rPr>
              <a:t>global </a:t>
            </a:r>
            <a:r>
              <a:rPr sz="3950" b="1" spc="-40" dirty="0">
                <a:solidFill>
                  <a:srgbClr val="147EC1"/>
                </a:solidFill>
                <a:latin typeface="Arial"/>
                <a:cs typeface="Arial"/>
              </a:rPr>
              <a:t>normative </a:t>
            </a:r>
            <a:r>
              <a:rPr sz="3950" spc="105" dirty="0">
                <a:solidFill>
                  <a:srgbClr val="424244"/>
                </a:solidFill>
                <a:latin typeface="Arial"/>
                <a:cs typeface="Arial"/>
              </a:rPr>
              <a:t>work</a:t>
            </a:r>
            <a:r>
              <a:rPr sz="3950" spc="-355" dirty="0">
                <a:solidFill>
                  <a:srgbClr val="424244"/>
                </a:solidFill>
                <a:latin typeface="Arial"/>
                <a:cs typeface="Arial"/>
              </a:rPr>
              <a:t> </a:t>
            </a:r>
            <a:r>
              <a:rPr sz="3950" spc="60" dirty="0">
                <a:solidFill>
                  <a:srgbClr val="424244"/>
                </a:solidFill>
                <a:latin typeface="Arial"/>
                <a:cs typeface="Arial"/>
              </a:rPr>
              <a:t>and  </a:t>
            </a:r>
            <a:r>
              <a:rPr sz="3950" spc="140" dirty="0">
                <a:solidFill>
                  <a:srgbClr val="424244"/>
                </a:solidFill>
                <a:latin typeface="Arial"/>
                <a:cs typeface="Arial"/>
              </a:rPr>
              <a:t>humanitarian</a:t>
            </a:r>
            <a:r>
              <a:rPr sz="3950" spc="-105" dirty="0">
                <a:solidFill>
                  <a:srgbClr val="424244"/>
                </a:solidFill>
                <a:latin typeface="Arial"/>
                <a:cs typeface="Arial"/>
              </a:rPr>
              <a:t> </a:t>
            </a:r>
            <a:r>
              <a:rPr sz="3950" b="1" spc="-85" dirty="0">
                <a:solidFill>
                  <a:srgbClr val="147EC1"/>
                </a:solidFill>
                <a:latin typeface="Arial"/>
                <a:cs typeface="Arial"/>
              </a:rPr>
              <a:t>coordination  </a:t>
            </a:r>
            <a:r>
              <a:rPr sz="3950" b="1" spc="-175" dirty="0">
                <a:solidFill>
                  <a:srgbClr val="147EC1"/>
                </a:solidFill>
                <a:latin typeface="Arial"/>
                <a:cs typeface="Arial"/>
              </a:rPr>
              <a:t>mechanisms</a:t>
            </a:r>
            <a:r>
              <a:rPr sz="3950" b="1" spc="-165" dirty="0">
                <a:solidFill>
                  <a:srgbClr val="147EC1"/>
                </a:solidFill>
                <a:latin typeface="Arial"/>
                <a:cs typeface="Arial"/>
              </a:rPr>
              <a:t> </a:t>
            </a:r>
            <a:r>
              <a:rPr sz="3950" spc="55" dirty="0">
                <a:solidFill>
                  <a:srgbClr val="424244"/>
                </a:solidFill>
                <a:latin typeface="Arial"/>
                <a:cs typeface="Arial"/>
              </a:rPr>
              <a:t>where</a:t>
            </a:r>
            <a:endParaRPr sz="3950">
              <a:latin typeface="Arial"/>
              <a:cs typeface="Arial"/>
            </a:endParaRPr>
          </a:p>
          <a:p>
            <a:pPr marL="436880" marR="439420" algn="ctr">
              <a:lnSpc>
                <a:spcPct val="132200"/>
              </a:lnSpc>
            </a:pPr>
            <a:r>
              <a:rPr sz="3950" spc="-60" dirty="0">
                <a:solidFill>
                  <a:srgbClr val="424244"/>
                </a:solidFill>
                <a:latin typeface="Arial"/>
                <a:cs typeface="Arial"/>
              </a:rPr>
              <a:t>needs </a:t>
            </a:r>
            <a:r>
              <a:rPr sz="3950" spc="35" dirty="0">
                <a:solidFill>
                  <a:srgbClr val="424244"/>
                </a:solidFill>
                <a:latin typeface="Arial"/>
                <a:cs typeface="Arial"/>
              </a:rPr>
              <a:t>and </a:t>
            </a:r>
            <a:r>
              <a:rPr sz="3950" spc="105" dirty="0">
                <a:solidFill>
                  <a:srgbClr val="424244"/>
                </a:solidFill>
                <a:latin typeface="Arial"/>
                <a:cs typeface="Arial"/>
              </a:rPr>
              <a:t>priorities</a:t>
            </a:r>
            <a:r>
              <a:rPr sz="3950" spc="-270" dirty="0">
                <a:solidFill>
                  <a:srgbClr val="424244"/>
                </a:solidFill>
                <a:latin typeface="Arial"/>
                <a:cs typeface="Arial"/>
              </a:rPr>
              <a:t> </a:t>
            </a:r>
            <a:r>
              <a:rPr sz="3950" spc="-60" dirty="0">
                <a:solidFill>
                  <a:srgbClr val="424244"/>
                </a:solidFill>
                <a:latin typeface="Arial"/>
                <a:cs typeface="Arial"/>
              </a:rPr>
              <a:t>are  </a:t>
            </a:r>
            <a:r>
              <a:rPr sz="3950" spc="75" dirty="0">
                <a:solidFill>
                  <a:srgbClr val="424244"/>
                </a:solidFill>
                <a:latin typeface="Arial"/>
                <a:cs typeface="Arial"/>
              </a:rPr>
              <a:t>determined.</a:t>
            </a:r>
            <a:endParaRPr sz="39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3808867" y="3360122"/>
            <a:ext cx="3133725" cy="4832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893695" algn="l"/>
              </a:tabLst>
            </a:pPr>
            <a:r>
              <a:rPr sz="2850" b="1" spc="690" dirty="0">
                <a:latin typeface="Calibri"/>
                <a:cs typeface="Calibri"/>
              </a:rPr>
              <a:t>C</a:t>
            </a:r>
            <a:r>
              <a:rPr sz="2850" b="1" spc="700" dirty="0">
                <a:latin typeface="Calibri"/>
                <a:cs typeface="Calibri"/>
              </a:rPr>
              <a:t>ONC</a:t>
            </a:r>
            <a:r>
              <a:rPr sz="2850" b="1" spc="465" dirty="0">
                <a:latin typeface="Calibri"/>
                <a:cs typeface="Calibri"/>
              </a:rPr>
              <a:t>L</a:t>
            </a:r>
            <a:r>
              <a:rPr sz="2850" b="1" spc="495" dirty="0">
                <a:latin typeface="Calibri"/>
                <a:cs typeface="Calibri"/>
              </a:rPr>
              <a:t>USIO</a:t>
            </a:r>
            <a:r>
              <a:rPr sz="2850" b="1" spc="455" dirty="0">
                <a:latin typeface="Calibri"/>
                <a:cs typeface="Calibri"/>
              </a:rPr>
              <a:t>N</a:t>
            </a:r>
            <a:r>
              <a:rPr sz="2850" b="1" dirty="0">
                <a:latin typeface="Calibri"/>
                <a:cs typeface="Calibri"/>
              </a:rPr>
              <a:t>	</a:t>
            </a:r>
            <a:r>
              <a:rPr sz="2850" b="1" spc="340" dirty="0">
                <a:latin typeface="Calibri"/>
                <a:cs typeface="Calibri"/>
              </a:rPr>
              <a:t>2</a:t>
            </a:r>
            <a:endParaRPr sz="285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2557373" y="3487830"/>
            <a:ext cx="319405" cy="177800"/>
          </a:xfrm>
          <a:custGeom>
            <a:avLst/>
            <a:gdLst/>
            <a:ahLst/>
            <a:cxnLst/>
            <a:rect l="l" t="t" r="r" b="b"/>
            <a:pathLst>
              <a:path w="319404" h="177800">
                <a:moveTo>
                  <a:pt x="20994" y="177313"/>
                </a:moveTo>
                <a:lnTo>
                  <a:pt x="298179" y="177313"/>
                </a:lnTo>
                <a:lnTo>
                  <a:pt x="306348" y="175665"/>
                </a:lnTo>
                <a:lnTo>
                  <a:pt x="313017" y="171167"/>
                </a:lnTo>
                <a:lnTo>
                  <a:pt x="317514" y="164494"/>
                </a:lnTo>
                <a:lnTo>
                  <a:pt x="319163" y="156319"/>
                </a:lnTo>
                <a:lnTo>
                  <a:pt x="319163" y="20994"/>
                </a:lnTo>
                <a:lnTo>
                  <a:pt x="317514" y="12823"/>
                </a:lnTo>
                <a:lnTo>
                  <a:pt x="313017" y="6150"/>
                </a:lnTo>
                <a:lnTo>
                  <a:pt x="306348" y="1650"/>
                </a:lnTo>
                <a:lnTo>
                  <a:pt x="298179" y="0"/>
                </a:lnTo>
                <a:lnTo>
                  <a:pt x="20994" y="0"/>
                </a:lnTo>
                <a:lnTo>
                  <a:pt x="12823" y="1650"/>
                </a:lnTo>
                <a:lnTo>
                  <a:pt x="6150" y="6150"/>
                </a:lnTo>
                <a:lnTo>
                  <a:pt x="1650" y="12823"/>
                </a:lnTo>
                <a:lnTo>
                  <a:pt x="0" y="20994"/>
                </a:lnTo>
                <a:lnTo>
                  <a:pt x="0" y="156319"/>
                </a:lnTo>
                <a:lnTo>
                  <a:pt x="1650" y="164494"/>
                </a:lnTo>
                <a:lnTo>
                  <a:pt x="6150" y="171167"/>
                </a:lnTo>
                <a:lnTo>
                  <a:pt x="12823" y="175665"/>
                </a:lnTo>
                <a:lnTo>
                  <a:pt x="20994" y="177313"/>
                </a:lnTo>
                <a:close/>
              </a:path>
            </a:pathLst>
          </a:custGeom>
          <a:ln w="26512">
            <a:solidFill>
              <a:srgbClr val="333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3000511" y="3487830"/>
            <a:ext cx="319405" cy="177800"/>
          </a:xfrm>
          <a:custGeom>
            <a:avLst/>
            <a:gdLst/>
            <a:ahLst/>
            <a:cxnLst/>
            <a:rect l="l" t="t" r="r" b="b"/>
            <a:pathLst>
              <a:path w="319405" h="177800">
                <a:moveTo>
                  <a:pt x="298179" y="177313"/>
                </a:moveTo>
                <a:lnTo>
                  <a:pt x="20994" y="177313"/>
                </a:lnTo>
                <a:lnTo>
                  <a:pt x="12823" y="175665"/>
                </a:lnTo>
                <a:lnTo>
                  <a:pt x="6150" y="171167"/>
                </a:lnTo>
                <a:lnTo>
                  <a:pt x="1650" y="164494"/>
                </a:lnTo>
                <a:lnTo>
                  <a:pt x="0" y="156319"/>
                </a:lnTo>
                <a:lnTo>
                  <a:pt x="0" y="20994"/>
                </a:lnTo>
                <a:lnTo>
                  <a:pt x="1650" y="12823"/>
                </a:lnTo>
                <a:lnTo>
                  <a:pt x="6150" y="6150"/>
                </a:lnTo>
                <a:lnTo>
                  <a:pt x="12823" y="1650"/>
                </a:lnTo>
                <a:lnTo>
                  <a:pt x="20994" y="0"/>
                </a:lnTo>
                <a:lnTo>
                  <a:pt x="298179" y="0"/>
                </a:lnTo>
                <a:lnTo>
                  <a:pt x="306348" y="1650"/>
                </a:lnTo>
                <a:lnTo>
                  <a:pt x="313017" y="6150"/>
                </a:lnTo>
                <a:lnTo>
                  <a:pt x="317514" y="12823"/>
                </a:lnTo>
                <a:lnTo>
                  <a:pt x="319163" y="20994"/>
                </a:lnTo>
                <a:lnTo>
                  <a:pt x="319163" y="156319"/>
                </a:lnTo>
                <a:lnTo>
                  <a:pt x="317514" y="164494"/>
                </a:lnTo>
                <a:lnTo>
                  <a:pt x="313017" y="171167"/>
                </a:lnTo>
                <a:lnTo>
                  <a:pt x="306348" y="175665"/>
                </a:lnTo>
                <a:lnTo>
                  <a:pt x="298179" y="177313"/>
                </a:lnTo>
                <a:close/>
              </a:path>
            </a:pathLst>
          </a:custGeom>
          <a:ln w="26512">
            <a:solidFill>
              <a:srgbClr val="333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3000511" y="3905911"/>
            <a:ext cx="319405" cy="177800"/>
          </a:xfrm>
          <a:custGeom>
            <a:avLst/>
            <a:gdLst/>
            <a:ahLst/>
            <a:cxnLst/>
            <a:rect l="l" t="t" r="r" b="b"/>
            <a:pathLst>
              <a:path w="319405" h="177800">
                <a:moveTo>
                  <a:pt x="298179" y="177313"/>
                </a:moveTo>
                <a:lnTo>
                  <a:pt x="20994" y="177313"/>
                </a:lnTo>
                <a:lnTo>
                  <a:pt x="12823" y="175665"/>
                </a:lnTo>
                <a:lnTo>
                  <a:pt x="6150" y="171168"/>
                </a:lnTo>
                <a:lnTo>
                  <a:pt x="1650" y="164499"/>
                </a:lnTo>
                <a:lnTo>
                  <a:pt x="0" y="156330"/>
                </a:lnTo>
                <a:lnTo>
                  <a:pt x="0" y="20994"/>
                </a:lnTo>
                <a:lnTo>
                  <a:pt x="1650" y="12823"/>
                </a:lnTo>
                <a:lnTo>
                  <a:pt x="6150" y="6150"/>
                </a:lnTo>
                <a:lnTo>
                  <a:pt x="12823" y="1650"/>
                </a:lnTo>
                <a:lnTo>
                  <a:pt x="20994" y="0"/>
                </a:lnTo>
                <a:lnTo>
                  <a:pt x="298179" y="0"/>
                </a:lnTo>
                <a:lnTo>
                  <a:pt x="306348" y="1650"/>
                </a:lnTo>
                <a:lnTo>
                  <a:pt x="313017" y="6150"/>
                </a:lnTo>
                <a:lnTo>
                  <a:pt x="317514" y="12823"/>
                </a:lnTo>
                <a:lnTo>
                  <a:pt x="319163" y="20994"/>
                </a:lnTo>
                <a:lnTo>
                  <a:pt x="319163" y="156330"/>
                </a:lnTo>
                <a:lnTo>
                  <a:pt x="317514" y="164499"/>
                </a:lnTo>
                <a:lnTo>
                  <a:pt x="313017" y="171168"/>
                </a:lnTo>
                <a:lnTo>
                  <a:pt x="306348" y="175665"/>
                </a:lnTo>
                <a:lnTo>
                  <a:pt x="298179" y="177313"/>
                </a:lnTo>
                <a:close/>
              </a:path>
            </a:pathLst>
          </a:custGeom>
          <a:ln w="26512">
            <a:solidFill>
              <a:srgbClr val="333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3000511" y="3069748"/>
            <a:ext cx="319405" cy="177800"/>
          </a:xfrm>
          <a:custGeom>
            <a:avLst/>
            <a:gdLst/>
            <a:ahLst/>
            <a:cxnLst/>
            <a:rect l="l" t="t" r="r" b="b"/>
            <a:pathLst>
              <a:path w="319405" h="177800">
                <a:moveTo>
                  <a:pt x="298179" y="177313"/>
                </a:moveTo>
                <a:lnTo>
                  <a:pt x="20994" y="177313"/>
                </a:lnTo>
                <a:lnTo>
                  <a:pt x="12823" y="175663"/>
                </a:lnTo>
                <a:lnTo>
                  <a:pt x="6150" y="171163"/>
                </a:lnTo>
                <a:lnTo>
                  <a:pt x="1650" y="164490"/>
                </a:lnTo>
                <a:lnTo>
                  <a:pt x="0" y="156319"/>
                </a:lnTo>
                <a:lnTo>
                  <a:pt x="0" y="20983"/>
                </a:lnTo>
                <a:lnTo>
                  <a:pt x="1650" y="12814"/>
                </a:lnTo>
                <a:lnTo>
                  <a:pt x="6150" y="6145"/>
                </a:lnTo>
                <a:lnTo>
                  <a:pt x="12823" y="1648"/>
                </a:lnTo>
                <a:lnTo>
                  <a:pt x="20994" y="0"/>
                </a:lnTo>
                <a:lnTo>
                  <a:pt x="298179" y="0"/>
                </a:lnTo>
                <a:lnTo>
                  <a:pt x="306348" y="1648"/>
                </a:lnTo>
                <a:lnTo>
                  <a:pt x="313017" y="6145"/>
                </a:lnTo>
                <a:lnTo>
                  <a:pt x="317514" y="12814"/>
                </a:lnTo>
                <a:lnTo>
                  <a:pt x="319163" y="20983"/>
                </a:lnTo>
                <a:lnTo>
                  <a:pt x="319163" y="156319"/>
                </a:lnTo>
                <a:lnTo>
                  <a:pt x="317514" y="164490"/>
                </a:lnTo>
                <a:lnTo>
                  <a:pt x="313017" y="171163"/>
                </a:lnTo>
                <a:lnTo>
                  <a:pt x="306348" y="175663"/>
                </a:lnTo>
                <a:lnTo>
                  <a:pt x="298179" y="177313"/>
                </a:lnTo>
                <a:close/>
              </a:path>
            </a:pathLst>
          </a:custGeom>
          <a:ln w="26512">
            <a:solidFill>
              <a:srgbClr val="333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3443649" y="3487830"/>
            <a:ext cx="319405" cy="177800"/>
          </a:xfrm>
          <a:custGeom>
            <a:avLst/>
            <a:gdLst/>
            <a:ahLst/>
            <a:cxnLst/>
            <a:rect l="l" t="t" r="r" b="b"/>
            <a:pathLst>
              <a:path w="319405" h="177800">
                <a:moveTo>
                  <a:pt x="298168" y="177313"/>
                </a:moveTo>
                <a:lnTo>
                  <a:pt x="20994" y="177313"/>
                </a:lnTo>
                <a:lnTo>
                  <a:pt x="12823" y="175665"/>
                </a:lnTo>
                <a:lnTo>
                  <a:pt x="6150" y="171167"/>
                </a:lnTo>
                <a:lnTo>
                  <a:pt x="1650" y="164494"/>
                </a:lnTo>
                <a:lnTo>
                  <a:pt x="0" y="156319"/>
                </a:lnTo>
                <a:lnTo>
                  <a:pt x="0" y="20994"/>
                </a:lnTo>
                <a:lnTo>
                  <a:pt x="1650" y="12823"/>
                </a:lnTo>
                <a:lnTo>
                  <a:pt x="6150" y="6150"/>
                </a:lnTo>
                <a:lnTo>
                  <a:pt x="12823" y="1650"/>
                </a:lnTo>
                <a:lnTo>
                  <a:pt x="20994" y="0"/>
                </a:lnTo>
                <a:lnTo>
                  <a:pt x="298168" y="0"/>
                </a:lnTo>
                <a:lnTo>
                  <a:pt x="306339" y="1650"/>
                </a:lnTo>
                <a:lnTo>
                  <a:pt x="313012" y="6150"/>
                </a:lnTo>
                <a:lnTo>
                  <a:pt x="317512" y="12823"/>
                </a:lnTo>
                <a:lnTo>
                  <a:pt x="319163" y="20994"/>
                </a:lnTo>
                <a:lnTo>
                  <a:pt x="319163" y="156319"/>
                </a:lnTo>
                <a:lnTo>
                  <a:pt x="317512" y="164494"/>
                </a:lnTo>
                <a:lnTo>
                  <a:pt x="313012" y="171167"/>
                </a:lnTo>
                <a:lnTo>
                  <a:pt x="306339" y="175665"/>
                </a:lnTo>
                <a:lnTo>
                  <a:pt x="298168" y="177313"/>
                </a:lnTo>
                <a:close/>
              </a:path>
            </a:pathLst>
          </a:custGeom>
          <a:ln w="26512">
            <a:solidFill>
              <a:srgbClr val="333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2716959" y="3247062"/>
            <a:ext cx="443230" cy="241300"/>
          </a:xfrm>
          <a:custGeom>
            <a:avLst/>
            <a:gdLst/>
            <a:ahLst/>
            <a:cxnLst/>
            <a:rect l="l" t="t" r="r" b="b"/>
            <a:pathLst>
              <a:path w="443230" h="241300">
                <a:moveTo>
                  <a:pt x="0" y="240767"/>
                </a:moveTo>
                <a:lnTo>
                  <a:pt x="0" y="159492"/>
                </a:lnTo>
                <a:lnTo>
                  <a:pt x="3073" y="144268"/>
                </a:lnTo>
                <a:lnTo>
                  <a:pt x="11453" y="131837"/>
                </a:lnTo>
                <a:lnTo>
                  <a:pt x="23884" y="123456"/>
                </a:lnTo>
                <a:lnTo>
                  <a:pt x="39108" y="120383"/>
                </a:lnTo>
                <a:lnTo>
                  <a:pt x="443138" y="120383"/>
                </a:lnTo>
                <a:lnTo>
                  <a:pt x="443138" y="0"/>
                </a:lnTo>
              </a:path>
            </a:pathLst>
          </a:custGeom>
          <a:ln w="26512">
            <a:solidFill>
              <a:srgbClr val="333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3160097" y="3367446"/>
            <a:ext cx="443230" cy="120650"/>
          </a:xfrm>
          <a:custGeom>
            <a:avLst/>
            <a:gdLst/>
            <a:ahLst/>
            <a:cxnLst/>
            <a:rect l="l" t="t" r="r" b="b"/>
            <a:pathLst>
              <a:path w="443230" h="120650">
                <a:moveTo>
                  <a:pt x="443127" y="120383"/>
                </a:moveTo>
                <a:lnTo>
                  <a:pt x="443127" y="39108"/>
                </a:lnTo>
                <a:lnTo>
                  <a:pt x="440054" y="23884"/>
                </a:lnTo>
                <a:lnTo>
                  <a:pt x="431674" y="11453"/>
                </a:lnTo>
                <a:lnTo>
                  <a:pt x="419242" y="3073"/>
                </a:lnTo>
                <a:lnTo>
                  <a:pt x="404019" y="0"/>
                </a:lnTo>
                <a:lnTo>
                  <a:pt x="0" y="0"/>
                </a:lnTo>
              </a:path>
            </a:pathLst>
          </a:custGeom>
          <a:ln w="26512">
            <a:solidFill>
              <a:srgbClr val="333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3160097" y="3367446"/>
            <a:ext cx="0" cy="120650"/>
          </a:xfrm>
          <a:custGeom>
            <a:avLst/>
            <a:gdLst/>
            <a:ahLst/>
            <a:cxnLst/>
            <a:rect l="l" t="t" r="r" b="b"/>
            <a:pathLst>
              <a:path h="120650">
                <a:moveTo>
                  <a:pt x="0" y="120383"/>
                </a:moveTo>
                <a:lnTo>
                  <a:pt x="0" y="0"/>
                </a:lnTo>
              </a:path>
            </a:pathLst>
          </a:custGeom>
          <a:ln w="26512">
            <a:solidFill>
              <a:srgbClr val="333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3160097" y="3665143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0"/>
                </a:moveTo>
                <a:lnTo>
                  <a:pt x="0" y="240767"/>
                </a:lnTo>
              </a:path>
            </a:pathLst>
          </a:custGeom>
          <a:ln w="26512">
            <a:solidFill>
              <a:srgbClr val="333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3490875" y="3535054"/>
            <a:ext cx="224790" cy="83185"/>
          </a:xfrm>
          <a:custGeom>
            <a:avLst/>
            <a:gdLst/>
            <a:ahLst/>
            <a:cxnLst/>
            <a:rect l="l" t="t" r="r" b="b"/>
            <a:pathLst>
              <a:path w="224790" h="83185">
                <a:moveTo>
                  <a:pt x="224715" y="0"/>
                </a:moveTo>
                <a:lnTo>
                  <a:pt x="182025" y="33953"/>
                </a:lnTo>
                <a:lnTo>
                  <a:pt x="144386" y="51389"/>
                </a:lnTo>
                <a:lnTo>
                  <a:pt x="90734" y="57813"/>
                </a:lnTo>
                <a:lnTo>
                  <a:pt x="0" y="58731"/>
                </a:lnTo>
                <a:lnTo>
                  <a:pt x="0" y="82866"/>
                </a:lnTo>
                <a:lnTo>
                  <a:pt x="224715" y="82866"/>
                </a:lnTo>
                <a:lnTo>
                  <a:pt x="2247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2604602" y="3535054"/>
            <a:ext cx="224790" cy="83185"/>
          </a:xfrm>
          <a:custGeom>
            <a:avLst/>
            <a:gdLst/>
            <a:ahLst/>
            <a:cxnLst/>
            <a:rect l="l" t="t" r="r" b="b"/>
            <a:pathLst>
              <a:path w="224790" h="83185">
                <a:moveTo>
                  <a:pt x="224715" y="0"/>
                </a:moveTo>
                <a:lnTo>
                  <a:pt x="182025" y="33953"/>
                </a:lnTo>
                <a:lnTo>
                  <a:pt x="144386" y="51389"/>
                </a:lnTo>
                <a:lnTo>
                  <a:pt x="90734" y="57813"/>
                </a:lnTo>
                <a:lnTo>
                  <a:pt x="0" y="58731"/>
                </a:lnTo>
                <a:lnTo>
                  <a:pt x="0" y="82866"/>
                </a:lnTo>
                <a:lnTo>
                  <a:pt x="224715" y="82866"/>
                </a:lnTo>
                <a:lnTo>
                  <a:pt x="2247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0059125" y="2853176"/>
            <a:ext cx="0" cy="7661909"/>
          </a:xfrm>
          <a:custGeom>
            <a:avLst/>
            <a:gdLst/>
            <a:ahLst/>
            <a:cxnLst/>
            <a:rect l="l" t="t" r="r" b="b"/>
            <a:pathLst>
              <a:path h="7661909">
                <a:moveTo>
                  <a:pt x="0" y="7661567"/>
                </a:moveTo>
                <a:lnTo>
                  <a:pt x="0" y="0"/>
                </a:lnTo>
              </a:path>
            </a:pathLst>
          </a:custGeom>
          <a:ln w="10470">
            <a:solidFill>
              <a:srgbClr val="52061B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059125" y="1053570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470">
            <a:solidFill>
              <a:srgbClr val="5206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059125" y="284269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470">
            <a:solidFill>
              <a:srgbClr val="5206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68653" y="1148615"/>
            <a:ext cx="7362190" cy="664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950" b="1" spc="675" dirty="0">
                <a:solidFill>
                  <a:srgbClr val="147EC1"/>
                </a:solidFill>
                <a:latin typeface="Calibri"/>
                <a:cs typeface="Calibri"/>
              </a:rPr>
              <a:t>FOCUS </a:t>
            </a:r>
            <a:r>
              <a:rPr sz="3950" b="1" spc="620" dirty="0">
                <a:solidFill>
                  <a:srgbClr val="147EC1"/>
                </a:solidFill>
                <a:latin typeface="Calibri"/>
                <a:cs typeface="Calibri"/>
              </a:rPr>
              <a:t>AND</a:t>
            </a:r>
            <a:r>
              <a:rPr sz="3950" b="1" spc="-130" dirty="0">
                <a:solidFill>
                  <a:srgbClr val="147EC1"/>
                </a:solidFill>
                <a:latin typeface="Calibri"/>
                <a:cs typeface="Calibri"/>
              </a:rPr>
              <a:t> </a:t>
            </a:r>
            <a:r>
              <a:rPr sz="3950" b="1" spc="565" dirty="0">
                <a:solidFill>
                  <a:srgbClr val="147EC1"/>
                </a:solidFill>
                <a:latin typeface="Calibri"/>
                <a:cs typeface="Calibri"/>
              </a:rPr>
              <a:t>PARTNERSHIPS</a:t>
            </a:r>
            <a:endParaRPr sz="39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81647" y="4404250"/>
            <a:ext cx="6174105" cy="4815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5295" marR="447675" indent="466090">
              <a:lnSpc>
                <a:spcPct val="132200"/>
              </a:lnSpc>
            </a:pPr>
            <a:r>
              <a:rPr sz="3950" spc="40" dirty="0">
                <a:solidFill>
                  <a:srgbClr val="424244"/>
                </a:solidFill>
                <a:latin typeface="Arial"/>
                <a:cs typeface="Arial"/>
              </a:rPr>
              <a:t>UN-Women </a:t>
            </a:r>
            <a:r>
              <a:rPr sz="3950" spc="70" dirty="0">
                <a:solidFill>
                  <a:srgbClr val="424244"/>
                </a:solidFill>
                <a:latin typeface="Arial"/>
                <a:cs typeface="Arial"/>
              </a:rPr>
              <a:t>should  </a:t>
            </a:r>
            <a:r>
              <a:rPr sz="3950" spc="85" dirty="0">
                <a:solidFill>
                  <a:srgbClr val="424244"/>
                </a:solidFill>
                <a:latin typeface="Arial"/>
                <a:cs typeface="Arial"/>
              </a:rPr>
              <a:t>continue </a:t>
            </a:r>
            <a:r>
              <a:rPr sz="3950" spc="185" dirty="0">
                <a:solidFill>
                  <a:srgbClr val="424244"/>
                </a:solidFill>
                <a:latin typeface="Arial"/>
                <a:cs typeface="Arial"/>
              </a:rPr>
              <a:t>to </a:t>
            </a:r>
            <a:r>
              <a:rPr sz="3950" spc="130" dirty="0">
                <a:solidFill>
                  <a:srgbClr val="424244"/>
                </a:solidFill>
                <a:latin typeface="Arial"/>
                <a:cs typeface="Arial"/>
              </a:rPr>
              <a:t>build </a:t>
            </a:r>
            <a:r>
              <a:rPr sz="3950" spc="55" dirty="0">
                <a:solidFill>
                  <a:srgbClr val="424244"/>
                </a:solidFill>
                <a:latin typeface="Arial"/>
                <a:cs typeface="Arial"/>
              </a:rPr>
              <a:t>on</a:t>
            </a:r>
            <a:r>
              <a:rPr sz="3950" spc="-705" dirty="0">
                <a:solidFill>
                  <a:srgbClr val="424244"/>
                </a:solidFill>
                <a:latin typeface="Arial"/>
                <a:cs typeface="Arial"/>
              </a:rPr>
              <a:t> </a:t>
            </a:r>
            <a:r>
              <a:rPr sz="3950" spc="150" dirty="0">
                <a:solidFill>
                  <a:srgbClr val="424244"/>
                </a:solidFill>
                <a:latin typeface="Arial"/>
                <a:cs typeface="Arial"/>
              </a:rPr>
              <a:t>its</a:t>
            </a:r>
            <a:endParaRPr sz="3950">
              <a:latin typeface="Arial"/>
              <a:cs typeface="Arial"/>
            </a:endParaRPr>
          </a:p>
          <a:p>
            <a:pPr marL="12700" marR="5080" algn="ctr">
              <a:lnSpc>
                <a:spcPct val="132200"/>
              </a:lnSpc>
            </a:pPr>
            <a:r>
              <a:rPr sz="3950" spc="90" dirty="0">
                <a:solidFill>
                  <a:srgbClr val="424244"/>
                </a:solidFill>
                <a:latin typeface="Arial"/>
                <a:cs typeface="Arial"/>
              </a:rPr>
              <a:t>“development” </a:t>
            </a:r>
            <a:r>
              <a:rPr sz="3950" spc="105" dirty="0">
                <a:solidFill>
                  <a:srgbClr val="424244"/>
                </a:solidFill>
                <a:latin typeface="Arial"/>
                <a:cs typeface="Arial"/>
              </a:rPr>
              <a:t>work </a:t>
            </a:r>
            <a:r>
              <a:rPr sz="3950" spc="160" dirty="0">
                <a:solidFill>
                  <a:srgbClr val="424244"/>
                </a:solidFill>
                <a:latin typeface="Arial"/>
                <a:cs typeface="Arial"/>
              </a:rPr>
              <a:t>while  </a:t>
            </a:r>
            <a:r>
              <a:rPr sz="3950" b="1" spc="-145" dirty="0">
                <a:solidFill>
                  <a:srgbClr val="147EC1"/>
                </a:solidFill>
                <a:latin typeface="Arial"/>
                <a:cs typeface="Arial"/>
              </a:rPr>
              <a:t>increasing </a:t>
            </a:r>
            <a:r>
              <a:rPr sz="3950" b="1" spc="-95" dirty="0">
                <a:solidFill>
                  <a:srgbClr val="147EC1"/>
                </a:solidFill>
                <a:latin typeface="Arial"/>
                <a:cs typeface="Arial"/>
              </a:rPr>
              <a:t>its </a:t>
            </a:r>
            <a:r>
              <a:rPr sz="3950" b="1" spc="-215" dirty="0">
                <a:solidFill>
                  <a:srgbClr val="147EC1"/>
                </a:solidFill>
                <a:latin typeface="Arial"/>
                <a:cs typeface="Arial"/>
              </a:rPr>
              <a:t>focus </a:t>
            </a:r>
            <a:r>
              <a:rPr sz="3950" b="1" spc="-155" dirty="0">
                <a:solidFill>
                  <a:srgbClr val="147EC1"/>
                </a:solidFill>
                <a:latin typeface="Arial"/>
                <a:cs typeface="Arial"/>
              </a:rPr>
              <a:t>on </a:t>
            </a:r>
            <a:r>
              <a:rPr sz="3950" b="1" spc="25" dirty="0">
                <a:solidFill>
                  <a:srgbClr val="147EC1"/>
                </a:solidFill>
                <a:latin typeface="Arial"/>
                <a:cs typeface="Arial"/>
              </a:rPr>
              <a:t>the  </a:t>
            </a:r>
            <a:r>
              <a:rPr sz="3950" b="1" spc="-20" dirty="0">
                <a:solidFill>
                  <a:srgbClr val="147EC1"/>
                </a:solidFill>
                <a:latin typeface="Arial"/>
                <a:cs typeface="Arial"/>
              </a:rPr>
              <a:t>“humanitarian” </a:t>
            </a:r>
            <a:r>
              <a:rPr sz="3950" b="1" spc="-185" dirty="0">
                <a:solidFill>
                  <a:srgbClr val="147EC1"/>
                </a:solidFill>
                <a:latin typeface="Arial"/>
                <a:cs typeface="Arial"/>
              </a:rPr>
              <a:t>side </a:t>
            </a:r>
            <a:r>
              <a:rPr sz="3950" spc="145" dirty="0">
                <a:solidFill>
                  <a:srgbClr val="424244"/>
                </a:solidFill>
                <a:latin typeface="Arial"/>
                <a:cs typeface="Arial"/>
              </a:rPr>
              <a:t>of</a:t>
            </a:r>
            <a:r>
              <a:rPr sz="3950" spc="-40" dirty="0">
                <a:solidFill>
                  <a:srgbClr val="424244"/>
                </a:solidFill>
                <a:latin typeface="Arial"/>
                <a:cs typeface="Arial"/>
              </a:rPr>
              <a:t> </a:t>
            </a:r>
            <a:r>
              <a:rPr sz="3950" spc="155" dirty="0">
                <a:solidFill>
                  <a:srgbClr val="424244"/>
                </a:solidFill>
                <a:latin typeface="Arial"/>
                <a:cs typeface="Arial"/>
              </a:rPr>
              <a:t>the  </a:t>
            </a:r>
            <a:r>
              <a:rPr sz="3950" spc="-25" dirty="0">
                <a:solidFill>
                  <a:srgbClr val="424244"/>
                </a:solidFill>
                <a:latin typeface="Arial"/>
                <a:cs typeface="Arial"/>
              </a:rPr>
              <a:t>nexus.</a:t>
            </a:r>
            <a:endParaRPr sz="395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648320" y="373900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36" y="0"/>
                </a:lnTo>
              </a:path>
            </a:pathLst>
          </a:custGeom>
          <a:ln w="227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829046" y="4404250"/>
            <a:ext cx="6254115" cy="4815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7830" marR="5080" indent="-405765">
              <a:lnSpc>
                <a:spcPct val="132200"/>
              </a:lnSpc>
            </a:pPr>
            <a:r>
              <a:rPr sz="3950" b="1" spc="-60" dirty="0">
                <a:solidFill>
                  <a:srgbClr val="147EC1"/>
                </a:solidFill>
                <a:latin typeface="Arial"/>
                <a:cs typeface="Arial"/>
              </a:rPr>
              <a:t>Working </a:t>
            </a:r>
            <a:r>
              <a:rPr sz="3950" b="1" spc="-65" dirty="0">
                <a:solidFill>
                  <a:srgbClr val="147EC1"/>
                </a:solidFill>
                <a:latin typeface="Arial"/>
                <a:cs typeface="Arial"/>
              </a:rPr>
              <a:t>in </a:t>
            </a:r>
            <a:r>
              <a:rPr sz="3950" b="1" spc="-85" dirty="0">
                <a:solidFill>
                  <a:srgbClr val="147EC1"/>
                </a:solidFill>
                <a:latin typeface="Arial"/>
                <a:cs typeface="Arial"/>
              </a:rPr>
              <a:t>partnership</a:t>
            </a:r>
            <a:r>
              <a:rPr sz="3950" b="1" spc="-195" dirty="0">
                <a:solidFill>
                  <a:srgbClr val="147EC1"/>
                </a:solidFill>
                <a:latin typeface="Arial"/>
                <a:cs typeface="Arial"/>
              </a:rPr>
              <a:t> </a:t>
            </a:r>
            <a:r>
              <a:rPr sz="3950" spc="-15" dirty="0">
                <a:solidFill>
                  <a:srgbClr val="424244"/>
                </a:solidFill>
                <a:latin typeface="Arial"/>
                <a:cs typeface="Arial"/>
              </a:rPr>
              <a:t>can  </a:t>
            </a:r>
            <a:r>
              <a:rPr sz="3950" spc="-20" dirty="0">
                <a:solidFill>
                  <a:srgbClr val="424244"/>
                </a:solidFill>
                <a:latin typeface="Arial"/>
                <a:cs typeface="Arial"/>
              </a:rPr>
              <a:t>ensure </a:t>
            </a:r>
            <a:r>
              <a:rPr sz="3950" spc="210" dirty="0">
                <a:solidFill>
                  <a:srgbClr val="424244"/>
                </a:solidFill>
                <a:latin typeface="Arial"/>
                <a:cs typeface="Arial"/>
              </a:rPr>
              <a:t>that </a:t>
            </a:r>
            <a:r>
              <a:rPr sz="3950" spc="45" dirty="0">
                <a:solidFill>
                  <a:srgbClr val="424244"/>
                </a:solidFill>
                <a:latin typeface="Arial"/>
                <a:cs typeface="Arial"/>
              </a:rPr>
              <a:t>UN-Women  </a:t>
            </a:r>
            <a:r>
              <a:rPr sz="3950" spc="-55" dirty="0">
                <a:solidFill>
                  <a:srgbClr val="424244"/>
                </a:solidFill>
                <a:latin typeface="Arial"/>
                <a:cs typeface="Arial"/>
              </a:rPr>
              <a:t>makes </a:t>
            </a:r>
            <a:r>
              <a:rPr sz="3950" spc="114" dirty="0">
                <a:solidFill>
                  <a:srgbClr val="424244"/>
                </a:solidFill>
                <a:latin typeface="Arial"/>
                <a:cs typeface="Arial"/>
              </a:rPr>
              <a:t>contributions</a:t>
            </a:r>
            <a:r>
              <a:rPr sz="3950" spc="-125" dirty="0">
                <a:solidFill>
                  <a:srgbClr val="424244"/>
                </a:solidFill>
                <a:latin typeface="Arial"/>
                <a:cs typeface="Arial"/>
              </a:rPr>
              <a:t> </a:t>
            </a:r>
            <a:r>
              <a:rPr sz="3950" spc="120" dirty="0">
                <a:solidFill>
                  <a:srgbClr val="424244"/>
                </a:solidFill>
                <a:latin typeface="Arial"/>
                <a:cs typeface="Arial"/>
              </a:rPr>
              <a:t>at</a:t>
            </a:r>
            <a:endParaRPr sz="39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525"/>
              </a:spcBef>
            </a:pPr>
            <a:r>
              <a:rPr sz="3950" b="1" spc="-65" dirty="0">
                <a:solidFill>
                  <a:srgbClr val="147EC1"/>
                </a:solidFill>
                <a:latin typeface="Arial"/>
                <a:cs typeface="Arial"/>
              </a:rPr>
              <a:t>sufficient </a:t>
            </a:r>
            <a:r>
              <a:rPr sz="3950" b="1" spc="-220" dirty="0">
                <a:solidFill>
                  <a:srgbClr val="147EC1"/>
                </a:solidFill>
                <a:latin typeface="Arial"/>
                <a:cs typeface="Arial"/>
              </a:rPr>
              <a:t>scale</a:t>
            </a:r>
            <a:r>
              <a:rPr sz="3950" b="1" spc="-145" dirty="0">
                <a:solidFill>
                  <a:srgbClr val="147EC1"/>
                </a:solidFill>
                <a:latin typeface="Arial"/>
                <a:cs typeface="Arial"/>
              </a:rPr>
              <a:t> </a:t>
            </a:r>
            <a:r>
              <a:rPr sz="3950" spc="160" dirty="0">
                <a:solidFill>
                  <a:srgbClr val="424244"/>
                </a:solidFill>
                <a:latin typeface="Arial"/>
                <a:cs typeface="Arial"/>
              </a:rPr>
              <a:t>while</a:t>
            </a:r>
            <a:endParaRPr sz="3950">
              <a:latin typeface="Arial"/>
              <a:cs typeface="Arial"/>
            </a:endParaRPr>
          </a:p>
          <a:p>
            <a:pPr marL="346075" marR="339725" algn="ctr">
              <a:lnSpc>
                <a:spcPct val="132200"/>
              </a:lnSpc>
            </a:pPr>
            <a:r>
              <a:rPr sz="3950" spc="30" dirty="0">
                <a:solidFill>
                  <a:srgbClr val="424244"/>
                </a:solidFill>
                <a:latin typeface="Arial"/>
                <a:cs typeface="Arial"/>
              </a:rPr>
              <a:t>increasing</a:t>
            </a:r>
            <a:r>
              <a:rPr sz="3950" spc="-120" dirty="0">
                <a:solidFill>
                  <a:srgbClr val="424244"/>
                </a:solidFill>
                <a:latin typeface="Arial"/>
                <a:cs typeface="Arial"/>
              </a:rPr>
              <a:t> </a:t>
            </a:r>
            <a:r>
              <a:rPr sz="3950" spc="130" dirty="0">
                <a:solidFill>
                  <a:srgbClr val="424244"/>
                </a:solidFill>
                <a:latin typeface="Arial"/>
                <a:cs typeface="Arial"/>
              </a:rPr>
              <a:t>opportunities  </a:t>
            </a:r>
            <a:r>
              <a:rPr sz="3950" spc="120" dirty="0">
                <a:solidFill>
                  <a:srgbClr val="424244"/>
                </a:solidFill>
                <a:latin typeface="Arial"/>
                <a:cs typeface="Arial"/>
              </a:rPr>
              <a:t>for</a:t>
            </a:r>
            <a:r>
              <a:rPr sz="3950" spc="-150" dirty="0">
                <a:solidFill>
                  <a:srgbClr val="424244"/>
                </a:solidFill>
                <a:latin typeface="Arial"/>
                <a:cs typeface="Arial"/>
              </a:rPr>
              <a:t> </a:t>
            </a:r>
            <a:r>
              <a:rPr sz="3950" spc="125" dirty="0">
                <a:solidFill>
                  <a:srgbClr val="424244"/>
                </a:solidFill>
                <a:latin typeface="Arial"/>
                <a:cs typeface="Arial"/>
              </a:rPr>
              <a:t>funding.</a:t>
            </a:r>
            <a:endParaRPr sz="395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059125" y="2853176"/>
            <a:ext cx="0" cy="7661909"/>
          </a:xfrm>
          <a:custGeom>
            <a:avLst/>
            <a:gdLst/>
            <a:ahLst/>
            <a:cxnLst/>
            <a:rect l="l" t="t" r="r" b="b"/>
            <a:pathLst>
              <a:path h="7661909">
                <a:moveTo>
                  <a:pt x="0" y="7661567"/>
                </a:moveTo>
                <a:lnTo>
                  <a:pt x="0" y="0"/>
                </a:lnTo>
              </a:path>
            </a:pathLst>
          </a:custGeom>
          <a:ln w="10470">
            <a:solidFill>
              <a:srgbClr val="52061B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059125" y="1053570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470">
            <a:solidFill>
              <a:srgbClr val="5206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059125" y="284269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470">
            <a:solidFill>
              <a:srgbClr val="5206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98149" y="1271208"/>
            <a:ext cx="1220470" cy="490220"/>
          </a:xfrm>
          <a:custGeom>
            <a:avLst/>
            <a:gdLst/>
            <a:ahLst/>
            <a:cxnLst/>
            <a:rect l="l" t="t" r="r" b="b"/>
            <a:pathLst>
              <a:path w="1220470" h="490219">
                <a:moveTo>
                  <a:pt x="895040" y="0"/>
                </a:moveTo>
                <a:lnTo>
                  <a:pt x="0" y="0"/>
                </a:lnTo>
                <a:lnTo>
                  <a:pt x="46406" y="488864"/>
                </a:lnTo>
                <a:lnTo>
                  <a:pt x="674084" y="488864"/>
                </a:lnTo>
                <a:lnTo>
                  <a:pt x="674084" y="489807"/>
                </a:lnTo>
                <a:lnTo>
                  <a:pt x="1220465" y="489807"/>
                </a:lnTo>
                <a:lnTo>
                  <a:pt x="1220465" y="194444"/>
                </a:lnTo>
                <a:lnTo>
                  <a:pt x="1086393" y="142359"/>
                </a:lnTo>
                <a:lnTo>
                  <a:pt x="983776" y="77930"/>
                </a:lnTo>
                <a:lnTo>
                  <a:pt x="918147" y="23147"/>
                </a:lnTo>
                <a:lnTo>
                  <a:pt x="895040" y="0"/>
                </a:lnTo>
                <a:close/>
              </a:path>
            </a:pathLst>
          </a:custGeom>
          <a:solidFill>
            <a:srgbClr val="8081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40122" y="172868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743" y="0"/>
                </a:lnTo>
              </a:path>
            </a:pathLst>
          </a:custGeom>
          <a:ln w="293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97990" y="1271204"/>
            <a:ext cx="327025" cy="490220"/>
          </a:xfrm>
          <a:custGeom>
            <a:avLst/>
            <a:gdLst/>
            <a:ahLst/>
            <a:cxnLst/>
            <a:rect l="l" t="t" r="r" b="b"/>
            <a:pathLst>
              <a:path w="327025" h="490219">
                <a:moveTo>
                  <a:pt x="1968" y="0"/>
                </a:moveTo>
                <a:lnTo>
                  <a:pt x="994" y="1068"/>
                </a:lnTo>
                <a:lnTo>
                  <a:pt x="73" y="1068"/>
                </a:lnTo>
                <a:lnTo>
                  <a:pt x="33559" y="489650"/>
                </a:lnTo>
                <a:lnTo>
                  <a:pt x="326702" y="489650"/>
                </a:lnTo>
                <a:lnTo>
                  <a:pt x="326702" y="194287"/>
                </a:lnTo>
                <a:lnTo>
                  <a:pt x="260760" y="173049"/>
                </a:lnTo>
                <a:lnTo>
                  <a:pt x="200906" y="146596"/>
                </a:lnTo>
                <a:lnTo>
                  <a:pt x="147718" y="117137"/>
                </a:lnTo>
                <a:lnTo>
                  <a:pt x="101773" y="86882"/>
                </a:lnTo>
                <a:lnTo>
                  <a:pt x="63648" y="58040"/>
                </a:lnTo>
                <a:lnTo>
                  <a:pt x="33920" y="32822"/>
                </a:lnTo>
                <a:lnTo>
                  <a:pt x="1968" y="2094"/>
                </a:lnTo>
                <a:lnTo>
                  <a:pt x="1968" y="1068"/>
                </a:lnTo>
                <a:lnTo>
                  <a:pt x="994" y="1068"/>
                </a:lnTo>
                <a:lnTo>
                  <a:pt x="0" y="0"/>
                </a:lnTo>
                <a:lnTo>
                  <a:pt x="1968" y="0"/>
                </a:lnTo>
                <a:close/>
              </a:path>
            </a:pathLst>
          </a:custGeom>
          <a:solidFill>
            <a:srgbClr val="C6C8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73292" y="1273547"/>
            <a:ext cx="325120" cy="487680"/>
          </a:xfrm>
          <a:custGeom>
            <a:avLst/>
            <a:gdLst/>
            <a:ahLst/>
            <a:cxnLst/>
            <a:rect l="l" t="t" r="r" b="b"/>
            <a:pathLst>
              <a:path w="325119" h="487680">
                <a:moveTo>
                  <a:pt x="324534" y="0"/>
                </a:moveTo>
                <a:lnTo>
                  <a:pt x="292230" y="31025"/>
                </a:lnTo>
                <a:lnTo>
                  <a:pt x="262443" y="56237"/>
                </a:lnTo>
                <a:lnTo>
                  <a:pt x="224326" y="85000"/>
                </a:lnTo>
                <a:lnTo>
                  <a:pt x="178453" y="115125"/>
                </a:lnTo>
                <a:lnTo>
                  <a:pt x="125393" y="144428"/>
                </a:lnTo>
                <a:lnTo>
                  <a:pt x="65718" y="170720"/>
                </a:lnTo>
                <a:lnTo>
                  <a:pt x="0" y="191816"/>
                </a:lnTo>
                <a:lnTo>
                  <a:pt x="0" y="487178"/>
                </a:lnTo>
                <a:lnTo>
                  <a:pt x="287174" y="487178"/>
                </a:lnTo>
                <a:lnTo>
                  <a:pt x="311335" y="170720"/>
                </a:lnTo>
                <a:lnTo>
                  <a:pt x="319952" y="58489"/>
                </a:lnTo>
                <a:lnTo>
                  <a:pt x="322910" y="20370"/>
                </a:lnTo>
                <a:lnTo>
                  <a:pt x="324534" y="0"/>
                </a:lnTo>
                <a:close/>
              </a:path>
            </a:pathLst>
          </a:custGeom>
          <a:solidFill>
            <a:srgbClr val="C6C8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088543" y="965714"/>
            <a:ext cx="334645" cy="1080135"/>
          </a:xfrm>
          <a:custGeom>
            <a:avLst/>
            <a:gdLst/>
            <a:ahLst/>
            <a:cxnLst/>
            <a:rect l="l" t="t" r="r" b="b"/>
            <a:pathLst>
              <a:path w="334644" h="1080135">
                <a:moveTo>
                  <a:pt x="291268" y="726868"/>
                </a:moveTo>
                <a:lnTo>
                  <a:pt x="179764" y="726868"/>
                </a:lnTo>
                <a:lnTo>
                  <a:pt x="179799" y="1022974"/>
                </a:lnTo>
                <a:lnTo>
                  <a:pt x="206783" y="1070726"/>
                </a:lnTo>
                <a:lnTo>
                  <a:pt x="231563" y="1079863"/>
                </a:lnTo>
                <a:lnTo>
                  <a:pt x="238725" y="1079863"/>
                </a:lnTo>
                <a:lnTo>
                  <a:pt x="278123" y="1058488"/>
                </a:lnTo>
                <a:lnTo>
                  <a:pt x="291059" y="1021173"/>
                </a:lnTo>
                <a:lnTo>
                  <a:pt x="291268" y="1021173"/>
                </a:lnTo>
                <a:lnTo>
                  <a:pt x="291268" y="726868"/>
                </a:lnTo>
                <a:close/>
              </a:path>
              <a:path w="334644" h="1080135">
                <a:moveTo>
                  <a:pt x="236212" y="231323"/>
                </a:moveTo>
                <a:lnTo>
                  <a:pt x="98457" y="231323"/>
                </a:lnTo>
                <a:lnTo>
                  <a:pt x="41536" y="232861"/>
                </a:lnTo>
                <a:lnTo>
                  <a:pt x="12307" y="243629"/>
                </a:lnTo>
                <a:lnTo>
                  <a:pt x="1538" y="272855"/>
                </a:lnTo>
                <a:lnTo>
                  <a:pt x="0" y="329770"/>
                </a:lnTo>
                <a:lnTo>
                  <a:pt x="0" y="467452"/>
                </a:lnTo>
                <a:lnTo>
                  <a:pt x="673" y="500489"/>
                </a:lnTo>
                <a:lnTo>
                  <a:pt x="5391" y="520228"/>
                </a:lnTo>
                <a:lnTo>
                  <a:pt x="18195" y="534520"/>
                </a:lnTo>
                <a:lnTo>
                  <a:pt x="43129" y="551219"/>
                </a:lnTo>
                <a:lnTo>
                  <a:pt x="43129" y="1022974"/>
                </a:lnTo>
                <a:lnTo>
                  <a:pt x="59801" y="1063014"/>
                </a:lnTo>
                <a:lnTo>
                  <a:pt x="99892" y="1079548"/>
                </a:lnTo>
                <a:lnTo>
                  <a:pt x="103389" y="1079559"/>
                </a:lnTo>
                <a:lnTo>
                  <a:pt x="106143" y="1079266"/>
                </a:lnTo>
                <a:lnTo>
                  <a:pt x="143133" y="1059701"/>
                </a:lnTo>
                <a:lnTo>
                  <a:pt x="156832" y="1022974"/>
                </a:lnTo>
                <a:lnTo>
                  <a:pt x="156832" y="1021372"/>
                </a:lnTo>
                <a:lnTo>
                  <a:pt x="157031" y="1021372"/>
                </a:lnTo>
                <a:lnTo>
                  <a:pt x="157031" y="726868"/>
                </a:lnTo>
                <a:lnTo>
                  <a:pt x="291268" y="726868"/>
                </a:lnTo>
                <a:lnTo>
                  <a:pt x="291268" y="549983"/>
                </a:lnTo>
                <a:lnTo>
                  <a:pt x="321358" y="520660"/>
                </a:lnTo>
                <a:lnTo>
                  <a:pt x="334576" y="467452"/>
                </a:lnTo>
                <a:lnTo>
                  <a:pt x="334586" y="329770"/>
                </a:lnTo>
                <a:lnTo>
                  <a:pt x="333167" y="272855"/>
                </a:lnTo>
                <a:lnTo>
                  <a:pt x="322446" y="243629"/>
                </a:lnTo>
                <a:lnTo>
                  <a:pt x="293202" y="232861"/>
                </a:lnTo>
                <a:lnTo>
                  <a:pt x="236212" y="231323"/>
                </a:lnTo>
                <a:close/>
              </a:path>
              <a:path w="334644" h="1080135">
                <a:moveTo>
                  <a:pt x="158401" y="0"/>
                </a:moveTo>
                <a:lnTo>
                  <a:pt x="114048" y="12199"/>
                </a:lnTo>
                <a:lnTo>
                  <a:pt x="77902" y="40650"/>
                </a:lnTo>
                <a:lnTo>
                  <a:pt x="56223" y="79411"/>
                </a:lnTo>
                <a:lnTo>
                  <a:pt x="50659" y="123473"/>
                </a:lnTo>
                <a:lnTo>
                  <a:pt x="62856" y="167828"/>
                </a:lnTo>
                <a:lnTo>
                  <a:pt x="72456" y="183577"/>
                </a:lnTo>
                <a:lnTo>
                  <a:pt x="84349" y="197523"/>
                </a:lnTo>
                <a:lnTo>
                  <a:pt x="98294" y="209419"/>
                </a:lnTo>
                <a:lnTo>
                  <a:pt x="114048" y="219020"/>
                </a:lnTo>
                <a:lnTo>
                  <a:pt x="114048" y="231323"/>
                </a:lnTo>
                <a:lnTo>
                  <a:pt x="218485" y="231323"/>
                </a:lnTo>
                <a:lnTo>
                  <a:pt x="218485" y="219020"/>
                </a:lnTo>
                <a:lnTo>
                  <a:pt x="254636" y="190563"/>
                </a:lnTo>
                <a:lnTo>
                  <a:pt x="276314" y="151802"/>
                </a:lnTo>
                <a:lnTo>
                  <a:pt x="281876" y="107739"/>
                </a:lnTo>
                <a:lnTo>
                  <a:pt x="269677" y="63380"/>
                </a:lnTo>
                <a:lnTo>
                  <a:pt x="241221" y="27236"/>
                </a:lnTo>
                <a:lnTo>
                  <a:pt x="202461" y="5560"/>
                </a:lnTo>
                <a:lnTo>
                  <a:pt x="158401" y="0"/>
                </a:lnTo>
                <a:close/>
              </a:path>
            </a:pathLst>
          </a:custGeom>
          <a:solidFill>
            <a:srgbClr val="C6C8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766354" y="965873"/>
            <a:ext cx="448945" cy="1077595"/>
          </a:xfrm>
          <a:custGeom>
            <a:avLst/>
            <a:gdLst/>
            <a:ahLst/>
            <a:cxnLst/>
            <a:rect l="l" t="t" r="r" b="b"/>
            <a:pathLst>
              <a:path w="448944" h="1077595">
                <a:moveTo>
                  <a:pt x="211480" y="932652"/>
                </a:moveTo>
                <a:lnTo>
                  <a:pt x="126844" y="932652"/>
                </a:lnTo>
                <a:lnTo>
                  <a:pt x="126844" y="1034795"/>
                </a:lnTo>
                <a:lnTo>
                  <a:pt x="130170" y="1051266"/>
                </a:lnTo>
                <a:lnTo>
                  <a:pt x="139241" y="1064716"/>
                </a:lnTo>
                <a:lnTo>
                  <a:pt x="152694" y="1073783"/>
                </a:lnTo>
                <a:lnTo>
                  <a:pt x="169167" y="1077108"/>
                </a:lnTo>
                <a:lnTo>
                  <a:pt x="185638" y="1073783"/>
                </a:lnTo>
                <a:lnTo>
                  <a:pt x="199088" y="1064716"/>
                </a:lnTo>
                <a:lnTo>
                  <a:pt x="208155" y="1051266"/>
                </a:lnTo>
                <a:lnTo>
                  <a:pt x="211480" y="1034795"/>
                </a:lnTo>
                <a:lnTo>
                  <a:pt x="211480" y="932652"/>
                </a:lnTo>
                <a:close/>
              </a:path>
              <a:path w="448944" h="1077595">
                <a:moveTo>
                  <a:pt x="322241" y="932652"/>
                </a:moveTo>
                <a:lnTo>
                  <a:pt x="237605" y="932652"/>
                </a:lnTo>
                <a:lnTo>
                  <a:pt x="237605" y="1034795"/>
                </a:lnTo>
                <a:lnTo>
                  <a:pt x="240931" y="1051266"/>
                </a:lnTo>
                <a:lnTo>
                  <a:pt x="250001" y="1064716"/>
                </a:lnTo>
                <a:lnTo>
                  <a:pt x="263451" y="1073783"/>
                </a:lnTo>
                <a:lnTo>
                  <a:pt x="279918" y="1077108"/>
                </a:lnTo>
                <a:lnTo>
                  <a:pt x="296390" y="1073783"/>
                </a:lnTo>
                <a:lnTo>
                  <a:pt x="309843" y="1064716"/>
                </a:lnTo>
                <a:lnTo>
                  <a:pt x="318915" y="1051266"/>
                </a:lnTo>
                <a:lnTo>
                  <a:pt x="322241" y="1034795"/>
                </a:lnTo>
                <a:lnTo>
                  <a:pt x="322241" y="932652"/>
                </a:lnTo>
                <a:close/>
              </a:path>
              <a:path w="448944" h="1077595">
                <a:moveTo>
                  <a:pt x="419957" y="443902"/>
                </a:moveTo>
                <a:lnTo>
                  <a:pt x="101452" y="443902"/>
                </a:lnTo>
                <a:lnTo>
                  <a:pt x="116635" y="499660"/>
                </a:lnTo>
                <a:lnTo>
                  <a:pt x="67442" y="932652"/>
                </a:lnTo>
                <a:lnTo>
                  <a:pt x="381475" y="932652"/>
                </a:lnTo>
                <a:lnTo>
                  <a:pt x="331466" y="499408"/>
                </a:lnTo>
                <a:lnTo>
                  <a:pt x="347214" y="444070"/>
                </a:lnTo>
                <a:lnTo>
                  <a:pt x="419987" y="444070"/>
                </a:lnTo>
                <a:lnTo>
                  <a:pt x="419957" y="443902"/>
                </a:lnTo>
                <a:close/>
              </a:path>
              <a:path w="448944" h="1077595">
                <a:moveTo>
                  <a:pt x="419987" y="444070"/>
                </a:moveTo>
                <a:lnTo>
                  <a:pt x="347214" y="444070"/>
                </a:lnTo>
                <a:lnTo>
                  <a:pt x="358617" y="509178"/>
                </a:lnTo>
                <a:lnTo>
                  <a:pt x="376512" y="615174"/>
                </a:lnTo>
                <a:lnTo>
                  <a:pt x="408221" y="649876"/>
                </a:lnTo>
                <a:lnTo>
                  <a:pt x="422395" y="649153"/>
                </a:lnTo>
                <a:lnTo>
                  <a:pt x="434684" y="643354"/>
                </a:lnTo>
                <a:lnTo>
                  <a:pt x="443674" y="633751"/>
                </a:lnTo>
                <a:lnTo>
                  <a:pt x="448593" y="621551"/>
                </a:lnTo>
                <a:lnTo>
                  <a:pt x="448666" y="607876"/>
                </a:lnTo>
                <a:lnTo>
                  <a:pt x="419987" y="444070"/>
                </a:lnTo>
                <a:close/>
              </a:path>
              <a:path w="448944" h="1077595">
                <a:moveTo>
                  <a:pt x="326670" y="231741"/>
                </a:moveTo>
                <a:lnTo>
                  <a:pt x="121797" y="231741"/>
                </a:lnTo>
                <a:lnTo>
                  <a:pt x="96439" y="236283"/>
                </a:lnTo>
                <a:lnTo>
                  <a:pt x="64818" y="264549"/>
                </a:lnTo>
                <a:lnTo>
                  <a:pt x="56417" y="284829"/>
                </a:lnTo>
                <a:lnTo>
                  <a:pt x="55830" y="286787"/>
                </a:lnTo>
                <a:lnTo>
                  <a:pt x="55516" y="288106"/>
                </a:lnTo>
                <a:lnTo>
                  <a:pt x="55265" y="289289"/>
                </a:lnTo>
                <a:lnTo>
                  <a:pt x="55213" y="290326"/>
                </a:lnTo>
                <a:lnTo>
                  <a:pt x="51987" y="310995"/>
                </a:lnTo>
                <a:lnTo>
                  <a:pt x="0" y="607876"/>
                </a:lnTo>
                <a:lnTo>
                  <a:pt x="204" y="622061"/>
                </a:lnTo>
                <a:lnTo>
                  <a:pt x="5641" y="634633"/>
                </a:lnTo>
                <a:lnTo>
                  <a:pt x="15393" y="644251"/>
                </a:lnTo>
                <a:lnTo>
                  <a:pt x="28543" y="649571"/>
                </a:lnTo>
                <a:lnTo>
                  <a:pt x="42134" y="649500"/>
                </a:lnTo>
                <a:lnTo>
                  <a:pt x="70919" y="620682"/>
                </a:lnTo>
                <a:lnTo>
                  <a:pt x="72154" y="615091"/>
                </a:lnTo>
                <a:lnTo>
                  <a:pt x="90049" y="509052"/>
                </a:lnTo>
                <a:lnTo>
                  <a:pt x="101452" y="443902"/>
                </a:lnTo>
                <a:lnTo>
                  <a:pt x="419957" y="443902"/>
                </a:lnTo>
                <a:lnTo>
                  <a:pt x="393485" y="292703"/>
                </a:lnTo>
                <a:lnTo>
                  <a:pt x="393139" y="290326"/>
                </a:lnTo>
                <a:lnTo>
                  <a:pt x="392553" y="287980"/>
                </a:lnTo>
                <a:lnTo>
                  <a:pt x="391726" y="285729"/>
                </a:lnTo>
                <a:lnTo>
                  <a:pt x="391244" y="283028"/>
                </a:lnTo>
                <a:lnTo>
                  <a:pt x="368720" y="245908"/>
                </a:lnTo>
                <a:lnTo>
                  <a:pt x="350784" y="235612"/>
                </a:lnTo>
                <a:lnTo>
                  <a:pt x="326670" y="231741"/>
                </a:lnTo>
                <a:close/>
              </a:path>
              <a:path w="448944" h="1077595">
                <a:moveTo>
                  <a:pt x="224275" y="0"/>
                </a:moveTo>
                <a:lnTo>
                  <a:pt x="179564" y="9027"/>
                </a:lnTo>
                <a:lnTo>
                  <a:pt x="143057" y="33645"/>
                </a:lnTo>
                <a:lnTo>
                  <a:pt x="118445" y="70157"/>
                </a:lnTo>
                <a:lnTo>
                  <a:pt x="109420" y="114865"/>
                </a:lnTo>
                <a:lnTo>
                  <a:pt x="113735" y="146818"/>
                </a:lnTo>
                <a:lnTo>
                  <a:pt x="126308" y="175884"/>
                </a:lnTo>
                <a:lnTo>
                  <a:pt x="146207" y="200522"/>
                </a:lnTo>
                <a:lnTo>
                  <a:pt x="172497" y="219187"/>
                </a:lnTo>
                <a:lnTo>
                  <a:pt x="172497" y="231741"/>
                </a:lnTo>
                <a:lnTo>
                  <a:pt x="276043" y="231741"/>
                </a:lnTo>
                <a:lnTo>
                  <a:pt x="276043" y="219187"/>
                </a:lnTo>
                <a:lnTo>
                  <a:pt x="302335" y="200522"/>
                </a:lnTo>
                <a:lnTo>
                  <a:pt x="322237" y="175884"/>
                </a:lnTo>
                <a:lnTo>
                  <a:pt x="334814" y="146818"/>
                </a:lnTo>
                <a:lnTo>
                  <a:pt x="339131" y="114865"/>
                </a:lnTo>
                <a:lnTo>
                  <a:pt x="330105" y="70157"/>
                </a:lnTo>
                <a:lnTo>
                  <a:pt x="305490" y="33645"/>
                </a:lnTo>
                <a:lnTo>
                  <a:pt x="268982" y="9027"/>
                </a:lnTo>
                <a:lnTo>
                  <a:pt x="224275" y="0"/>
                </a:lnTo>
                <a:close/>
              </a:path>
            </a:pathLst>
          </a:custGeom>
          <a:solidFill>
            <a:srgbClr val="920B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88880" y="1126185"/>
            <a:ext cx="374015" cy="918844"/>
          </a:xfrm>
          <a:custGeom>
            <a:avLst/>
            <a:gdLst/>
            <a:ahLst/>
            <a:cxnLst/>
            <a:rect l="l" t="t" r="r" b="b"/>
            <a:pathLst>
              <a:path w="374014" h="918844">
                <a:moveTo>
                  <a:pt x="289298" y="627897"/>
                </a:moveTo>
                <a:lnTo>
                  <a:pt x="197134" y="627897"/>
                </a:lnTo>
                <a:lnTo>
                  <a:pt x="197134" y="872182"/>
                </a:lnTo>
                <a:lnTo>
                  <a:pt x="200755" y="890123"/>
                </a:lnTo>
                <a:lnTo>
                  <a:pt x="210631" y="904774"/>
                </a:lnTo>
                <a:lnTo>
                  <a:pt x="225281" y="914653"/>
                </a:lnTo>
                <a:lnTo>
                  <a:pt x="243226" y="918275"/>
                </a:lnTo>
                <a:lnTo>
                  <a:pt x="261155" y="914653"/>
                </a:lnTo>
                <a:lnTo>
                  <a:pt x="275800" y="904774"/>
                </a:lnTo>
                <a:lnTo>
                  <a:pt x="285676" y="890123"/>
                </a:lnTo>
                <a:lnTo>
                  <a:pt x="289298" y="872182"/>
                </a:lnTo>
                <a:lnTo>
                  <a:pt x="289298" y="627897"/>
                </a:lnTo>
                <a:close/>
              </a:path>
              <a:path w="374014" h="918844">
                <a:moveTo>
                  <a:pt x="352905" y="409045"/>
                </a:moveTo>
                <a:lnTo>
                  <a:pt x="84435" y="409045"/>
                </a:lnTo>
                <a:lnTo>
                  <a:pt x="84435" y="872182"/>
                </a:lnTo>
                <a:lnTo>
                  <a:pt x="88659" y="890317"/>
                </a:lnTo>
                <a:lnTo>
                  <a:pt x="99144" y="904918"/>
                </a:lnTo>
                <a:lnTo>
                  <a:pt x="114338" y="914523"/>
                </a:lnTo>
                <a:lnTo>
                  <a:pt x="132685" y="917668"/>
                </a:lnTo>
                <a:lnTo>
                  <a:pt x="150159" y="913740"/>
                </a:lnTo>
                <a:lnTo>
                  <a:pt x="164459" y="903952"/>
                </a:lnTo>
                <a:lnTo>
                  <a:pt x="174244" y="889651"/>
                </a:lnTo>
                <a:lnTo>
                  <a:pt x="178171" y="872182"/>
                </a:lnTo>
                <a:lnTo>
                  <a:pt x="178171" y="627897"/>
                </a:lnTo>
                <a:lnTo>
                  <a:pt x="289298" y="627897"/>
                </a:lnTo>
                <a:lnTo>
                  <a:pt x="289298" y="409160"/>
                </a:lnTo>
                <a:lnTo>
                  <a:pt x="352925" y="409160"/>
                </a:lnTo>
                <a:close/>
              </a:path>
              <a:path w="374014" h="918844">
                <a:moveTo>
                  <a:pt x="271948" y="214715"/>
                </a:moveTo>
                <a:lnTo>
                  <a:pt x="98697" y="214715"/>
                </a:lnTo>
                <a:lnTo>
                  <a:pt x="95859" y="214967"/>
                </a:lnTo>
                <a:lnTo>
                  <a:pt x="53370" y="243458"/>
                </a:lnTo>
                <a:lnTo>
                  <a:pt x="46667" y="260536"/>
                </a:lnTo>
                <a:lnTo>
                  <a:pt x="46332" y="261646"/>
                </a:lnTo>
                <a:lnTo>
                  <a:pt x="46164" y="262630"/>
                </a:lnTo>
                <a:lnTo>
                  <a:pt x="46118" y="263510"/>
                </a:lnTo>
                <a:lnTo>
                  <a:pt x="43463" y="280724"/>
                </a:lnTo>
                <a:lnTo>
                  <a:pt x="218" y="526612"/>
                </a:lnTo>
                <a:lnTo>
                  <a:pt x="56" y="533879"/>
                </a:lnTo>
                <a:lnTo>
                  <a:pt x="0" y="537173"/>
                </a:lnTo>
                <a:lnTo>
                  <a:pt x="3177" y="546847"/>
                </a:lnTo>
                <a:lnTo>
                  <a:pt x="9381" y="554983"/>
                </a:lnTo>
                <a:lnTo>
                  <a:pt x="18176" y="560736"/>
                </a:lnTo>
                <a:lnTo>
                  <a:pt x="29797" y="562884"/>
                </a:lnTo>
                <a:lnTo>
                  <a:pt x="40950" y="560494"/>
                </a:lnTo>
                <a:lnTo>
                  <a:pt x="58028" y="540758"/>
                </a:lnTo>
                <a:lnTo>
                  <a:pt x="58415" y="539857"/>
                </a:lnTo>
                <a:lnTo>
                  <a:pt x="58750" y="538925"/>
                </a:lnTo>
                <a:lnTo>
                  <a:pt x="59044" y="537973"/>
                </a:lnTo>
                <a:lnTo>
                  <a:pt x="59504" y="536643"/>
                </a:lnTo>
                <a:lnTo>
                  <a:pt x="59818" y="535271"/>
                </a:lnTo>
                <a:lnTo>
                  <a:pt x="60028" y="533879"/>
                </a:lnTo>
                <a:lnTo>
                  <a:pt x="84435" y="409045"/>
                </a:lnTo>
                <a:lnTo>
                  <a:pt x="352905" y="409045"/>
                </a:lnTo>
                <a:lnTo>
                  <a:pt x="327779" y="265499"/>
                </a:lnTo>
                <a:lnTo>
                  <a:pt x="327444" y="263510"/>
                </a:lnTo>
                <a:lnTo>
                  <a:pt x="326878" y="261562"/>
                </a:lnTo>
                <a:lnTo>
                  <a:pt x="326145" y="259677"/>
                </a:lnTo>
                <a:lnTo>
                  <a:pt x="325737" y="257426"/>
                </a:lnTo>
                <a:lnTo>
                  <a:pt x="325056" y="255238"/>
                </a:lnTo>
                <a:lnTo>
                  <a:pt x="317450" y="238808"/>
                </a:lnTo>
                <a:lnTo>
                  <a:pt x="306989" y="226521"/>
                </a:lnTo>
                <a:lnTo>
                  <a:pt x="292043" y="217941"/>
                </a:lnTo>
                <a:lnTo>
                  <a:pt x="271948" y="214715"/>
                </a:lnTo>
                <a:close/>
              </a:path>
              <a:path w="374014" h="918844">
                <a:moveTo>
                  <a:pt x="352925" y="409160"/>
                </a:moveTo>
                <a:lnTo>
                  <a:pt x="289298" y="409160"/>
                </a:lnTo>
                <a:lnTo>
                  <a:pt x="313580" y="533994"/>
                </a:lnTo>
                <a:lnTo>
                  <a:pt x="313800" y="535386"/>
                </a:lnTo>
                <a:lnTo>
                  <a:pt x="314125" y="536768"/>
                </a:lnTo>
                <a:lnTo>
                  <a:pt x="314575" y="538098"/>
                </a:lnTo>
                <a:lnTo>
                  <a:pt x="314868" y="539041"/>
                </a:lnTo>
                <a:lnTo>
                  <a:pt x="340180" y="562722"/>
                </a:lnTo>
                <a:lnTo>
                  <a:pt x="351967" y="562014"/>
                </a:lnTo>
                <a:lnTo>
                  <a:pt x="373738" y="537173"/>
                </a:lnTo>
                <a:lnTo>
                  <a:pt x="373484" y="526612"/>
                </a:lnTo>
                <a:lnTo>
                  <a:pt x="352925" y="409160"/>
                </a:lnTo>
                <a:close/>
              </a:path>
              <a:path w="374014" h="918844">
                <a:moveTo>
                  <a:pt x="188924" y="0"/>
                </a:moveTo>
                <a:lnTo>
                  <a:pt x="147751" y="7469"/>
                </a:lnTo>
                <a:lnTo>
                  <a:pt x="113815" y="29390"/>
                </a:lnTo>
                <a:lnTo>
                  <a:pt x="90574" y="62437"/>
                </a:lnTo>
                <a:lnTo>
                  <a:pt x="81483" y="103284"/>
                </a:lnTo>
                <a:lnTo>
                  <a:pt x="81483" y="107441"/>
                </a:lnTo>
                <a:lnTo>
                  <a:pt x="85450" y="136813"/>
                </a:lnTo>
                <a:lnTo>
                  <a:pt x="97015" y="163529"/>
                </a:lnTo>
                <a:lnTo>
                  <a:pt x="115316" y="186168"/>
                </a:lnTo>
                <a:lnTo>
                  <a:pt x="139491" y="203313"/>
                </a:lnTo>
                <a:lnTo>
                  <a:pt x="139491" y="214715"/>
                </a:lnTo>
                <a:lnTo>
                  <a:pt x="234211" y="214715"/>
                </a:lnTo>
                <a:lnTo>
                  <a:pt x="234211" y="203313"/>
                </a:lnTo>
                <a:lnTo>
                  <a:pt x="258390" y="186168"/>
                </a:lnTo>
                <a:lnTo>
                  <a:pt x="276687" y="163529"/>
                </a:lnTo>
                <a:lnTo>
                  <a:pt x="288249" y="136813"/>
                </a:lnTo>
                <a:lnTo>
                  <a:pt x="292220" y="107441"/>
                </a:lnTo>
                <a:lnTo>
                  <a:pt x="284750" y="66268"/>
                </a:lnTo>
                <a:lnTo>
                  <a:pt x="262828" y="32332"/>
                </a:lnTo>
                <a:lnTo>
                  <a:pt x="229778" y="9091"/>
                </a:lnTo>
                <a:lnTo>
                  <a:pt x="188924" y="0"/>
                </a:lnTo>
                <a:close/>
              </a:path>
            </a:pathLst>
          </a:custGeom>
          <a:solidFill>
            <a:srgbClr val="147E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240210" y="1234422"/>
            <a:ext cx="328930" cy="807720"/>
          </a:xfrm>
          <a:custGeom>
            <a:avLst/>
            <a:gdLst/>
            <a:ahLst/>
            <a:cxnLst/>
            <a:rect l="l" t="t" r="r" b="b"/>
            <a:pathLst>
              <a:path w="328930" h="807719">
                <a:moveTo>
                  <a:pt x="155764" y="613227"/>
                </a:moveTo>
                <a:lnTo>
                  <a:pt x="93777" y="613227"/>
                </a:lnTo>
                <a:lnTo>
                  <a:pt x="93777" y="777316"/>
                </a:lnTo>
                <a:lnTo>
                  <a:pt x="96654" y="789293"/>
                </a:lnTo>
                <a:lnTo>
                  <a:pt x="103653" y="798904"/>
                </a:lnTo>
                <a:lnTo>
                  <a:pt x="113743" y="805190"/>
                </a:lnTo>
                <a:lnTo>
                  <a:pt x="125891" y="807190"/>
                </a:lnTo>
                <a:lnTo>
                  <a:pt x="137331" y="804555"/>
                </a:lnTo>
                <a:lnTo>
                  <a:pt x="146698" y="798123"/>
                </a:lnTo>
                <a:lnTo>
                  <a:pt x="153130" y="788756"/>
                </a:lnTo>
                <a:lnTo>
                  <a:pt x="155764" y="777316"/>
                </a:lnTo>
                <a:lnTo>
                  <a:pt x="155764" y="613227"/>
                </a:lnTo>
                <a:close/>
              </a:path>
              <a:path w="328930" h="807719">
                <a:moveTo>
                  <a:pt x="236861" y="613227"/>
                </a:moveTo>
                <a:lnTo>
                  <a:pt x="174874" y="613227"/>
                </a:lnTo>
                <a:lnTo>
                  <a:pt x="174874" y="777316"/>
                </a:lnTo>
                <a:lnTo>
                  <a:pt x="177751" y="789293"/>
                </a:lnTo>
                <a:lnTo>
                  <a:pt x="184752" y="798904"/>
                </a:lnTo>
                <a:lnTo>
                  <a:pt x="194845" y="805190"/>
                </a:lnTo>
                <a:lnTo>
                  <a:pt x="206998" y="807190"/>
                </a:lnTo>
                <a:lnTo>
                  <a:pt x="218438" y="804555"/>
                </a:lnTo>
                <a:lnTo>
                  <a:pt x="227804" y="798123"/>
                </a:lnTo>
                <a:lnTo>
                  <a:pt x="234233" y="788756"/>
                </a:lnTo>
                <a:lnTo>
                  <a:pt x="236861" y="777316"/>
                </a:lnTo>
                <a:lnTo>
                  <a:pt x="236861" y="613227"/>
                </a:lnTo>
                <a:close/>
              </a:path>
              <a:path w="328930" h="807719">
                <a:moveTo>
                  <a:pt x="310503" y="358606"/>
                </a:moveTo>
                <a:lnTo>
                  <a:pt x="74081" y="358606"/>
                </a:lnTo>
                <a:lnTo>
                  <a:pt x="74081" y="613227"/>
                </a:lnTo>
                <a:lnTo>
                  <a:pt x="254672" y="613227"/>
                </a:lnTo>
                <a:lnTo>
                  <a:pt x="254672" y="358847"/>
                </a:lnTo>
                <a:lnTo>
                  <a:pt x="310545" y="358847"/>
                </a:lnTo>
                <a:lnTo>
                  <a:pt x="310503" y="358606"/>
                </a:lnTo>
                <a:close/>
              </a:path>
              <a:path w="328930" h="807719">
                <a:moveTo>
                  <a:pt x="310545" y="358847"/>
                </a:moveTo>
                <a:lnTo>
                  <a:pt x="254672" y="358847"/>
                </a:lnTo>
                <a:lnTo>
                  <a:pt x="275918" y="468666"/>
                </a:lnTo>
                <a:lnTo>
                  <a:pt x="276085" y="469870"/>
                </a:lnTo>
                <a:lnTo>
                  <a:pt x="276389" y="471053"/>
                </a:lnTo>
                <a:lnTo>
                  <a:pt x="276787" y="472195"/>
                </a:lnTo>
                <a:lnTo>
                  <a:pt x="277028" y="473032"/>
                </a:lnTo>
                <a:lnTo>
                  <a:pt x="299191" y="494006"/>
                </a:lnTo>
                <a:lnTo>
                  <a:pt x="309571" y="493450"/>
                </a:lnTo>
                <a:lnTo>
                  <a:pt x="328754" y="463336"/>
                </a:lnTo>
                <a:lnTo>
                  <a:pt x="310545" y="358847"/>
                </a:lnTo>
                <a:close/>
              </a:path>
              <a:path w="328930" h="807719">
                <a:moveTo>
                  <a:pt x="86876" y="187617"/>
                </a:moveTo>
                <a:lnTo>
                  <a:pt x="47050" y="212909"/>
                </a:lnTo>
                <a:lnTo>
                  <a:pt x="41517" y="226548"/>
                </a:lnTo>
                <a:lnTo>
                  <a:pt x="41108" y="228024"/>
                </a:lnTo>
                <a:lnTo>
                  <a:pt x="40865" y="228987"/>
                </a:lnTo>
                <a:lnTo>
                  <a:pt x="40700" y="229835"/>
                </a:lnTo>
                <a:lnTo>
                  <a:pt x="40642" y="230705"/>
                </a:lnTo>
                <a:lnTo>
                  <a:pt x="38061" y="245667"/>
                </a:lnTo>
                <a:lnTo>
                  <a:pt x="0" y="463095"/>
                </a:lnTo>
                <a:lnTo>
                  <a:pt x="125" y="470844"/>
                </a:lnTo>
                <a:lnTo>
                  <a:pt x="226" y="473619"/>
                </a:lnTo>
                <a:lnTo>
                  <a:pt x="4167" y="482685"/>
                </a:lnTo>
                <a:lnTo>
                  <a:pt x="11323" y="489716"/>
                </a:lnTo>
                <a:lnTo>
                  <a:pt x="20962" y="493597"/>
                </a:lnTo>
                <a:lnTo>
                  <a:pt x="30886" y="493527"/>
                </a:lnTo>
                <a:lnTo>
                  <a:pt x="52846" y="468467"/>
                </a:lnTo>
                <a:lnTo>
                  <a:pt x="74081" y="358606"/>
                </a:lnTo>
                <a:lnTo>
                  <a:pt x="310503" y="358606"/>
                </a:lnTo>
                <a:lnTo>
                  <a:pt x="288420" y="232464"/>
                </a:lnTo>
                <a:lnTo>
                  <a:pt x="288127" y="230705"/>
                </a:lnTo>
                <a:lnTo>
                  <a:pt x="287631" y="228977"/>
                </a:lnTo>
                <a:lnTo>
                  <a:pt x="286986" y="227333"/>
                </a:lnTo>
                <a:lnTo>
                  <a:pt x="286640" y="225354"/>
                </a:lnTo>
                <a:lnTo>
                  <a:pt x="256987" y="190629"/>
                </a:lnTo>
                <a:lnTo>
                  <a:pt x="239322" y="187795"/>
                </a:lnTo>
                <a:lnTo>
                  <a:pt x="202402" y="187795"/>
                </a:lnTo>
                <a:lnTo>
                  <a:pt x="202402" y="187627"/>
                </a:lnTo>
                <a:lnTo>
                  <a:pt x="86876" y="187617"/>
                </a:lnTo>
                <a:close/>
              </a:path>
              <a:path w="328930" h="807719">
                <a:moveTo>
                  <a:pt x="300856" y="154717"/>
                </a:moveTo>
                <a:lnTo>
                  <a:pt x="94143" y="154717"/>
                </a:lnTo>
                <a:lnTo>
                  <a:pt x="101224" y="162063"/>
                </a:lnTo>
                <a:lnTo>
                  <a:pt x="109035" y="168581"/>
                </a:lnTo>
                <a:lnTo>
                  <a:pt x="117502" y="174219"/>
                </a:lnTo>
                <a:lnTo>
                  <a:pt x="126551" y="178926"/>
                </a:lnTo>
                <a:lnTo>
                  <a:pt x="126551" y="187627"/>
                </a:lnTo>
                <a:lnTo>
                  <a:pt x="202402" y="187627"/>
                </a:lnTo>
                <a:lnTo>
                  <a:pt x="202402" y="179586"/>
                </a:lnTo>
                <a:lnTo>
                  <a:pt x="211335" y="175128"/>
                </a:lnTo>
                <a:lnTo>
                  <a:pt x="219726" y="169765"/>
                </a:lnTo>
                <a:lnTo>
                  <a:pt x="227504" y="163549"/>
                </a:lnTo>
                <a:lnTo>
                  <a:pt x="234600" y="156529"/>
                </a:lnTo>
                <a:lnTo>
                  <a:pt x="301552" y="156529"/>
                </a:lnTo>
                <a:lnTo>
                  <a:pt x="300856" y="154717"/>
                </a:lnTo>
                <a:close/>
              </a:path>
              <a:path w="328930" h="807719">
                <a:moveTo>
                  <a:pt x="178319" y="0"/>
                </a:moveTo>
                <a:lnTo>
                  <a:pt x="108723" y="17937"/>
                </a:lnTo>
                <a:lnTo>
                  <a:pt x="72196" y="79830"/>
                </a:lnTo>
                <a:lnTo>
                  <a:pt x="70971" y="96562"/>
                </a:lnTo>
                <a:lnTo>
                  <a:pt x="72039" y="104886"/>
                </a:lnTo>
                <a:lnTo>
                  <a:pt x="58817" y="111475"/>
                </a:lnTo>
                <a:lnTo>
                  <a:pt x="44198" y="124396"/>
                </a:lnTo>
                <a:lnTo>
                  <a:pt x="29825" y="145756"/>
                </a:lnTo>
                <a:lnTo>
                  <a:pt x="17339" y="177659"/>
                </a:lnTo>
                <a:lnTo>
                  <a:pt x="44869" y="177355"/>
                </a:lnTo>
                <a:lnTo>
                  <a:pt x="66374" y="172510"/>
                </a:lnTo>
                <a:lnTo>
                  <a:pt x="82564" y="164504"/>
                </a:lnTo>
                <a:lnTo>
                  <a:pt x="94143" y="154717"/>
                </a:lnTo>
                <a:lnTo>
                  <a:pt x="300856" y="154717"/>
                </a:lnTo>
                <a:lnTo>
                  <a:pt x="298076" y="147486"/>
                </a:lnTo>
                <a:lnTo>
                  <a:pt x="284729" y="126654"/>
                </a:lnTo>
                <a:lnTo>
                  <a:pt x="270974" y="113437"/>
                </a:lnTo>
                <a:lnTo>
                  <a:pt x="258149" y="106111"/>
                </a:lnTo>
                <a:lnTo>
                  <a:pt x="255962" y="68889"/>
                </a:lnTo>
                <a:lnTo>
                  <a:pt x="240215" y="36521"/>
                </a:lnTo>
                <a:lnTo>
                  <a:pt x="213477" y="12420"/>
                </a:lnTo>
                <a:lnTo>
                  <a:pt x="178319" y="0"/>
                </a:lnTo>
                <a:close/>
              </a:path>
              <a:path w="328930" h="807719">
                <a:moveTo>
                  <a:pt x="301552" y="156529"/>
                </a:moveTo>
                <a:lnTo>
                  <a:pt x="234600" y="156529"/>
                </a:lnTo>
                <a:lnTo>
                  <a:pt x="246283" y="165701"/>
                </a:lnTo>
                <a:lnTo>
                  <a:pt x="262251" y="173090"/>
                </a:lnTo>
                <a:lnTo>
                  <a:pt x="283162" y="177481"/>
                </a:lnTo>
                <a:lnTo>
                  <a:pt x="309676" y="177659"/>
                </a:lnTo>
                <a:lnTo>
                  <a:pt x="301552" y="156529"/>
                </a:lnTo>
                <a:close/>
              </a:path>
            </a:pathLst>
          </a:custGeom>
          <a:solidFill>
            <a:srgbClr val="147E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585615" y="3360122"/>
            <a:ext cx="3133090" cy="4832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893695" algn="l"/>
              </a:tabLst>
            </a:pPr>
            <a:r>
              <a:rPr sz="2850" b="1" spc="690" dirty="0">
                <a:latin typeface="Calibri"/>
                <a:cs typeface="Calibri"/>
              </a:rPr>
              <a:t>C</a:t>
            </a:r>
            <a:r>
              <a:rPr sz="2850" b="1" spc="700" dirty="0">
                <a:latin typeface="Calibri"/>
                <a:cs typeface="Calibri"/>
              </a:rPr>
              <a:t>ONC</a:t>
            </a:r>
            <a:r>
              <a:rPr sz="2850" b="1" spc="465" dirty="0">
                <a:latin typeface="Calibri"/>
                <a:cs typeface="Calibri"/>
              </a:rPr>
              <a:t>L</a:t>
            </a:r>
            <a:r>
              <a:rPr sz="2850" b="1" spc="495" dirty="0">
                <a:latin typeface="Calibri"/>
                <a:cs typeface="Calibri"/>
              </a:rPr>
              <a:t>USIO</a:t>
            </a:r>
            <a:r>
              <a:rPr sz="2850" b="1" spc="455" dirty="0">
                <a:latin typeface="Calibri"/>
                <a:cs typeface="Calibri"/>
              </a:rPr>
              <a:t>N</a:t>
            </a:r>
            <a:r>
              <a:rPr sz="2850" b="1" dirty="0">
                <a:latin typeface="Calibri"/>
                <a:cs typeface="Calibri"/>
              </a:rPr>
              <a:t>	</a:t>
            </a:r>
            <a:r>
              <a:rPr sz="2850" b="1" spc="335" dirty="0">
                <a:latin typeface="Calibri"/>
                <a:cs typeface="Calibri"/>
              </a:rPr>
              <a:t>3</a:t>
            </a:r>
            <a:endParaRPr sz="285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711187" y="2712643"/>
            <a:ext cx="553085" cy="1327785"/>
          </a:xfrm>
          <a:custGeom>
            <a:avLst/>
            <a:gdLst/>
            <a:ahLst/>
            <a:cxnLst/>
            <a:rect l="l" t="t" r="r" b="b"/>
            <a:pathLst>
              <a:path w="553085" h="1327785">
                <a:moveTo>
                  <a:pt x="260625" y="1148970"/>
                </a:moveTo>
                <a:lnTo>
                  <a:pt x="156387" y="1148970"/>
                </a:lnTo>
                <a:lnTo>
                  <a:pt x="156387" y="1275071"/>
                </a:lnTo>
                <a:lnTo>
                  <a:pt x="160493" y="1295356"/>
                </a:lnTo>
                <a:lnTo>
                  <a:pt x="171673" y="1311919"/>
                </a:lnTo>
                <a:lnTo>
                  <a:pt x="188247" y="1323080"/>
                </a:lnTo>
                <a:lnTo>
                  <a:pt x="208532" y="1327163"/>
                </a:lnTo>
                <a:lnTo>
                  <a:pt x="228803" y="1323055"/>
                </a:lnTo>
                <a:lnTo>
                  <a:pt x="245357" y="1311891"/>
                </a:lnTo>
                <a:lnTo>
                  <a:pt x="256521" y="1295340"/>
                </a:lnTo>
                <a:lnTo>
                  <a:pt x="260625" y="1275071"/>
                </a:lnTo>
                <a:lnTo>
                  <a:pt x="260625" y="1148970"/>
                </a:lnTo>
                <a:close/>
              </a:path>
              <a:path w="553085" h="1327785">
                <a:moveTo>
                  <a:pt x="397018" y="1148970"/>
                </a:moveTo>
                <a:lnTo>
                  <a:pt x="292781" y="1148970"/>
                </a:lnTo>
                <a:lnTo>
                  <a:pt x="292781" y="1275071"/>
                </a:lnTo>
                <a:lnTo>
                  <a:pt x="296886" y="1295356"/>
                </a:lnTo>
                <a:lnTo>
                  <a:pt x="308067" y="1311919"/>
                </a:lnTo>
                <a:lnTo>
                  <a:pt x="324640" y="1323080"/>
                </a:lnTo>
                <a:lnTo>
                  <a:pt x="344926" y="1327163"/>
                </a:lnTo>
                <a:lnTo>
                  <a:pt x="365198" y="1323055"/>
                </a:lnTo>
                <a:lnTo>
                  <a:pt x="381754" y="1311891"/>
                </a:lnTo>
                <a:lnTo>
                  <a:pt x="392919" y="1295340"/>
                </a:lnTo>
                <a:lnTo>
                  <a:pt x="397018" y="1275071"/>
                </a:lnTo>
                <a:lnTo>
                  <a:pt x="397018" y="1148970"/>
                </a:lnTo>
                <a:close/>
              </a:path>
              <a:path w="553085" h="1327785">
                <a:moveTo>
                  <a:pt x="517327" y="546925"/>
                </a:moveTo>
                <a:lnTo>
                  <a:pt x="124922" y="546925"/>
                </a:lnTo>
                <a:lnTo>
                  <a:pt x="143644" y="615583"/>
                </a:lnTo>
                <a:lnTo>
                  <a:pt x="83248" y="1148970"/>
                </a:lnTo>
                <a:lnTo>
                  <a:pt x="470021" y="1148970"/>
                </a:lnTo>
                <a:lnTo>
                  <a:pt x="408578" y="615227"/>
                </a:lnTo>
                <a:lnTo>
                  <a:pt x="427698" y="547355"/>
                </a:lnTo>
                <a:lnTo>
                  <a:pt x="517402" y="547355"/>
                </a:lnTo>
                <a:lnTo>
                  <a:pt x="517327" y="546925"/>
                </a:lnTo>
                <a:close/>
              </a:path>
              <a:path w="553085" h="1327785">
                <a:moveTo>
                  <a:pt x="402201" y="285488"/>
                </a:moveTo>
                <a:lnTo>
                  <a:pt x="150000" y="285488"/>
                </a:lnTo>
                <a:lnTo>
                  <a:pt x="118791" y="291082"/>
                </a:lnTo>
                <a:lnTo>
                  <a:pt x="79875" y="325916"/>
                </a:lnTo>
                <a:lnTo>
                  <a:pt x="67967" y="357716"/>
                </a:lnTo>
                <a:lnTo>
                  <a:pt x="63992" y="383140"/>
                </a:lnTo>
                <a:lnTo>
                  <a:pt x="0" y="748626"/>
                </a:lnTo>
                <a:lnTo>
                  <a:pt x="13" y="757516"/>
                </a:lnTo>
                <a:lnTo>
                  <a:pt x="76" y="766358"/>
                </a:lnTo>
                <a:lnTo>
                  <a:pt x="6660" y="781881"/>
                </a:lnTo>
                <a:lnTo>
                  <a:pt x="18586" y="793808"/>
                </a:lnTo>
                <a:lnTo>
                  <a:pt x="34736" y="800478"/>
                </a:lnTo>
                <a:lnTo>
                  <a:pt x="51629" y="800468"/>
                </a:lnTo>
                <a:lnTo>
                  <a:pt x="85845" y="767882"/>
                </a:lnTo>
                <a:lnTo>
                  <a:pt x="88897" y="757516"/>
                </a:lnTo>
                <a:lnTo>
                  <a:pt x="110922" y="627143"/>
                </a:lnTo>
                <a:lnTo>
                  <a:pt x="124922" y="546925"/>
                </a:lnTo>
                <a:lnTo>
                  <a:pt x="517327" y="546925"/>
                </a:lnTo>
                <a:lnTo>
                  <a:pt x="484209" y="357716"/>
                </a:lnTo>
                <a:lnTo>
                  <a:pt x="483382" y="354816"/>
                </a:lnTo>
                <a:lnTo>
                  <a:pt x="482272" y="352041"/>
                </a:lnTo>
                <a:lnTo>
                  <a:pt x="481686" y="348690"/>
                </a:lnTo>
                <a:lnTo>
                  <a:pt x="453947" y="302973"/>
                </a:lnTo>
                <a:lnTo>
                  <a:pt x="431867" y="290267"/>
                </a:lnTo>
                <a:lnTo>
                  <a:pt x="402201" y="285488"/>
                </a:lnTo>
                <a:close/>
              </a:path>
              <a:path w="553085" h="1327785">
                <a:moveTo>
                  <a:pt x="517402" y="547355"/>
                </a:moveTo>
                <a:lnTo>
                  <a:pt x="427698" y="547355"/>
                </a:lnTo>
                <a:lnTo>
                  <a:pt x="441718" y="627562"/>
                </a:lnTo>
                <a:lnTo>
                  <a:pt x="463825" y="757798"/>
                </a:lnTo>
                <a:lnTo>
                  <a:pt x="486784" y="794686"/>
                </a:lnTo>
                <a:lnTo>
                  <a:pt x="502626" y="800475"/>
                </a:lnTo>
                <a:lnTo>
                  <a:pt x="520083" y="799713"/>
                </a:lnTo>
                <a:lnTo>
                  <a:pt x="535401" y="792585"/>
                </a:lnTo>
                <a:lnTo>
                  <a:pt x="546590" y="780672"/>
                </a:lnTo>
                <a:lnTo>
                  <a:pt x="552674" y="765508"/>
                </a:lnTo>
                <a:lnTo>
                  <a:pt x="552631" y="748626"/>
                </a:lnTo>
                <a:lnTo>
                  <a:pt x="517402" y="547355"/>
                </a:lnTo>
                <a:close/>
              </a:path>
              <a:path w="553085" h="1327785">
                <a:moveTo>
                  <a:pt x="276195" y="0"/>
                </a:moveTo>
                <a:lnTo>
                  <a:pt x="231442" y="7215"/>
                </a:lnTo>
                <a:lnTo>
                  <a:pt x="192618" y="27283"/>
                </a:lnTo>
                <a:lnTo>
                  <a:pt x="161983" y="57909"/>
                </a:lnTo>
                <a:lnTo>
                  <a:pt x="141890" y="96749"/>
                </a:lnTo>
                <a:lnTo>
                  <a:pt x="134670" y="141472"/>
                </a:lnTo>
                <a:lnTo>
                  <a:pt x="140005" y="180878"/>
                </a:lnTo>
                <a:lnTo>
                  <a:pt x="155510" y="216676"/>
                </a:lnTo>
                <a:lnTo>
                  <a:pt x="180034" y="247020"/>
                </a:lnTo>
                <a:lnTo>
                  <a:pt x="212427" y="270012"/>
                </a:lnTo>
                <a:lnTo>
                  <a:pt x="212427" y="285488"/>
                </a:lnTo>
                <a:lnTo>
                  <a:pt x="340067" y="285488"/>
                </a:lnTo>
                <a:lnTo>
                  <a:pt x="340067" y="270012"/>
                </a:lnTo>
                <a:lnTo>
                  <a:pt x="372420" y="247003"/>
                </a:lnTo>
                <a:lnTo>
                  <a:pt x="396904" y="216653"/>
                </a:lnTo>
                <a:lnTo>
                  <a:pt x="412376" y="180860"/>
                </a:lnTo>
                <a:lnTo>
                  <a:pt x="417688" y="141524"/>
                </a:lnTo>
                <a:lnTo>
                  <a:pt x="410480" y="96794"/>
                </a:lnTo>
                <a:lnTo>
                  <a:pt x="390398" y="57945"/>
                </a:lnTo>
                <a:lnTo>
                  <a:pt x="359771" y="27308"/>
                </a:lnTo>
                <a:lnTo>
                  <a:pt x="320926" y="7215"/>
                </a:lnTo>
                <a:lnTo>
                  <a:pt x="276195" y="0"/>
                </a:lnTo>
                <a:close/>
              </a:path>
            </a:pathLst>
          </a:custGeom>
          <a:solidFill>
            <a:srgbClr val="211E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21689" y="3294208"/>
            <a:ext cx="532130" cy="748665"/>
          </a:xfrm>
          <a:custGeom>
            <a:avLst/>
            <a:gdLst/>
            <a:ahLst/>
            <a:cxnLst/>
            <a:rect l="l" t="t" r="r" b="b"/>
            <a:pathLst>
              <a:path w="532129" h="748664">
                <a:moveTo>
                  <a:pt x="301586" y="207165"/>
                </a:moveTo>
                <a:lnTo>
                  <a:pt x="280194" y="215935"/>
                </a:lnTo>
                <a:lnTo>
                  <a:pt x="260327" y="234659"/>
                </a:lnTo>
                <a:lnTo>
                  <a:pt x="154120" y="368477"/>
                </a:lnTo>
                <a:lnTo>
                  <a:pt x="145849" y="377544"/>
                </a:lnTo>
                <a:lnTo>
                  <a:pt x="136590" y="385531"/>
                </a:lnTo>
                <a:lnTo>
                  <a:pt x="126447" y="392360"/>
                </a:lnTo>
                <a:lnTo>
                  <a:pt x="115525" y="397952"/>
                </a:lnTo>
                <a:lnTo>
                  <a:pt x="79957" y="418407"/>
                </a:lnTo>
                <a:lnTo>
                  <a:pt x="50083" y="445824"/>
                </a:lnTo>
                <a:lnTo>
                  <a:pt x="26887" y="479081"/>
                </a:lnTo>
                <a:lnTo>
                  <a:pt x="11350" y="517058"/>
                </a:lnTo>
                <a:lnTo>
                  <a:pt x="3104" y="554391"/>
                </a:lnTo>
                <a:lnTo>
                  <a:pt x="984" y="592564"/>
                </a:lnTo>
                <a:lnTo>
                  <a:pt x="387" y="596459"/>
                </a:lnTo>
                <a:lnTo>
                  <a:pt x="52" y="600407"/>
                </a:lnTo>
                <a:lnTo>
                  <a:pt x="0" y="748235"/>
                </a:lnTo>
                <a:lnTo>
                  <a:pt x="198527" y="748235"/>
                </a:lnTo>
                <a:lnTo>
                  <a:pt x="198527" y="659190"/>
                </a:lnTo>
                <a:lnTo>
                  <a:pt x="200096" y="648869"/>
                </a:lnTo>
                <a:lnTo>
                  <a:pt x="204516" y="639645"/>
                </a:lnTo>
                <a:lnTo>
                  <a:pt x="211407" y="632083"/>
                </a:lnTo>
                <a:lnTo>
                  <a:pt x="220391" y="626751"/>
                </a:lnTo>
                <a:lnTo>
                  <a:pt x="356083" y="571685"/>
                </a:lnTo>
                <a:lnTo>
                  <a:pt x="373048" y="561765"/>
                </a:lnTo>
                <a:lnTo>
                  <a:pt x="388383" y="549633"/>
                </a:lnTo>
                <a:lnTo>
                  <a:pt x="401877" y="535483"/>
                </a:lnTo>
                <a:lnTo>
                  <a:pt x="413317" y="519509"/>
                </a:lnTo>
                <a:lnTo>
                  <a:pt x="475307" y="419260"/>
                </a:lnTo>
                <a:lnTo>
                  <a:pt x="262285" y="419260"/>
                </a:lnTo>
                <a:lnTo>
                  <a:pt x="342356" y="290280"/>
                </a:lnTo>
                <a:lnTo>
                  <a:pt x="353242" y="269291"/>
                </a:lnTo>
                <a:lnTo>
                  <a:pt x="357447" y="249111"/>
                </a:lnTo>
                <a:lnTo>
                  <a:pt x="353755" y="230898"/>
                </a:lnTo>
                <a:lnTo>
                  <a:pt x="340952" y="215811"/>
                </a:lnTo>
                <a:lnTo>
                  <a:pt x="322505" y="207430"/>
                </a:lnTo>
                <a:lnTo>
                  <a:pt x="301586" y="207165"/>
                </a:lnTo>
                <a:close/>
              </a:path>
              <a:path w="532129" h="748664">
                <a:moveTo>
                  <a:pt x="512944" y="0"/>
                </a:moveTo>
                <a:lnTo>
                  <a:pt x="463851" y="26886"/>
                </a:lnTo>
                <a:lnTo>
                  <a:pt x="438122" y="101909"/>
                </a:lnTo>
                <a:lnTo>
                  <a:pt x="426280" y="249370"/>
                </a:lnTo>
                <a:lnTo>
                  <a:pt x="423905" y="262842"/>
                </a:lnTo>
                <a:lnTo>
                  <a:pt x="419018" y="275479"/>
                </a:lnTo>
                <a:lnTo>
                  <a:pt x="411791" y="286939"/>
                </a:lnTo>
                <a:lnTo>
                  <a:pt x="402396" y="296877"/>
                </a:lnTo>
                <a:lnTo>
                  <a:pt x="262285" y="419260"/>
                </a:lnTo>
                <a:lnTo>
                  <a:pt x="475307" y="419260"/>
                </a:lnTo>
                <a:lnTo>
                  <a:pt x="512518" y="359084"/>
                </a:lnTo>
                <a:lnTo>
                  <a:pt x="530447" y="310067"/>
                </a:lnTo>
                <a:lnTo>
                  <a:pt x="531575" y="292531"/>
                </a:lnTo>
                <a:lnTo>
                  <a:pt x="530235" y="19053"/>
                </a:lnTo>
                <a:lnTo>
                  <a:pt x="530057" y="17555"/>
                </a:lnTo>
                <a:lnTo>
                  <a:pt x="529732" y="16079"/>
                </a:lnTo>
                <a:lnTo>
                  <a:pt x="526319" y="8453"/>
                </a:lnTo>
                <a:lnTo>
                  <a:pt x="520454" y="2925"/>
                </a:lnTo>
                <a:lnTo>
                  <a:pt x="512944" y="0"/>
                </a:lnTo>
                <a:close/>
              </a:path>
            </a:pathLst>
          </a:custGeom>
          <a:solidFill>
            <a:srgbClr val="8081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421537" y="3293790"/>
            <a:ext cx="531495" cy="748665"/>
          </a:xfrm>
          <a:custGeom>
            <a:avLst/>
            <a:gdLst/>
            <a:ahLst/>
            <a:cxnLst/>
            <a:rect l="l" t="t" r="r" b="b"/>
            <a:pathLst>
              <a:path w="531494" h="748664">
                <a:moveTo>
                  <a:pt x="18626" y="0"/>
                </a:moveTo>
                <a:lnTo>
                  <a:pt x="0" y="292519"/>
                </a:lnTo>
                <a:lnTo>
                  <a:pt x="1122" y="310060"/>
                </a:lnTo>
                <a:lnTo>
                  <a:pt x="19046" y="359072"/>
                </a:lnTo>
                <a:lnTo>
                  <a:pt x="117902" y="519769"/>
                </a:lnTo>
                <a:lnTo>
                  <a:pt x="142839" y="549908"/>
                </a:lnTo>
                <a:lnTo>
                  <a:pt x="175136" y="571966"/>
                </a:lnTo>
                <a:lnTo>
                  <a:pt x="310828" y="627033"/>
                </a:lnTo>
                <a:lnTo>
                  <a:pt x="319813" y="632355"/>
                </a:lnTo>
                <a:lnTo>
                  <a:pt x="326706" y="639915"/>
                </a:lnTo>
                <a:lnTo>
                  <a:pt x="331123" y="649143"/>
                </a:lnTo>
                <a:lnTo>
                  <a:pt x="332680" y="659472"/>
                </a:lnTo>
                <a:lnTo>
                  <a:pt x="332680" y="748516"/>
                </a:lnTo>
                <a:lnTo>
                  <a:pt x="531502" y="748516"/>
                </a:lnTo>
                <a:lnTo>
                  <a:pt x="531449" y="600824"/>
                </a:lnTo>
                <a:lnTo>
                  <a:pt x="531114" y="596877"/>
                </a:lnTo>
                <a:lnTo>
                  <a:pt x="530517" y="592981"/>
                </a:lnTo>
                <a:lnTo>
                  <a:pt x="530229" y="573835"/>
                </a:lnTo>
                <a:lnTo>
                  <a:pt x="525034" y="535993"/>
                </a:lnTo>
                <a:lnTo>
                  <a:pt x="504615" y="479498"/>
                </a:lnTo>
                <a:lnTo>
                  <a:pt x="481418" y="446241"/>
                </a:lnTo>
                <a:lnTo>
                  <a:pt x="452474" y="419678"/>
                </a:lnTo>
                <a:lnTo>
                  <a:pt x="269216" y="419678"/>
                </a:lnTo>
                <a:lnTo>
                  <a:pt x="129179" y="296865"/>
                </a:lnTo>
                <a:lnTo>
                  <a:pt x="107660" y="262845"/>
                </a:lnTo>
                <a:lnTo>
                  <a:pt x="93452" y="101918"/>
                </a:lnTo>
                <a:lnTo>
                  <a:pt x="83261" y="56998"/>
                </a:lnTo>
                <a:lnTo>
                  <a:pt x="67724" y="26883"/>
                </a:lnTo>
                <a:lnTo>
                  <a:pt x="48431" y="8855"/>
                </a:lnTo>
                <a:lnTo>
                  <a:pt x="26973" y="193"/>
                </a:lnTo>
                <a:lnTo>
                  <a:pt x="18626" y="0"/>
                </a:lnTo>
                <a:close/>
              </a:path>
              <a:path w="531494" h="748664">
                <a:moveTo>
                  <a:pt x="229919" y="207582"/>
                </a:moveTo>
                <a:lnTo>
                  <a:pt x="209001" y="207847"/>
                </a:lnTo>
                <a:lnTo>
                  <a:pt x="190549" y="216229"/>
                </a:lnTo>
                <a:lnTo>
                  <a:pt x="177777" y="231316"/>
                </a:lnTo>
                <a:lnTo>
                  <a:pt x="174082" y="249529"/>
                </a:lnTo>
                <a:lnTo>
                  <a:pt x="178270" y="269709"/>
                </a:lnTo>
                <a:lnTo>
                  <a:pt x="189146" y="290697"/>
                </a:lnTo>
                <a:lnTo>
                  <a:pt x="269216" y="419678"/>
                </a:lnTo>
                <a:lnTo>
                  <a:pt x="452474" y="419678"/>
                </a:lnTo>
                <a:lnTo>
                  <a:pt x="451544" y="418825"/>
                </a:lnTo>
                <a:lnTo>
                  <a:pt x="415976" y="398370"/>
                </a:lnTo>
                <a:lnTo>
                  <a:pt x="405054" y="392777"/>
                </a:lnTo>
                <a:lnTo>
                  <a:pt x="394912" y="385948"/>
                </a:lnTo>
                <a:lnTo>
                  <a:pt x="385652" y="377961"/>
                </a:lnTo>
                <a:lnTo>
                  <a:pt x="377381" y="368894"/>
                </a:lnTo>
                <a:lnTo>
                  <a:pt x="271174" y="235076"/>
                </a:lnTo>
                <a:lnTo>
                  <a:pt x="251309" y="216352"/>
                </a:lnTo>
                <a:lnTo>
                  <a:pt x="229919" y="207582"/>
                </a:lnTo>
                <a:close/>
              </a:path>
            </a:pathLst>
          </a:custGeom>
          <a:solidFill>
            <a:srgbClr val="8081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4137561" y="3360122"/>
            <a:ext cx="3157855" cy="4832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893695" algn="l"/>
              </a:tabLst>
            </a:pPr>
            <a:r>
              <a:rPr sz="2850" b="1" spc="690" dirty="0">
                <a:latin typeface="Calibri"/>
                <a:cs typeface="Calibri"/>
              </a:rPr>
              <a:t>C</a:t>
            </a:r>
            <a:r>
              <a:rPr sz="2850" b="1" spc="700" dirty="0">
                <a:latin typeface="Calibri"/>
                <a:cs typeface="Calibri"/>
              </a:rPr>
              <a:t>ONC</a:t>
            </a:r>
            <a:r>
              <a:rPr sz="2850" b="1" spc="465" dirty="0">
                <a:latin typeface="Calibri"/>
                <a:cs typeface="Calibri"/>
              </a:rPr>
              <a:t>L</a:t>
            </a:r>
            <a:r>
              <a:rPr sz="2850" b="1" spc="495" dirty="0">
                <a:latin typeface="Calibri"/>
                <a:cs typeface="Calibri"/>
              </a:rPr>
              <a:t>USIO</a:t>
            </a:r>
            <a:r>
              <a:rPr sz="2850" b="1" spc="455" dirty="0">
                <a:latin typeface="Calibri"/>
                <a:cs typeface="Calibri"/>
              </a:rPr>
              <a:t>N</a:t>
            </a:r>
            <a:r>
              <a:rPr sz="2850" b="1" dirty="0">
                <a:latin typeface="Calibri"/>
                <a:cs typeface="Calibri"/>
              </a:rPr>
              <a:t>	</a:t>
            </a:r>
            <a:r>
              <a:rPr sz="2850" b="1" spc="530" dirty="0">
                <a:latin typeface="Calibri"/>
                <a:cs typeface="Calibri"/>
              </a:rPr>
              <a:t>4</a:t>
            </a:r>
            <a:endParaRPr sz="285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3133663" y="3472053"/>
            <a:ext cx="467359" cy="240665"/>
          </a:xfrm>
          <a:custGeom>
            <a:avLst/>
            <a:gdLst/>
            <a:ahLst/>
            <a:cxnLst/>
            <a:rect l="l" t="t" r="r" b="b"/>
            <a:pathLst>
              <a:path w="467359" h="240664">
                <a:moveTo>
                  <a:pt x="466815" y="207491"/>
                </a:moveTo>
                <a:lnTo>
                  <a:pt x="360987" y="240290"/>
                </a:lnTo>
                <a:lnTo>
                  <a:pt x="276697" y="212738"/>
                </a:lnTo>
                <a:lnTo>
                  <a:pt x="220971" y="166010"/>
                </a:lnTo>
                <a:lnTo>
                  <a:pt x="200834" y="141283"/>
                </a:lnTo>
                <a:lnTo>
                  <a:pt x="163678" y="110610"/>
                </a:lnTo>
                <a:lnTo>
                  <a:pt x="134442" y="114911"/>
                </a:lnTo>
                <a:lnTo>
                  <a:pt x="115303" y="133015"/>
                </a:lnTo>
                <a:lnTo>
                  <a:pt x="108439" y="143754"/>
                </a:lnTo>
                <a:lnTo>
                  <a:pt x="85305" y="182388"/>
                </a:lnTo>
                <a:lnTo>
                  <a:pt x="60222" y="199382"/>
                </a:lnTo>
                <a:lnTo>
                  <a:pt x="15185" y="194517"/>
                </a:lnTo>
                <a:lnTo>
                  <a:pt x="0" y="171193"/>
                </a:lnTo>
                <a:lnTo>
                  <a:pt x="1102" y="161377"/>
                </a:lnTo>
                <a:lnTo>
                  <a:pt x="19290" y="98970"/>
                </a:lnTo>
                <a:lnTo>
                  <a:pt x="39356" y="62381"/>
                </a:lnTo>
                <a:lnTo>
                  <a:pt x="73016" y="37705"/>
                </a:lnTo>
                <a:lnTo>
                  <a:pt x="141736" y="7455"/>
                </a:lnTo>
                <a:lnTo>
                  <a:pt x="178370" y="0"/>
                </a:lnTo>
                <a:lnTo>
                  <a:pt x="197853" y="1503"/>
                </a:lnTo>
                <a:lnTo>
                  <a:pt x="219315" y="5298"/>
                </a:lnTo>
                <a:lnTo>
                  <a:pt x="398461" y="47715"/>
                </a:lnTo>
                <a:lnTo>
                  <a:pt x="466815" y="207491"/>
                </a:lnTo>
                <a:close/>
              </a:path>
            </a:pathLst>
          </a:custGeom>
          <a:ln w="30533">
            <a:solidFill>
              <a:srgbClr val="333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3446421" y="3679544"/>
            <a:ext cx="192405" cy="126364"/>
          </a:xfrm>
          <a:custGeom>
            <a:avLst/>
            <a:gdLst/>
            <a:ahLst/>
            <a:cxnLst/>
            <a:rect l="l" t="t" r="r" b="b"/>
            <a:pathLst>
              <a:path w="192405" h="126364">
                <a:moveTo>
                  <a:pt x="191889" y="88437"/>
                </a:moveTo>
                <a:lnTo>
                  <a:pt x="73913" y="125943"/>
                </a:lnTo>
                <a:lnTo>
                  <a:pt x="0" y="22941"/>
                </a:lnTo>
                <a:lnTo>
                  <a:pt x="50945" y="42679"/>
                </a:lnTo>
                <a:lnTo>
                  <a:pt x="83975" y="46868"/>
                </a:lnTo>
                <a:lnTo>
                  <a:pt x="113531" y="33359"/>
                </a:lnTo>
                <a:lnTo>
                  <a:pt x="154058" y="0"/>
                </a:lnTo>
                <a:lnTo>
                  <a:pt x="191889" y="88437"/>
                </a:lnTo>
                <a:close/>
              </a:path>
            </a:pathLst>
          </a:custGeom>
          <a:ln w="30533">
            <a:solidFill>
              <a:srgbClr val="333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619071" y="3278847"/>
            <a:ext cx="292735" cy="577215"/>
          </a:xfrm>
          <a:custGeom>
            <a:avLst/>
            <a:gdLst/>
            <a:ahLst/>
            <a:cxnLst/>
            <a:rect l="l" t="t" r="r" b="b"/>
            <a:pathLst>
              <a:path w="292734" h="577214">
                <a:moveTo>
                  <a:pt x="0" y="0"/>
                </a:moveTo>
                <a:lnTo>
                  <a:pt x="0" y="535585"/>
                </a:lnTo>
                <a:lnTo>
                  <a:pt x="104740" y="577071"/>
                </a:lnTo>
                <a:lnTo>
                  <a:pt x="292504" y="118572"/>
                </a:lnTo>
                <a:lnTo>
                  <a:pt x="0" y="0"/>
                </a:lnTo>
                <a:close/>
              </a:path>
            </a:pathLst>
          </a:custGeom>
          <a:solidFill>
            <a:srgbClr val="211E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2780680" y="3434474"/>
            <a:ext cx="249554" cy="334010"/>
          </a:xfrm>
          <a:custGeom>
            <a:avLst/>
            <a:gdLst/>
            <a:ahLst/>
            <a:cxnLst/>
            <a:rect l="l" t="t" r="r" b="b"/>
            <a:pathLst>
              <a:path w="249555" h="334010">
                <a:moveTo>
                  <a:pt x="115713" y="0"/>
                </a:moveTo>
                <a:lnTo>
                  <a:pt x="249468" y="56322"/>
                </a:lnTo>
                <a:lnTo>
                  <a:pt x="130886" y="333508"/>
                </a:lnTo>
                <a:lnTo>
                  <a:pt x="0" y="282588"/>
                </a:lnTo>
              </a:path>
            </a:pathLst>
          </a:custGeom>
          <a:ln w="30533">
            <a:solidFill>
              <a:srgbClr val="333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3650706" y="3307819"/>
            <a:ext cx="292735" cy="577215"/>
          </a:xfrm>
          <a:custGeom>
            <a:avLst/>
            <a:gdLst/>
            <a:ahLst/>
            <a:cxnLst/>
            <a:rect l="l" t="t" r="r" b="b"/>
            <a:pathLst>
              <a:path w="292734" h="577214">
                <a:moveTo>
                  <a:pt x="292493" y="0"/>
                </a:moveTo>
                <a:lnTo>
                  <a:pt x="0" y="118572"/>
                </a:lnTo>
                <a:lnTo>
                  <a:pt x="187753" y="577081"/>
                </a:lnTo>
                <a:lnTo>
                  <a:pt x="292493" y="535585"/>
                </a:lnTo>
                <a:lnTo>
                  <a:pt x="292493" y="0"/>
                </a:lnTo>
                <a:close/>
              </a:path>
            </a:pathLst>
          </a:custGeom>
          <a:solidFill>
            <a:srgbClr val="211E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3532122" y="3463447"/>
            <a:ext cx="249554" cy="334010"/>
          </a:xfrm>
          <a:custGeom>
            <a:avLst/>
            <a:gdLst/>
            <a:ahLst/>
            <a:cxnLst/>
            <a:rect l="l" t="t" r="r" b="b"/>
            <a:pathLst>
              <a:path w="249555" h="334010">
                <a:moveTo>
                  <a:pt x="133755" y="0"/>
                </a:moveTo>
                <a:lnTo>
                  <a:pt x="0" y="56322"/>
                </a:lnTo>
                <a:lnTo>
                  <a:pt x="118593" y="333508"/>
                </a:lnTo>
                <a:lnTo>
                  <a:pt x="249468" y="282588"/>
                </a:lnTo>
              </a:path>
            </a:pathLst>
          </a:custGeom>
          <a:ln w="30533">
            <a:solidFill>
              <a:srgbClr val="333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3336475" y="3701799"/>
            <a:ext cx="210820" cy="189230"/>
          </a:xfrm>
          <a:custGeom>
            <a:avLst/>
            <a:gdLst/>
            <a:ahLst/>
            <a:cxnLst/>
            <a:rect l="l" t="t" r="r" b="b"/>
            <a:pathLst>
              <a:path w="210819" h="189229">
                <a:moveTo>
                  <a:pt x="101180" y="0"/>
                </a:moveTo>
                <a:lnTo>
                  <a:pt x="202904" y="127566"/>
                </a:lnTo>
                <a:lnTo>
                  <a:pt x="207684" y="135436"/>
                </a:lnTo>
                <a:lnTo>
                  <a:pt x="210303" y="144117"/>
                </a:lnTo>
                <a:lnTo>
                  <a:pt x="210686" y="153177"/>
                </a:lnTo>
                <a:lnTo>
                  <a:pt x="208758" y="162183"/>
                </a:lnTo>
                <a:lnTo>
                  <a:pt x="196609" y="179975"/>
                </a:lnTo>
                <a:lnTo>
                  <a:pt x="178315" y="188923"/>
                </a:lnTo>
                <a:lnTo>
                  <a:pt x="157965" y="188160"/>
                </a:lnTo>
                <a:lnTo>
                  <a:pt x="139650" y="176821"/>
                </a:lnTo>
                <a:lnTo>
                  <a:pt x="0" y="28637"/>
                </a:lnTo>
              </a:path>
            </a:pathLst>
          </a:custGeom>
          <a:ln w="30533">
            <a:solidFill>
              <a:srgbClr val="333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274707" y="3800110"/>
            <a:ext cx="220345" cy="140970"/>
          </a:xfrm>
          <a:custGeom>
            <a:avLst/>
            <a:gdLst/>
            <a:ahLst/>
            <a:cxnLst/>
            <a:rect l="l" t="t" r="r" b="b"/>
            <a:pathLst>
              <a:path w="220344" h="140970">
                <a:moveTo>
                  <a:pt x="0" y="0"/>
                </a:moveTo>
                <a:lnTo>
                  <a:pt x="117535" y="122938"/>
                </a:lnTo>
                <a:lnTo>
                  <a:pt x="144851" y="139523"/>
                </a:lnTo>
                <a:lnTo>
                  <a:pt x="175105" y="140435"/>
                </a:lnTo>
                <a:lnTo>
                  <a:pt x="202048" y="126952"/>
                </a:lnTo>
                <a:lnTo>
                  <a:pt x="219427" y="100352"/>
                </a:lnTo>
                <a:lnTo>
                  <a:pt x="219647" y="99672"/>
                </a:lnTo>
                <a:lnTo>
                  <a:pt x="219857" y="98991"/>
                </a:lnTo>
                <a:lnTo>
                  <a:pt x="220066" y="98300"/>
                </a:lnTo>
              </a:path>
            </a:pathLst>
          </a:custGeom>
          <a:ln w="30533">
            <a:solidFill>
              <a:srgbClr val="333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3218385" y="3857899"/>
            <a:ext cx="200660" cy="129539"/>
          </a:xfrm>
          <a:custGeom>
            <a:avLst/>
            <a:gdLst/>
            <a:ahLst/>
            <a:cxnLst/>
            <a:rect l="l" t="t" r="r" b="b"/>
            <a:pathLst>
              <a:path w="200659" h="129539">
                <a:moveTo>
                  <a:pt x="0" y="0"/>
                </a:moveTo>
                <a:lnTo>
                  <a:pt x="97211" y="107954"/>
                </a:lnTo>
                <a:lnTo>
                  <a:pt x="139021" y="129074"/>
                </a:lnTo>
                <a:lnTo>
                  <a:pt x="153561" y="128063"/>
                </a:lnTo>
                <a:lnTo>
                  <a:pt x="169125" y="122462"/>
                </a:lnTo>
                <a:lnTo>
                  <a:pt x="184909" y="110680"/>
                </a:lnTo>
                <a:lnTo>
                  <a:pt x="200109" y="91128"/>
                </a:lnTo>
              </a:path>
            </a:pathLst>
          </a:custGeom>
          <a:ln w="30533">
            <a:solidFill>
              <a:srgbClr val="333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3030141" y="3488857"/>
            <a:ext cx="194945" cy="13335"/>
          </a:xfrm>
          <a:custGeom>
            <a:avLst/>
            <a:gdLst/>
            <a:ahLst/>
            <a:cxnLst/>
            <a:rect l="l" t="t" r="r" b="b"/>
            <a:pathLst>
              <a:path w="194944" h="13335">
                <a:moveTo>
                  <a:pt x="194329" y="13063"/>
                </a:moveTo>
                <a:lnTo>
                  <a:pt x="127132" y="2884"/>
                </a:lnTo>
                <a:lnTo>
                  <a:pt x="64424" y="0"/>
                </a:lnTo>
                <a:lnTo>
                  <a:pt x="18086" y="867"/>
                </a:lnTo>
                <a:lnTo>
                  <a:pt x="0" y="1943"/>
                </a:lnTo>
              </a:path>
            </a:pathLst>
          </a:custGeom>
          <a:ln w="30533">
            <a:solidFill>
              <a:srgbClr val="333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2932342" y="3719433"/>
            <a:ext cx="393700" cy="290830"/>
          </a:xfrm>
          <a:custGeom>
            <a:avLst/>
            <a:gdLst/>
            <a:ahLst/>
            <a:cxnLst/>
            <a:rect l="l" t="t" r="r" b="b"/>
            <a:pathLst>
              <a:path w="393700" h="290829">
                <a:moveTo>
                  <a:pt x="0" y="0"/>
                </a:moveTo>
                <a:lnTo>
                  <a:pt x="79963" y="56011"/>
                </a:lnTo>
                <a:lnTo>
                  <a:pt x="135847" y="99296"/>
                </a:lnTo>
                <a:lnTo>
                  <a:pt x="193960" y="152007"/>
                </a:lnTo>
                <a:lnTo>
                  <a:pt x="280609" y="236296"/>
                </a:lnTo>
                <a:lnTo>
                  <a:pt x="326168" y="280033"/>
                </a:lnTo>
                <a:lnTo>
                  <a:pt x="345551" y="290361"/>
                </a:lnTo>
                <a:lnTo>
                  <a:pt x="366313" y="289369"/>
                </a:lnTo>
                <a:lnTo>
                  <a:pt x="383729" y="278406"/>
                </a:lnTo>
                <a:lnTo>
                  <a:pt x="393077" y="258819"/>
                </a:lnTo>
                <a:lnTo>
                  <a:pt x="393139" y="258400"/>
                </a:lnTo>
                <a:lnTo>
                  <a:pt x="393202" y="257981"/>
                </a:lnTo>
                <a:lnTo>
                  <a:pt x="393255" y="257552"/>
                </a:lnTo>
              </a:path>
            </a:pathLst>
          </a:custGeom>
          <a:ln w="30533">
            <a:solidFill>
              <a:srgbClr val="333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2989752" y="3777284"/>
            <a:ext cx="70485" cy="66040"/>
          </a:xfrm>
          <a:custGeom>
            <a:avLst/>
            <a:gdLst/>
            <a:ahLst/>
            <a:cxnLst/>
            <a:rect l="l" t="t" r="r" b="b"/>
            <a:pathLst>
              <a:path w="70484" h="66039">
                <a:moveTo>
                  <a:pt x="19738" y="0"/>
                </a:moveTo>
                <a:lnTo>
                  <a:pt x="7760" y="13392"/>
                </a:lnTo>
                <a:lnTo>
                  <a:pt x="1450" y="24282"/>
                </a:lnTo>
                <a:lnTo>
                  <a:pt x="0" y="36323"/>
                </a:lnTo>
                <a:lnTo>
                  <a:pt x="3291" y="47995"/>
                </a:lnTo>
                <a:lnTo>
                  <a:pt x="11205" y="57778"/>
                </a:lnTo>
                <a:lnTo>
                  <a:pt x="22887" y="64040"/>
                </a:lnTo>
                <a:lnTo>
                  <a:pt x="35629" y="65420"/>
                </a:lnTo>
                <a:lnTo>
                  <a:pt x="47988" y="62032"/>
                </a:lnTo>
                <a:lnTo>
                  <a:pt x="58523" y="53987"/>
                </a:lnTo>
                <a:lnTo>
                  <a:pt x="70219" y="40784"/>
                </a:lnTo>
              </a:path>
            </a:pathLst>
          </a:custGeom>
          <a:ln w="30533">
            <a:solidFill>
              <a:srgbClr val="333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3029206" y="3820529"/>
            <a:ext cx="92710" cy="92075"/>
          </a:xfrm>
          <a:custGeom>
            <a:avLst/>
            <a:gdLst/>
            <a:ahLst/>
            <a:cxnLst/>
            <a:rect l="l" t="t" r="r" b="b"/>
            <a:pathLst>
              <a:path w="92709" h="92075">
                <a:moveTo>
                  <a:pt x="92669" y="50522"/>
                </a:moveTo>
                <a:lnTo>
                  <a:pt x="66408" y="79170"/>
                </a:lnTo>
                <a:lnTo>
                  <a:pt x="54381" y="87997"/>
                </a:lnTo>
                <a:lnTo>
                  <a:pt x="40396" y="91514"/>
                </a:lnTo>
                <a:lnTo>
                  <a:pt x="26101" y="89626"/>
                </a:lnTo>
                <a:lnTo>
                  <a:pt x="13143" y="82238"/>
                </a:lnTo>
                <a:lnTo>
                  <a:pt x="3832" y="70201"/>
                </a:lnTo>
                <a:lnTo>
                  <a:pt x="0" y="56019"/>
                </a:lnTo>
                <a:lnTo>
                  <a:pt x="1770" y="41436"/>
                </a:lnTo>
                <a:lnTo>
                  <a:pt x="9269" y="28198"/>
                </a:lnTo>
                <a:lnTo>
                  <a:pt x="33729" y="0"/>
                </a:lnTo>
              </a:path>
            </a:pathLst>
          </a:custGeom>
          <a:ln w="30533">
            <a:solidFill>
              <a:srgbClr val="333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3094921" y="3871051"/>
            <a:ext cx="83820" cy="82550"/>
          </a:xfrm>
          <a:custGeom>
            <a:avLst/>
            <a:gdLst/>
            <a:ahLst/>
            <a:cxnLst/>
            <a:rect l="l" t="t" r="r" b="b"/>
            <a:pathLst>
              <a:path w="83819" h="82550">
                <a:moveTo>
                  <a:pt x="26954" y="0"/>
                </a:moveTo>
                <a:lnTo>
                  <a:pt x="9960" y="18533"/>
                </a:lnTo>
                <a:lnTo>
                  <a:pt x="2192" y="31384"/>
                </a:lnTo>
                <a:lnTo>
                  <a:pt x="0" y="45717"/>
                </a:lnTo>
                <a:lnTo>
                  <a:pt x="3316" y="59831"/>
                </a:lnTo>
                <a:lnTo>
                  <a:pt x="12075" y="72029"/>
                </a:lnTo>
                <a:lnTo>
                  <a:pt x="24882" y="79901"/>
                </a:lnTo>
                <a:lnTo>
                  <a:pt x="39216" y="82196"/>
                </a:lnTo>
                <a:lnTo>
                  <a:pt x="53369" y="78970"/>
                </a:lnTo>
                <a:lnTo>
                  <a:pt x="65634" y="70280"/>
                </a:lnTo>
                <a:lnTo>
                  <a:pt x="83382" y="51432"/>
                </a:lnTo>
              </a:path>
            </a:pathLst>
          </a:custGeom>
          <a:ln w="30533">
            <a:solidFill>
              <a:srgbClr val="333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3159368" y="3925092"/>
            <a:ext cx="71120" cy="67945"/>
          </a:xfrm>
          <a:custGeom>
            <a:avLst/>
            <a:gdLst/>
            <a:ahLst/>
            <a:cxnLst/>
            <a:rect l="l" t="t" r="r" b="b"/>
            <a:pathLst>
              <a:path w="71119" h="67945">
                <a:moveTo>
                  <a:pt x="70942" y="47307"/>
                </a:moveTo>
                <a:lnTo>
                  <a:pt x="61602" y="56867"/>
                </a:lnTo>
                <a:lnTo>
                  <a:pt x="49913" y="64851"/>
                </a:lnTo>
                <a:lnTo>
                  <a:pt x="36532" y="67677"/>
                </a:lnTo>
                <a:lnTo>
                  <a:pt x="23062" y="65317"/>
                </a:lnTo>
                <a:lnTo>
                  <a:pt x="11101" y="57746"/>
                </a:lnTo>
                <a:lnTo>
                  <a:pt x="2963" y="46106"/>
                </a:lnTo>
                <a:lnTo>
                  <a:pt x="0" y="32712"/>
                </a:lnTo>
                <a:lnTo>
                  <a:pt x="2255" y="19178"/>
                </a:lnTo>
                <a:lnTo>
                  <a:pt x="9771" y="7120"/>
                </a:lnTo>
                <a:lnTo>
                  <a:pt x="16483" y="0"/>
                </a:lnTo>
              </a:path>
            </a:pathLst>
          </a:custGeom>
          <a:ln w="30533">
            <a:solidFill>
              <a:srgbClr val="333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68653" y="1192931"/>
            <a:ext cx="6955790" cy="664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950" b="1" spc="600" dirty="0">
                <a:solidFill>
                  <a:srgbClr val="147EC1"/>
                </a:solidFill>
                <a:latin typeface="Calibri"/>
                <a:cs typeface="Calibri"/>
              </a:rPr>
              <a:t>LEARNING </a:t>
            </a:r>
            <a:r>
              <a:rPr sz="3950" b="1" spc="525" dirty="0">
                <a:solidFill>
                  <a:srgbClr val="147EC1"/>
                </a:solidFill>
                <a:latin typeface="Calibri"/>
                <a:cs typeface="Calibri"/>
              </a:rPr>
              <a:t>FROM</a:t>
            </a:r>
            <a:r>
              <a:rPr sz="3950" b="1" spc="-90" dirty="0">
                <a:solidFill>
                  <a:srgbClr val="147EC1"/>
                </a:solidFill>
                <a:latin typeface="Calibri"/>
                <a:cs typeface="Calibri"/>
              </a:rPr>
              <a:t> </a:t>
            </a:r>
            <a:r>
              <a:rPr sz="3950" b="1" spc="575" dirty="0">
                <a:solidFill>
                  <a:srgbClr val="147EC1"/>
                </a:solidFill>
                <a:latin typeface="Calibri"/>
                <a:cs typeface="Calibri"/>
              </a:rPr>
              <a:t>RESULTS</a:t>
            </a:r>
            <a:endParaRPr sz="39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18088" y="4876240"/>
            <a:ext cx="5901690" cy="3822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9525" algn="ctr">
              <a:lnSpc>
                <a:spcPct val="100000"/>
              </a:lnSpc>
            </a:pPr>
            <a:r>
              <a:rPr sz="3950" spc="-75" dirty="0">
                <a:solidFill>
                  <a:srgbClr val="424244"/>
                </a:solidFill>
                <a:latin typeface="Arial"/>
                <a:cs typeface="Arial"/>
              </a:rPr>
              <a:t>There </a:t>
            </a:r>
            <a:r>
              <a:rPr sz="3950" spc="-35" dirty="0">
                <a:solidFill>
                  <a:srgbClr val="424244"/>
                </a:solidFill>
                <a:latin typeface="Arial"/>
                <a:cs typeface="Arial"/>
              </a:rPr>
              <a:t>is</a:t>
            </a:r>
            <a:r>
              <a:rPr sz="3950" spc="-135" dirty="0">
                <a:solidFill>
                  <a:srgbClr val="424244"/>
                </a:solidFill>
                <a:latin typeface="Arial"/>
                <a:cs typeface="Arial"/>
              </a:rPr>
              <a:t> </a:t>
            </a:r>
            <a:r>
              <a:rPr sz="3950" spc="114" dirty="0">
                <a:solidFill>
                  <a:srgbClr val="424244"/>
                </a:solidFill>
                <a:latin typeface="Arial"/>
                <a:cs typeface="Arial"/>
              </a:rPr>
              <a:t>significant</a:t>
            </a:r>
            <a:endParaRPr sz="3950">
              <a:latin typeface="Arial"/>
              <a:cs typeface="Arial"/>
            </a:endParaRPr>
          </a:p>
          <a:p>
            <a:pPr marL="12700" marR="5080" algn="ctr">
              <a:lnSpc>
                <a:spcPct val="132200"/>
              </a:lnSpc>
            </a:pPr>
            <a:r>
              <a:rPr sz="3950" spc="-30" dirty="0">
                <a:solidFill>
                  <a:srgbClr val="424244"/>
                </a:solidFill>
                <a:latin typeface="Arial"/>
                <a:cs typeface="Arial"/>
              </a:rPr>
              <a:t>evidence </a:t>
            </a:r>
            <a:r>
              <a:rPr sz="3950" spc="210" dirty="0">
                <a:solidFill>
                  <a:srgbClr val="424244"/>
                </a:solidFill>
                <a:latin typeface="Arial"/>
                <a:cs typeface="Arial"/>
              </a:rPr>
              <a:t>that</a:t>
            </a:r>
            <a:r>
              <a:rPr sz="3950" spc="-60" dirty="0">
                <a:solidFill>
                  <a:srgbClr val="424244"/>
                </a:solidFill>
                <a:latin typeface="Arial"/>
                <a:cs typeface="Arial"/>
              </a:rPr>
              <a:t> </a:t>
            </a:r>
            <a:r>
              <a:rPr sz="3950" spc="45" dirty="0">
                <a:solidFill>
                  <a:srgbClr val="424244"/>
                </a:solidFill>
                <a:latin typeface="Arial"/>
                <a:cs typeface="Arial"/>
              </a:rPr>
              <a:t>UN-Women  </a:t>
            </a:r>
            <a:r>
              <a:rPr sz="3950" spc="-60" dirty="0">
                <a:solidFill>
                  <a:srgbClr val="424244"/>
                </a:solidFill>
                <a:latin typeface="Arial"/>
                <a:cs typeface="Arial"/>
              </a:rPr>
              <a:t>has </a:t>
            </a:r>
            <a:r>
              <a:rPr sz="3950" spc="-25" dirty="0">
                <a:solidFill>
                  <a:srgbClr val="424244"/>
                </a:solidFill>
                <a:latin typeface="Arial"/>
                <a:cs typeface="Arial"/>
              </a:rPr>
              <a:t>been </a:t>
            </a:r>
            <a:r>
              <a:rPr sz="3950" b="1" spc="-75" dirty="0">
                <a:solidFill>
                  <a:srgbClr val="147EC1"/>
                </a:solidFill>
                <a:latin typeface="Arial"/>
                <a:cs typeface="Arial"/>
              </a:rPr>
              <a:t>highly </a:t>
            </a:r>
            <a:r>
              <a:rPr sz="3950" b="1" spc="-30" dirty="0">
                <a:solidFill>
                  <a:srgbClr val="147EC1"/>
                </a:solidFill>
                <a:latin typeface="Arial"/>
                <a:cs typeface="Arial"/>
              </a:rPr>
              <a:t>effective  </a:t>
            </a:r>
            <a:r>
              <a:rPr sz="3950" b="1" spc="-65" dirty="0">
                <a:solidFill>
                  <a:srgbClr val="147EC1"/>
                </a:solidFill>
                <a:latin typeface="Arial"/>
                <a:cs typeface="Arial"/>
              </a:rPr>
              <a:t>in </a:t>
            </a:r>
            <a:r>
              <a:rPr sz="3950" b="1" spc="-95" dirty="0">
                <a:solidFill>
                  <a:srgbClr val="147EC1"/>
                </a:solidFill>
                <a:latin typeface="Arial"/>
                <a:cs typeface="Arial"/>
              </a:rPr>
              <a:t>its </a:t>
            </a:r>
            <a:r>
              <a:rPr sz="3950" b="1" spc="-80" dirty="0">
                <a:solidFill>
                  <a:srgbClr val="147EC1"/>
                </a:solidFill>
                <a:latin typeface="Arial"/>
                <a:cs typeface="Arial"/>
              </a:rPr>
              <a:t>global</a:t>
            </a:r>
            <a:r>
              <a:rPr sz="3950" b="1" spc="-120" dirty="0">
                <a:solidFill>
                  <a:srgbClr val="147EC1"/>
                </a:solidFill>
                <a:latin typeface="Arial"/>
                <a:cs typeface="Arial"/>
              </a:rPr>
              <a:t> </a:t>
            </a:r>
            <a:r>
              <a:rPr sz="3950" b="1" spc="-35" dirty="0">
                <a:solidFill>
                  <a:srgbClr val="147EC1"/>
                </a:solidFill>
                <a:latin typeface="Arial"/>
                <a:cs typeface="Arial"/>
              </a:rPr>
              <a:t>normative</a:t>
            </a:r>
            <a:endParaRPr sz="39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525"/>
              </a:spcBef>
            </a:pPr>
            <a:r>
              <a:rPr sz="3950" b="1" spc="-25" dirty="0">
                <a:solidFill>
                  <a:srgbClr val="147EC1"/>
                </a:solidFill>
                <a:latin typeface="Arial"/>
                <a:cs typeface="Arial"/>
              </a:rPr>
              <a:t>work.</a:t>
            </a:r>
            <a:endParaRPr sz="39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79570" y="3360122"/>
            <a:ext cx="3133090" cy="4832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890520" algn="l"/>
              </a:tabLst>
            </a:pPr>
            <a:r>
              <a:rPr sz="2850" b="1" spc="690" dirty="0">
                <a:latin typeface="Calibri"/>
                <a:cs typeface="Calibri"/>
              </a:rPr>
              <a:t>C</a:t>
            </a:r>
            <a:r>
              <a:rPr sz="2850" b="1" spc="700" dirty="0">
                <a:latin typeface="Calibri"/>
                <a:cs typeface="Calibri"/>
              </a:rPr>
              <a:t>ONC</a:t>
            </a:r>
            <a:r>
              <a:rPr sz="2850" b="1" spc="465" dirty="0">
                <a:latin typeface="Calibri"/>
                <a:cs typeface="Calibri"/>
              </a:rPr>
              <a:t>L</a:t>
            </a:r>
            <a:r>
              <a:rPr sz="2850" b="1" spc="495" dirty="0">
                <a:latin typeface="Calibri"/>
                <a:cs typeface="Calibri"/>
              </a:rPr>
              <a:t>USIO</a:t>
            </a:r>
            <a:r>
              <a:rPr sz="2850" b="1" spc="455" dirty="0">
                <a:latin typeface="Calibri"/>
                <a:cs typeface="Calibri"/>
              </a:rPr>
              <a:t>N</a:t>
            </a:r>
            <a:r>
              <a:rPr sz="2850" b="1" dirty="0">
                <a:latin typeface="Calibri"/>
                <a:cs typeface="Calibri"/>
              </a:rPr>
              <a:t>	</a:t>
            </a:r>
            <a:r>
              <a:rPr sz="2850" b="1" spc="360" dirty="0">
                <a:latin typeface="Calibri"/>
                <a:cs typeface="Calibri"/>
              </a:rPr>
              <a:t>5</a:t>
            </a:r>
            <a:endParaRPr sz="285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648320" y="373900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36" y="0"/>
                </a:lnTo>
              </a:path>
            </a:pathLst>
          </a:custGeom>
          <a:ln w="227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934173" y="4454183"/>
            <a:ext cx="6075680" cy="5612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75994" marR="5080" indent="-963930">
              <a:lnSpc>
                <a:spcPct val="132200"/>
              </a:lnSpc>
            </a:pPr>
            <a:r>
              <a:rPr sz="3950" b="1" spc="-350" dirty="0">
                <a:solidFill>
                  <a:srgbClr val="147EC1"/>
                </a:solidFill>
                <a:latin typeface="Arial"/>
                <a:cs typeface="Arial"/>
              </a:rPr>
              <a:t>Lessons </a:t>
            </a:r>
            <a:r>
              <a:rPr sz="3950" spc="170" dirty="0">
                <a:solidFill>
                  <a:srgbClr val="424244"/>
                </a:solidFill>
                <a:latin typeface="Arial"/>
                <a:cs typeface="Arial"/>
              </a:rPr>
              <a:t>from </a:t>
            </a:r>
            <a:r>
              <a:rPr sz="3950" spc="-15" dirty="0">
                <a:solidFill>
                  <a:srgbClr val="424244"/>
                </a:solidFill>
                <a:latin typeface="Arial"/>
                <a:cs typeface="Arial"/>
              </a:rPr>
              <a:t>UN-Women’s  </a:t>
            </a:r>
            <a:r>
              <a:rPr sz="3950" spc="80" dirty="0">
                <a:solidFill>
                  <a:srgbClr val="424244"/>
                </a:solidFill>
                <a:latin typeface="Arial"/>
                <a:cs typeface="Arial"/>
              </a:rPr>
              <a:t>country </a:t>
            </a:r>
            <a:r>
              <a:rPr sz="3950" spc="-15" dirty="0">
                <a:solidFill>
                  <a:srgbClr val="424244"/>
                </a:solidFill>
                <a:latin typeface="Arial"/>
                <a:cs typeface="Arial"/>
              </a:rPr>
              <a:t>level</a:t>
            </a:r>
            <a:r>
              <a:rPr sz="3950" spc="-300" dirty="0">
                <a:solidFill>
                  <a:srgbClr val="424244"/>
                </a:solidFill>
                <a:latin typeface="Arial"/>
                <a:cs typeface="Arial"/>
              </a:rPr>
              <a:t> </a:t>
            </a:r>
            <a:r>
              <a:rPr sz="3950" spc="125" dirty="0">
                <a:solidFill>
                  <a:srgbClr val="424244"/>
                </a:solidFill>
                <a:latin typeface="Arial"/>
                <a:cs typeface="Arial"/>
              </a:rPr>
              <a:t>work</a:t>
            </a:r>
            <a:endParaRPr sz="3950">
              <a:latin typeface="Arial"/>
              <a:cs typeface="Arial"/>
            </a:endParaRPr>
          </a:p>
          <a:p>
            <a:pPr marL="106045" marR="88265" indent="208279">
              <a:lnSpc>
                <a:spcPct val="132200"/>
              </a:lnSpc>
            </a:pPr>
            <a:r>
              <a:rPr sz="3950" spc="60" dirty="0">
                <a:solidFill>
                  <a:srgbClr val="424244"/>
                </a:solidFill>
                <a:latin typeface="Arial"/>
                <a:cs typeface="Arial"/>
              </a:rPr>
              <a:t>should </a:t>
            </a:r>
            <a:r>
              <a:rPr sz="3950" spc="-90" dirty="0">
                <a:solidFill>
                  <a:srgbClr val="424244"/>
                </a:solidFill>
                <a:latin typeface="Arial"/>
                <a:cs typeface="Arial"/>
              </a:rPr>
              <a:t>serve </a:t>
            </a:r>
            <a:r>
              <a:rPr sz="3950" spc="185" dirty="0">
                <a:solidFill>
                  <a:srgbClr val="424244"/>
                </a:solidFill>
                <a:latin typeface="Arial"/>
                <a:cs typeface="Arial"/>
              </a:rPr>
              <a:t>to </a:t>
            </a:r>
            <a:r>
              <a:rPr sz="3950" b="1" spc="-75" dirty="0">
                <a:solidFill>
                  <a:srgbClr val="147EC1"/>
                </a:solidFill>
                <a:latin typeface="Arial"/>
                <a:cs typeface="Arial"/>
              </a:rPr>
              <a:t>improve  </a:t>
            </a:r>
            <a:r>
              <a:rPr sz="3950" b="1" spc="-80" dirty="0">
                <a:solidFill>
                  <a:srgbClr val="147EC1"/>
                </a:solidFill>
                <a:latin typeface="Arial"/>
                <a:cs typeface="Arial"/>
              </a:rPr>
              <a:t>programming</a:t>
            </a:r>
            <a:r>
              <a:rPr sz="3950" b="1" spc="-145" dirty="0">
                <a:solidFill>
                  <a:srgbClr val="147EC1"/>
                </a:solidFill>
                <a:latin typeface="Arial"/>
                <a:cs typeface="Arial"/>
              </a:rPr>
              <a:t> </a:t>
            </a:r>
            <a:r>
              <a:rPr sz="3950" b="1" spc="-165" dirty="0">
                <a:solidFill>
                  <a:srgbClr val="147EC1"/>
                </a:solidFill>
                <a:latin typeface="Arial"/>
                <a:cs typeface="Arial"/>
              </a:rPr>
              <a:t>approaches</a:t>
            </a:r>
            <a:endParaRPr sz="3950">
              <a:latin typeface="Arial"/>
              <a:cs typeface="Arial"/>
            </a:endParaRPr>
          </a:p>
          <a:p>
            <a:pPr marL="294640" marR="276860" indent="183515">
              <a:lnSpc>
                <a:spcPct val="132200"/>
              </a:lnSpc>
              <a:tabLst>
                <a:tab pos="3071495" algn="l"/>
              </a:tabLst>
            </a:pPr>
            <a:r>
              <a:rPr sz="3950" b="1" spc="-75" dirty="0">
                <a:solidFill>
                  <a:srgbClr val="147EC1"/>
                </a:solidFill>
                <a:latin typeface="Arial"/>
                <a:cs typeface="Arial"/>
              </a:rPr>
              <a:t>globally </a:t>
            </a:r>
            <a:r>
              <a:rPr sz="3950" spc="35" dirty="0">
                <a:solidFill>
                  <a:srgbClr val="424244"/>
                </a:solidFill>
                <a:latin typeface="Arial"/>
                <a:cs typeface="Arial"/>
              </a:rPr>
              <a:t>and </a:t>
            </a:r>
            <a:r>
              <a:rPr sz="3950" spc="-90" dirty="0">
                <a:solidFill>
                  <a:srgbClr val="424244"/>
                </a:solidFill>
                <a:latin typeface="Arial"/>
                <a:cs typeface="Arial"/>
              </a:rPr>
              <a:t>serve </a:t>
            </a:r>
            <a:r>
              <a:rPr sz="3950" spc="-170" dirty="0">
                <a:solidFill>
                  <a:srgbClr val="424244"/>
                </a:solidFill>
                <a:latin typeface="Arial"/>
                <a:cs typeface="Arial"/>
              </a:rPr>
              <a:t>as </a:t>
            </a:r>
            <a:r>
              <a:rPr sz="3950" spc="-145" dirty="0">
                <a:solidFill>
                  <a:srgbClr val="424244"/>
                </a:solidFill>
                <a:latin typeface="Arial"/>
                <a:cs typeface="Arial"/>
              </a:rPr>
              <a:t>a  </a:t>
            </a:r>
            <a:r>
              <a:rPr sz="3950" spc="-100" dirty="0">
                <a:solidFill>
                  <a:srgbClr val="424244"/>
                </a:solidFill>
                <a:latin typeface="Arial"/>
                <a:cs typeface="Arial"/>
              </a:rPr>
              <a:t>c</a:t>
            </a:r>
            <a:r>
              <a:rPr sz="3950" spc="-170" dirty="0">
                <a:solidFill>
                  <a:srgbClr val="424244"/>
                </a:solidFill>
                <a:latin typeface="Arial"/>
                <a:cs typeface="Arial"/>
              </a:rPr>
              <a:t>a</a:t>
            </a:r>
            <a:r>
              <a:rPr sz="3950" spc="125" dirty="0">
                <a:solidFill>
                  <a:srgbClr val="424244"/>
                </a:solidFill>
                <a:latin typeface="Arial"/>
                <a:cs typeface="Arial"/>
              </a:rPr>
              <a:t>talys</a:t>
            </a:r>
            <a:r>
              <a:rPr sz="3950" spc="35" dirty="0">
                <a:solidFill>
                  <a:srgbClr val="424244"/>
                </a:solidFill>
                <a:latin typeface="Arial"/>
                <a:cs typeface="Arial"/>
              </a:rPr>
              <a:t>t</a:t>
            </a:r>
            <a:r>
              <a:rPr sz="3950" spc="-20" dirty="0">
                <a:solidFill>
                  <a:srgbClr val="424244"/>
                </a:solidFill>
                <a:latin typeface="Arial"/>
                <a:cs typeface="Arial"/>
              </a:rPr>
              <a:t> </a:t>
            </a:r>
            <a:r>
              <a:rPr sz="3950" spc="270" dirty="0">
                <a:solidFill>
                  <a:srgbClr val="424244"/>
                </a:solidFill>
                <a:latin typeface="Arial"/>
                <a:cs typeface="Arial"/>
              </a:rPr>
              <a:t>f</a:t>
            </a:r>
            <a:r>
              <a:rPr sz="3950" spc="90" dirty="0">
                <a:solidFill>
                  <a:srgbClr val="424244"/>
                </a:solidFill>
                <a:latin typeface="Arial"/>
                <a:cs typeface="Arial"/>
              </a:rPr>
              <a:t>o</a:t>
            </a:r>
            <a:r>
              <a:rPr sz="3950" spc="5" dirty="0">
                <a:solidFill>
                  <a:srgbClr val="424244"/>
                </a:solidFill>
                <a:latin typeface="Arial"/>
                <a:cs typeface="Arial"/>
              </a:rPr>
              <a:t>r</a:t>
            </a:r>
            <a:r>
              <a:rPr sz="3950" dirty="0">
                <a:solidFill>
                  <a:srgbClr val="424244"/>
                </a:solidFill>
                <a:latin typeface="Arial"/>
                <a:cs typeface="Arial"/>
              </a:rPr>
              <a:t>	</a:t>
            </a:r>
            <a:r>
              <a:rPr sz="3950" spc="65" dirty="0">
                <a:solidFill>
                  <a:srgbClr val="424244"/>
                </a:solidFill>
                <a:latin typeface="Arial"/>
                <a:cs typeface="Arial"/>
              </a:rPr>
              <a:t>longe</a:t>
            </a:r>
            <a:r>
              <a:rPr sz="3950" spc="5" dirty="0">
                <a:solidFill>
                  <a:srgbClr val="424244"/>
                </a:solidFill>
                <a:latin typeface="Arial"/>
                <a:cs typeface="Arial"/>
              </a:rPr>
              <a:t>r</a:t>
            </a:r>
            <a:r>
              <a:rPr sz="3950" spc="150" dirty="0">
                <a:solidFill>
                  <a:srgbClr val="424244"/>
                </a:solidFill>
                <a:latin typeface="Arial"/>
                <a:cs typeface="Arial"/>
              </a:rPr>
              <a:t>-term  </a:t>
            </a:r>
            <a:r>
              <a:rPr sz="3950" spc="95" dirty="0">
                <a:solidFill>
                  <a:srgbClr val="424244"/>
                </a:solidFill>
                <a:latin typeface="Arial"/>
                <a:cs typeface="Arial"/>
              </a:rPr>
              <a:t>transformative</a:t>
            </a:r>
            <a:r>
              <a:rPr sz="3950" spc="-85" dirty="0">
                <a:solidFill>
                  <a:srgbClr val="424244"/>
                </a:solidFill>
                <a:latin typeface="Arial"/>
                <a:cs typeface="Arial"/>
              </a:rPr>
              <a:t> </a:t>
            </a:r>
            <a:r>
              <a:rPr sz="3950" spc="-30" dirty="0">
                <a:solidFill>
                  <a:srgbClr val="424244"/>
                </a:solidFill>
                <a:latin typeface="Arial"/>
                <a:cs typeface="Arial"/>
              </a:rPr>
              <a:t>change.</a:t>
            </a:r>
            <a:endParaRPr sz="39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912518" y="3360122"/>
            <a:ext cx="3148330" cy="4832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893695" algn="l"/>
              </a:tabLst>
            </a:pPr>
            <a:r>
              <a:rPr sz="2850" b="1" spc="690" dirty="0">
                <a:latin typeface="Calibri"/>
                <a:cs typeface="Calibri"/>
              </a:rPr>
              <a:t>C</a:t>
            </a:r>
            <a:r>
              <a:rPr sz="2850" b="1" spc="700" dirty="0">
                <a:latin typeface="Calibri"/>
                <a:cs typeface="Calibri"/>
              </a:rPr>
              <a:t>ONC</a:t>
            </a:r>
            <a:r>
              <a:rPr sz="2850" b="1" spc="465" dirty="0">
                <a:latin typeface="Calibri"/>
                <a:cs typeface="Calibri"/>
              </a:rPr>
              <a:t>L</a:t>
            </a:r>
            <a:r>
              <a:rPr sz="2850" b="1" spc="495" dirty="0">
                <a:latin typeface="Calibri"/>
                <a:cs typeface="Calibri"/>
              </a:rPr>
              <a:t>USIO</a:t>
            </a:r>
            <a:r>
              <a:rPr sz="2850" b="1" spc="455" dirty="0">
                <a:latin typeface="Calibri"/>
                <a:cs typeface="Calibri"/>
              </a:rPr>
              <a:t>N</a:t>
            </a:r>
            <a:r>
              <a:rPr sz="2850" b="1" dirty="0">
                <a:latin typeface="Calibri"/>
                <a:cs typeface="Calibri"/>
              </a:rPr>
              <a:t>	</a:t>
            </a:r>
            <a:r>
              <a:rPr sz="2850" b="1" spc="450" dirty="0">
                <a:latin typeface="Calibri"/>
                <a:cs typeface="Calibri"/>
              </a:rPr>
              <a:t>6</a:t>
            </a:r>
            <a:endParaRPr sz="285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059125" y="2853176"/>
            <a:ext cx="0" cy="7661909"/>
          </a:xfrm>
          <a:custGeom>
            <a:avLst/>
            <a:gdLst/>
            <a:ahLst/>
            <a:cxnLst/>
            <a:rect l="l" t="t" r="r" b="b"/>
            <a:pathLst>
              <a:path h="7661909">
                <a:moveTo>
                  <a:pt x="0" y="7661567"/>
                </a:moveTo>
                <a:lnTo>
                  <a:pt x="0" y="0"/>
                </a:lnTo>
              </a:path>
            </a:pathLst>
          </a:custGeom>
          <a:ln w="10470">
            <a:solidFill>
              <a:srgbClr val="52061B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059125" y="1053570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470">
            <a:solidFill>
              <a:srgbClr val="5206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059125" y="284269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470">
            <a:solidFill>
              <a:srgbClr val="5206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88879" y="1883317"/>
            <a:ext cx="1037590" cy="22860"/>
          </a:xfrm>
          <a:custGeom>
            <a:avLst/>
            <a:gdLst/>
            <a:ahLst/>
            <a:cxnLst/>
            <a:rect l="l" t="t" r="r" b="b"/>
            <a:pathLst>
              <a:path w="1037589" h="22860">
                <a:moveTo>
                  <a:pt x="0" y="22860"/>
                </a:moveTo>
                <a:lnTo>
                  <a:pt x="1036983" y="22860"/>
                </a:lnTo>
                <a:lnTo>
                  <a:pt x="1036983" y="0"/>
                </a:lnTo>
                <a:lnTo>
                  <a:pt x="0" y="0"/>
                </a:lnTo>
                <a:lnTo>
                  <a:pt x="0" y="22860"/>
                </a:lnTo>
                <a:close/>
              </a:path>
            </a:pathLst>
          </a:custGeom>
          <a:solidFill>
            <a:srgbClr val="187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88732" y="1861727"/>
            <a:ext cx="1037590" cy="21590"/>
          </a:xfrm>
          <a:custGeom>
            <a:avLst/>
            <a:gdLst/>
            <a:ahLst/>
            <a:cxnLst/>
            <a:rect l="l" t="t" r="r" b="b"/>
            <a:pathLst>
              <a:path w="1037589" h="21589">
                <a:moveTo>
                  <a:pt x="0" y="21589"/>
                </a:moveTo>
                <a:lnTo>
                  <a:pt x="1037130" y="21589"/>
                </a:lnTo>
                <a:lnTo>
                  <a:pt x="1037130" y="0"/>
                </a:lnTo>
                <a:lnTo>
                  <a:pt x="0" y="0"/>
                </a:lnTo>
                <a:lnTo>
                  <a:pt x="0" y="21589"/>
                </a:lnTo>
                <a:close/>
              </a:path>
            </a:pathLst>
          </a:custGeom>
          <a:solidFill>
            <a:srgbClr val="187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11134" y="1746157"/>
            <a:ext cx="0" cy="115570"/>
          </a:xfrm>
          <a:custGeom>
            <a:avLst/>
            <a:gdLst/>
            <a:ahLst/>
            <a:cxnLst/>
            <a:rect l="l" t="t" r="r" b="b"/>
            <a:pathLst>
              <a:path h="115569">
                <a:moveTo>
                  <a:pt x="0" y="0"/>
                </a:moveTo>
                <a:lnTo>
                  <a:pt x="0" y="115570"/>
                </a:lnTo>
              </a:path>
            </a:pathLst>
          </a:custGeom>
          <a:ln w="44804">
            <a:solidFill>
              <a:srgbClr val="187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88732" y="1734727"/>
            <a:ext cx="123825" cy="0"/>
          </a:xfrm>
          <a:custGeom>
            <a:avLst/>
            <a:gdLst/>
            <a:ahLst/>
            <a:cxnLst/>
            <a:rect l="l" t="t" r="r" b="b"/>
            <a:pathLst>
              <a:path w="123825">
                <a:moveTo>
                  <a:pt x="0" y="0"/>
                </a:moveTo>
                <a:lnTo>
                  <a:pt x="123566" y="0"/>
                </a:lnTo>
              </a:path>
            </a:pathLst>
          </a:custGeom>
          <a:ln w="22859">
            <a:solidFill>
              <a:srgbClr val="187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11134" y="1584867"/>
            <a:ext cx="0" cy="138430"/>
          </a:xfrm>
          <a:custGeom>
            <a:avLst/>
            <a:gdLst/>
            <a:ahLst/>
            <a:cxnLst/>
            <a:rect l="l" t="t" r="r" b="b"/>
            <a:pathLst>
              <a:path h="138430">
                <a:moveTo>
                  <a:pt x="0" y="0"/>
                </a:moveTo>
                <a:lnTo>
                  <a:pt x="0" y="138430"/>
                </a:lnTo>
              </a:path>
            </a:pathLst>
          </a:custGeom>
          <a:ln w="44804">
            <a:solidFill>
              <a:srgbClr val="187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88732" y="1574072"/>
            <a:ext cx="123825" cy="0"/>
          </a:xfrm>
          <a:custGeom>
            <a:avLst/>
            <a:gdLst/>
            <a:ahLst/>
            <a:cxnLst/>
            <a:rect l="l" t="t" r="r" b="b"/>
            <a:pathLst>
              <a:path w="123825">
                <a:moveTo>
                  <a:pt x="0" y="0"/>
                </a:moveTo>
                <a:lnTo>
                  <a:pt x="123566" y="0"/>
                </a:lnTo>
              </a:path>
            </a:pathLst>
          </a:custGeom>
          <a:ln w="21589">
            <a:solidFill>
              <a:srgbClr val="187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11134" y="1424847"/>
            <a:ext cx="0" cy="138430"/>
          </a:xfrm>
          <a:custGeom>
            <a:avLst/>
            <a:gdLst/>
            <a:ahLst/>
            <a:cxnLst/>
            <a:rect l="l" t="t" r="r" b="b"/>
            <a:pathLst>
              <a:path h="138430">
                <a:moveTo>
                  <a:pt x="0" y="0"/>
                </a:moveTo>
                <a:lnTo>
                  <a:pt x="0" y="138429"/>
                </a:lnTo>
              </a:path>
            </a:pathLst>
          </a:custGeom>
          <a:ln w="44804">
            <a:solidFill>
              <a:srgbClr val="187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88732" y="1413417"/>
            <a:ext cx="123825" cy="0"/>
          </a:xfrm>
          <a:custGeom>
            <a:avLst/>
            <a:gdLst/>
            <a:ahLst/>
            <a:cxnLst/>
            <a:rect l="l" t="t" r="r" b="b"/>
            <a:pathLst>
              <a:path w="123825">
                <a:moveTo>
                  <a:pt x="0" y="0"/>
                </a:moveTo>
                <a:lnTo>
                  <a:pt x="123566" y="0"/>
                </a:lnTo>
              </a:path>
            </a:pathLst>
          </a:custGeom>
          <a:ln w="22860">
            <a:solidFill>
              <a:srgbClr val="187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11134" y="1094647"/>
            <a:ext cx="0" cy="307340"/>
          </a:xfrm>
          <a:custGeom>
            <a:avLst/>
            <a:gdLst/>
            <a:ahLst/>
            <a:cxnLst/>
            <a:rect l="l" t="t" r="r" b="b"/>
            <a:pathLst>
              <a:path h="307340">
                <a:moveTo>
                  <a:pt x="0" y="0"/>
                </a:moveTo>
                <a:lnTo>
                  <a:pt x="0" y="307339"/>
                </a:lnTo>
              </a:path>
            </a:pathLst>
          </a:custGeom>
          <a:ln w="44804">
            <a:solidFill>
              <a:srgbClr val="187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57187" y="894981"/>
            <a:ext cx="1273175" cy="868680"/>
          </a:xfrm>
          <a:custGeom>
            <a:avLst/>
            <a:gdLst/>
            <a:ahLst/>
            <a:cxnLst/>
            <a:rect l="l" t="t" r="r" b="b"/>
            <a:pathLst>
              <a:path w="1273175" h="868680">
                <a:moveTo>
                  <a:pt x="1273109" y="0"/>
                </a:moveTo>
                <a:lnTo>
                  <a:pt x="1103732" y="0"/>
                </a:lnTo>
                <a:lnTo>
                  <a:pt x="1088754" y="3021"/>
                </a:lnTo>
                <a:lnTo>
                  <a:pt x="1076538" y="11260"/>
                </a:lnTo>
                <a:lnTo>
                  <a:pt x="1068309" y="23478"/>
                </a:lnTo>
                <a:lnTo>
                  <a:pt x="1065293" y="38438"/>
                </a:lnTo>
                <a:lnTo>
                  <a:pt x="1068309" y="53394"/>
                </a:lnTo>
                <a:lnTo>
                  <a:pt x="1076538" y="65613"/>
                </a:lnTo>
                <a:lnTo>
                  <a:pt x="1088754" y="73854"/>
                </a:lnTo>
                <a:lnTo>
                  <a:pt x="1103732" y="76877"/>
                </a:lnTo>
                <a:lnTo>
                  <a:pt x="1158683" y="76877"/>
                </a:lnTo>
                <a:lnTo>
                  <a:pt x="661630" y="575542"/>
                </a:lnTo>
                <a:lnTo>
                  <a:pt x="26037" y="793850"/>
                </a:lnTo>
                <a:lnTo>
                  <a:pt x="12828" y="801508"/>
                </a:lnTo>
                <a:lnTo>
                  <a:pt x="3890" y="813227"/>
                </a:lnTo>
                <a:lnTo>
                  <a:pt x="0" y="827438"/>
                </a:lnTo>
                <a:lnTo>
                  <a:pt x="1933" y="842571"/>
                </a:lnTo>
                <a:lnTo>
                  <a:pt x="7659" y="853414"/>
                </a:lnTo>
                <a:lnTo>
                  <a:pt x="16167" y="861639"/>
                </a:lnTo>
                <a:lnTo>
                  <a:pt x="26660" y="866859"/>
                </a:lnTo>
                <a:lnTo>
                  <a:pt x="38340" y="868685"/>
                </a:lnTo>
                <a:lnTo>
                  <a:pt x="42424" y="868685"/>
                </a:lnTo>
                <a:lnTo>
                  <a:pt x="46581" y="868036"/>
                </a:lnTo>
                <a:lnTo>
                  <a:pt x="703828" y="642399"/>
                </a:lnTo>
                <a:lnTo>
                  <a:pt x="1196242" y="135597"/>
                </a:lnTo>
                <a:lnTo>
                  <a:pt x="1273109" y="135597"/>
                </a:lnTo>
                <a:lnTo>
                  <a:pt x="1273109" y="0"/>
                </a:lnTo>
                <a:close/>
              </a:path>
              <a:path w="1273175" h="868680">
                <a:moveTo>
                  <a:pt x="1273109" y="135597"/>
                </a:moveTo>
                <a:lnTo>
                  <a:pt x="1196242" y="135597"/>
                </a:lnTo>
                <a:lnTo>
                  <a:pt x="1196242" y="197135"/>
                </a:lnTo>
                <a:lnTo>
                  <a:pt x="1199256" y="212095"/>
                </a:lnTo>
                <a:lnTo>
                  <a:pt x="1207480" y="224313"/>
                </a:lnTo>
                <a:lnTo>
                  <a:pt x="1219690" y="232552"/>
                </a:lnTo>
                <a:lnTo>
                  <a:pt x="1234660" y="235573"/>
                </a:lnTo>
                <a:lnTo>
                  <a:pt x="1249622" y="232552"/>
                </a:lnTo>
                <a:lnTo>
                  <a:pt x="1261844" y="224313"/>
                </a:lnTo>
                <a:lnTo>
                  <a:pt x="1270086" y="212095"/>
                </a:lnTo>
                <a:lnTo>
                  <a:pt x="1273109" y="197135"/>
                </a:lnTo>
                <a:lnTo>
                  <a:pt x="1273109" y="135597"/>
                </a:lnTo>
                <a:close/>
              </a:path>
            </a:pathLst>
          </a:custGeom>
          <a:solidFill>
            <a:srgbClr val="920B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257107" y="1427131"/>
            <a:ext cx="114300" cy="226695"/>
          </a:xfrm>
          <a:custGeom>
            <a:avLst/>
            <a:gdLst/>
            <a:ahLst/>
            <a:cxnLst/>
            <a:rect l="l" t="t" r="r" b="b"/>
            <a:pathLst>
              <a:path w="114300" h="226694">
                <a:moveTo>
                  <a:pt x="114268" y="0"/>
                </a:moveTo>
                <a:lnTo>
                  <a:pt x="0" y="0"/>
                </a:lnTo>
                <a:lnTo>
                  <a:pt x="0" y="226391"/>
                </a:lnTo>
                <a:lnTo>
                  <a:pt x="114268" y="187701"/>
                </a:lnTo>
                <a:lnTo>
                  <a:pt x="114268" y="0"/>
                </a:lnTo>
                <a:close/>
              </a:path>
            </a:pathLst>
          </a:custGeom>
          <a:solidFill>
            <a:srgbClr val="187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257107" y="1777141"/>
            <a:ext cx="114300" cy="46355"/>
          </a:xfrm>
          <a:custGeom>
            <a:avLst/>
            <a:gdLst/>
            <a:ahLst/>
            <a:cxnLst/>
            <a:rect l="l" t="t" r="r" b="b"/>
            <a:pathLst>
              <a:path w="114300" h="46355">
                <a:moveTo>
                  <a:pt x="114268" y="0"/>
                </a:moveTo>
                <a:lnTo>
                  <a:pt x="35290" y="26300"/>
                </a:lnTo>
                <a:lnTo>
                  <a:pt x="17540" y="31825"/>
                </a:lnTo>
                <a:lnTo>
                  <a:pt x="0" y="36878"/>
                </a:lnTo>
                <a:lnTo>
                  <a:pt x="0" y="45768"/>
                </a:lnTo>
                <a:lnTo>
                  <a:pt x="114268" y="45768"/>
                </a:lnTo>
                <a:lnTo>
                  <a:pt x="114268" y="0"/>
                </a:lnTo>
                <a:close/>
              </a:path>
            </a:pathLst>
          </a:custGeom>
          <a:solidFill>
            <a:srgbClr val="187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438767" y="1315123"/>
            <a:ext cx="114300" cy="277495"/>
          </a:xfrm>
          <a:custGeom>
            <a:avLst/>
            <a:gdLst/>
            <a:ahLst/>
            <a:cxnLst/>
            <a:rect l="l" t="t" r="r" b="b"/>
            <a:pathLst>
              <a:path w="114300" h="277494">
                <a:moveTo>
                  <a:pt x="114289" y="0"/>
                </a:moveTo>
                <a:lnTo>
                  <a:pt x="0" y="0"/>
                </a:lnTo>
                <a:lnTo>
                  <a:pt x="0" y="277237"/>
                </a:lnTo>
                <a:lnTo>
                  <a:pt x="114289" y="238579"/>
                </a:lnTo>
                <a:lnTo>
                  <a:pt x="114289" y="0"/>
                </a:lnTo>
                <a:close/>
              </a:path>
            </a:pathLst>
          </a:custGeom>
          <a:solidFill>
            <a:srgbClr val="187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438767" y="1716010"/>
            <a:ext cx="114300" cy="107314"/>
          </a:xfrm>
          <a:custGeom>
            <a:avLst/>
            <a:gdLst/>
            <a:ahLst/>
            <a:cxnLst/>
            <a:rect l="l" t="t" r="r" b="b"/>
            <a:pathLst>
              <a:path w="114300" h="107314">
                <a:moveTo>
                  <a:pt x="114289" y="0"/>
                </a:moveTo>
                <a:lnTo>
                  <a:pt x="0" y="38658"/>
                </a:lnTo>
                <a:lnTo>
                  <a:pt x="0" y="106897"/>
                </a:lnTo>
                <a:lnTo>
                  <a:pt x="114289" y="106897"/>
                </a:lnTo>
                <a:lnTo>
                  <a:pt x="114289" y="0"/>
                </a:lnTo>
                <a:close/>
              </a:path>
            </a:pathLst>
          </a:custGeom>
          <a:solidFill>
            <a:srgbClr val="187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620411" y="1654553"/>
            <a:ext cx="114300" cy="168910"/>
          </a:xfrm>
          <a:custGeom>
            <a:avLst/>
            <a:gdLst/>
            <a:ahLst/>
            <a:cxnLst/>
            <a:rect l="l" t="t" r="r" b="b"/>
            <a:pathLst>
              <a:path w="114300" h="168910">
                <a:moveTo>
                  <a:pt x="114289" y="0"/>
                </a:moveTo>
                <a:lnTo>
                  <a:pt x="0" y="38658"/>
                </a:lnTo>
                <a:lnTo>
                  <a:pt x="0" y="168350"/>
                </a:lnTo>
                <a:lnTo>
                  <a:pt x="114289" y="168350"/>
                </a:lnTo>
                <a:lnTo>
                  <a:pt x="114289" y="0"/>
                </a:lnTo>
                <a:close/>
              </a:path>
            </a:pathLst>
          </a:custGeom>
          <a:solidFill>
            <a:srgbClr val="187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620410" y="1244156"/>
            <a:ext cx="114300" cy="287020"/>
          </a:xfrm>
          <a:custGeom>
            <a:avLst/>
            <a:gdLst/>
            <a:ahLst/>
            <a:cxnLst/>
            <a:rect l="l" t="t" r="r" b="b"/>
            <a:pathLst>
              <a:path w="114300" h="287019">
                <a:moveTo>
                  <a:pt x="114289" y="0"/>
                </a:moveTo>
                <a:lnTo>
                  <a:pt x="0" y="0"/>
                </a:lnTo>
                <a:lnTo>
                  <a:pt x="0" y="286745"/>
                </a:lnTo>
                <a:lnTo>
                  <a:pt x="114289" y="248086"/>
                </a:lnTo>
                <a:lnTo>
                  <a:pt x="114289" y="0"/>
                </a:lnTo>
                <a:close/>
              </a:path>
            </a:pathLst>
          </a:custGeom>
          <a:solidFill>
            <a:srgbClr val="187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802050" y="1109756"/>
            <a:ext cx="114300" cy="360045"/>
          </a:xfrm>
          <a:custGeom>
            <a:avLst/>
            <a:gdLst/>
            <a:ahLst/>
            <a:cxnLst/>
            <a:rect l="l" t="t" r="r" b="b"/>
            <a:pathLst>
              <a:path w="114300" h="360044">
                <a:moveTo>
                  <a:pt x="114310" y="0"/>
                </a:moveTo>
                <a:lnTo>
                  <a:pt x="0" y="0"/>
                </a:lnTo>
                <a:lnTo>
                  <a:pt x="0" y="359716"/>
                </a:lnTo>
                <a:lnTo>
                  <a:pt x="95693" y="327330"/>
                </a:lnTo>
                <a:lnTo>
                  <a:pt x="114310" y="308189"/>
                </a:lnTo>
                <a:lnTo>
                  <a:pt x="114310" y="0"/>
                </a:lnTo>
                <a:close/>
              </a:path>
            </a:pathLst>
          </a:custGeom>
          <a:solidFill>
            <a:srgbClr val="187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802052" y="1593063"/>
            <a:ext cx="114300" cy="229870"/>
          </a:xfrm>
          <a:custGeom>
            <a:avLst/>
            <a:gdLst/>
            <a:ahLst/>
            <a:cxnLst/>
            <a:rect l="l" t="t" r="r" b="b"/>
            <a:pathLst>
              <a:path w="114300" h="229869">
                <a:moveTo>
                  <a:pt x="114310" y="0"/>
                </a:moveTo>
                <a:lnTo>
                  <a:pt x="0" y="38689"/>
                </a:lnTo>
                <a:lnTo>
                  <a:pt x="0" y="229846"/>
                </a:lnTo>
                <a:lnTo>
                  <a:pt x="114310" y="229846"/>
                </a:lnTo>
                <a:lnTo>
                  <a:pt x="114310" y="0"/>
                </a:lnTo>
                <a:close/>
              </a:path>
            </a:pathLst>
          </a:custGeom>
          <a:solidFill>
            <a:srgbClr val="187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983731" y="931373"/>
            <a:ext cx="114935" cy="417830"/>
          </a:xfrm>
          <a:custGeom>
            <a:avLst/>
            <a:gdLst/>
            <a:ahLst/>
            <a:cxnLst/>
            <a:rect l="l" t="t" r="r" b="b"/>
            <a:pathLst>
              <a:path w="114935" h="417830">
                <a:moveTo>
                  <a:pt x="114331" y="0"/>
                </a:moveTo>
                <a:lnTo>
                  <a:pt x="0" y="0"/>
                </a:lnTo>
                <a:lnTo>
                  <a:pt x="0" y="417317"/>
                </a:lnTo>
                <a:lnTo>
                  <a:pt x="114331" y="299697"/>
                </a:lnTo>
                <a:lnTo>
                  <a:pt x="114331" y="0"/>
                </a:lnTo>
                <a:close/>
              </a:path>
            </a:pathLst>
          </a:custGeom>
          <a:solidFill>
            <a:srgbClr val="187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983734" y="1451605"/>
            <a:ext cx="114935" cy="371475"/>
          </a:xfrm>
          <a:custGeom>
            <a:avLst/>
            <a:gdLst/>
            <a:ahLst/>
            <a:cxnLst/>
            <a:rect l="l" t="t" r="r" b="b"/>
            <a:pathLst>
              <a:path w="114935" h="371475">
                <a:moveTo>
                  <a:pt x="114331" y="0"/>
                </a:moveTo>
                <a:lnTo>
                  <a:pt x="0" y="117588"/>
                </a:lnTo>
                <a:lnTo>
                  <a:pt x="0" y="371297"/>
                </a:lnTo>
                <a:lnTo>
                  <a:pt x="114331" y="371297"/>
                </a:lnTo>
                <a:lnTo>
                  <a:pt x="114331" y="0"/>
                </a:lnTo>
                <a:close/>
              </a:path>
            </a:pathLst>
          </a:custGeom>
          <a:solidFill>
            <a:srgbClr val="187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149310" y="994577"/>
            <a:ext cx="160020" cy="99695"/>
          </a:xfrm>
          <a:custGeom>
            <a:avLst/>
            <a:gdLst/>
            <a:ahLst/>
            <a:cxnLst/>
            <a:rect l="l" t="t" r="r" b="b"/>
            <a:pathLst>
              <a:path w="160019" h="99694">
                <a:moveTo>
                  <a:pt x="85986" y="0"/>
                </a:moveTo>
                <a:lnTo>
                  <a:pt x="0" y="0"/>
                </a:lnTo>
                <a:lnTo>
                  <a:pt x="0" y="39014"/>
                </a:lnTo>
                <a:lnTo>
                  <a:pt x="93389" y="39014"/>
                </a:lnTo>
                <a:lnTo>
                  <a:pt x="93389" y="99494"/>
                </a:lnTo>
                <a:lnTo>
                  <a:pt x="159806" y="34637"/>
                </a:lnTo>
                <a:lnTo>
                  <a:pt x="145016" y="20302"/>
                </a:lnTo>
                <a:lnTo>
                  <a:pt x="127447" y="9387"/>
                </a:lnTo>
                <a:lnTo>
                  <a:pt x="107603" y="2437"/>
                </a:lnTo>
                <a:lnTo>
                  <a:pt x="85986" y="0"/>
                </a:lnTo>
                <a:close/>
              </a:path>
            </a:pathLst>
          </a:custGeom>
          <a:solidFill>
            <a:srgbClr val="187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12397" y="994579"/>
            <a:ext cx="1419860" cy="1009015"/>
          </a:xfrm>
          <a:custGeom>
            <a:avLst/>
            <a:gdLst/>
            <a:ahLst/>
            <a:cxnLst/>
            <a:rect l="l" t="t" r="r" b="b"/>
            <a:pathLst>
              <a:path w="1419860" h="1009014">
                <a:moveTo>
                  <a:pt x="1020094" y="0"/>
                </a:moveTo>
                <a:lnTo>
                  <a:pt x="96939" y="0"/>
                </a:lnTo>
                <a:lnTo>
                  <a:pt x="59202" y="7612"/>
                </a:lnTo>
                <a:lnTo>
                  <a:pt x="28389" y="28368"/>
                </a:lnTo>
                <a:lnTo>
                  <a:pt x="7616" y="59149"/>
                </a:lnTo>
                <a:lnTo>
                  <a:pt x="0" y="96834"/>
                </a:lnTo>
                <a:lnTo>
                  <a:pt x="0" y="911752"/>
                </a:lnTo>
                <a:lnTo>
                  <a:pt x="7616" y="949487"/>
                </a:lnTo>
                <a:lnTo>
                  <a:pt x="28389" y="980285"/>
                </a:lnTo>
                <a:lnTo>
                  <a:pt x="59202" y="1001041"/>
                </a:lnTo>
                <a:lnTo>
                  <a:pt x="96939" y="1008649"/>
                </a:lnTo>
                <a:lnTo>
                  <a:pt x="1322902" y="1008649"/>
                </a:lnTo>
                <a:lnTo>
                  <a:pt x="1360631" y="1001041"/>
                </a:lnTo>
                <a:lnTo>
                  <a:pt x="1391426" y="980285"/>
                </a:lnTo>
                <a:lnTo>
                  <a:pt x="1398638" y="969583"/>
                </a:lnTo>
                <a:lnTo>
                  <a:pt x="89484" y="969583"/>
                </a:lnTo>
                <a:lnTo>
                  <a:pt x="89484" y="39014"/>
                </a:lnTo>
                <a:lnTo>
                  <a:pt x="1020094" y="39014"/>
                </a:lnTo>
                <a:lnTo>
                  <a:pt x="1020094" y="0"/>
                </a:lnTo>
                <a:close/>
              </a:path>
              <a:path w="1419860" h="1009014">
                <a:moveTo>
                  <a:pt x="1419789" y="211752"/>
                </a:moveTo>
                <a:lnTo>
                  <a:pt x="1330305" y="303854"/>
                </a:lnTo>
                <a:lnTo>
                  <a:pt x="1330305" y="969583"/>
                </a:lnTo>
                <a:lnTo>
                  <a:pt x="1398638" y="969583"/>
                </a:lnTo>
                <a:lnTo>
                  <a:pt x="1412180" y="949487"/>
                </a:lnTo>
                <a:lnTo>
                  <a:pt x="1419789" y="911752"/>
                </a:lnTo>
                <a:lnTo>
                  <a:pt x="1419789" y="211752"/>
                </a:lnTo>
                <a:close/>
              </a:path>
            </a:pathLst>
          </a:custGeom>
          <a:solidFill>
            <a:srgbClr val="187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600600" y="3747689"/>
            <a:ext cx="45085" cy="332105"/>
          </a:xfrm>
          <a:custGeom>
            <a:avLst/>
            <a:gdLst/>
            <a:ahLst/>
            <a:cxnLst/>
            <a:rect l="l" t="t" r="r" b="b"/>
            <a:pathLst>
              <a:path w="45085" h="332104">
                <a:moveTo>
                  <a:pt x="0" y="0"/>
                </a:moveTo>
                <a:lnTo>
                  <a:pt x="0" y="331738"/>
                </a:lnTo>
                <a:lnTo>
                  <a:pt x="17770" y="323715"/>
                </a:lnTo>
                <a:lnTo>
                  <a:pt x="31885" y="310621"/>
                </a:lnTo>
                <a:lnTo>
                  <a:pt x="41195" y="293604"/>
                </a:lnTo>
                <a:lnTo>
                  <a:pt x="44553" y="273813"/>
                </a:lnTo>
                <a:lnTo>
                  <a:pt x="44553" y="57924"/>
                </a:lnTo>
                <a:lnTo>
                  <a:pt x="41195" y="38132"/>
                </a:lnTo>
                <a:lnTo>
                  <a:pt x="31885" y="21113"/>
                </a:lnTo>
                <a:lnTo>
                  <a:pt x="17770" y="8018"/>
                </a:lnTo>
                <a:lnTo>
                  <a:pt x="0" y="0"/>
                </a:lnTo>
                <a:close/>
              </a:path>
            </a:pathLst>
          </a:custGeom>
          <a:solidFill>
            <a:srgbClr val="35A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467177" y="3378129"/>
            <a:ext cx="791210" cy="0"/>
          </a:xfrm>
          <a:custGeom>
            <a:avLst/>
            <a:gdLst/>
            <a:ahLst/>
            <a:cxnLst/>
            <a:rect l="l" t="t" r="r" b="b"/>
            <a:pathLst>
              <a:path w="791210">
                <a:moveTo>
                  <a:pt x="0" y="0"/>
                </a:moveTo>
                <a:lnTo>
                  <a:pt x="790845" y="0"/>
                </a:lnTo>
              </a:path>
            </a:pathLst>
          </a:custGeom>
          <a:ln w="28271">
            <a:solidFill>
              <a:srgbClr val="333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862599" y="2982707"/>
            <a:ext cx="0" cy="396240"/>
          </a:xfrm>
          <a:custGeom>
            <a:avLst/>
            <a:gdLst/>
            <a:ahLst/>
            <a:cxnLst/>
            <a:rect l="l" t="t" r="r" b="b"/>
            <a:pathLst>
              <a:path h="396239">
                <a:moveTo>
                  <a:pt x="0" y="0"/>
                </a:moveTo>
                <a:lnTo>
                  <a:pt x="0" y="395841"/>
                </a:lnTo>
              </a:path>
            </a:pathLst>
          </a:custGeom>
          <a:ln w="28271">
            <a:solidFill>
              <a:srgbClr val="333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467177" y="2982644"/>
            <a:ext cx="791210" cy="396875"/>
          </a:xfrm>
          <a:custGeom>
            <a:avLst/>
            <a:gdLst/>
            <a:ahLst/>
            <a:cxnLst/>
            <a:rect l="l" t="t" r="r" b="b"/>
            <a:pathLst>
              <a:path w="791210" h="396875">
                <a:moveTo>
                  <a:pt x="0" y="395904"/>
                </a:moveTo>
                <a:lnTo>
                  <a:pt x="2660" y="349775"/>
                </a:lnTo>
                <a:lnTo>
                  <a:pt x="10444" y="305199"/>
                </a:lnTo>
                <a:lnTo>
                  <a:pt x="23056" y="262472"/>
                </a:lnTo>
                <a:lnTo>
                  <a:pt x="40197" y="221895"/>
                </a:lnTo>
                <a:lnTo>
                  <a:pt x="61571" y="183766"/>
                </a:lnTo>
                <a:lnTo>
                  <a:pt x="86883" y="148382"/>
                </a:lnTo>
                <a:lnTo>
                  <a:pt x="115834" y="116043"/>
                </a:lnTo>
                <a:lnTo>
                  <a:pt x="148128" y="87047"/>
                </a:lnTo>
                <a:lnTo>
                  <a:pt x="183469" y="61693"/>
                </a:lnTo>
                <a:lnTo>
                  <a:pt x="221559" y="40280"/>
                </a:lnTo>
                <a:lnTo>
                  <a:pt x="262103" y="23105"/>
                </a:lnTo>
                <a:lnTo>
                  <a:pt x="304803" y="10468"/>
                </a:lnTo>
                <a:lnTo>
                  <a:pt x="349362" y="2666"/>
                </a:lnTo>
                <a:lnTo>
                  <a:pt x="395485" y="0"/>
                </a:lnTo>
                <a:lnTo>
                  <a:pt x="441605" y="2675"/>
                </a:lnTo>
                <a:lnTo>
                  <a:pt x="486163" y="10501"/>
                </a:lnTo>
                <a:lnTo>
                  <a:pt x="528861" y="23175"/>
                </a:lnTo>
                <a:lnTo>
                  <a:pt x="569404" y="40398"/>
                </a:lnTo>
                <a:lnTo>
                  <a:pt x="607493" y="61867"/>
                </a:lnTo>
                <a:lnTo>
                  <a:pt x="642833" y="87282"/>
                </a:lnTo>
                <a:lnTo>
                  <a:pt x="675127" y="116342"/>
                </a:lnTo>
                <a:lnTo>
                  <a:pt x="704078" y="148744"/>
                </a:lnTo>
                <a:lnTo>
                  <a:pt x="729388" y="184188"/>
                </a:lnTo>
                <a:lnTo>
                  <a:pt x="750763" y="222374"/>
                </a:lnTo>
                <a:lnTo>
                  <a:pt x="767904" y="262999"/>
                </a:lnTo>
                <a:lnTo>
                  <a:pt x="780515" y="305762"/>
                </a:lnTo>
                <a:lnTo>
                  <a:pt x="788299" y="350363"/>
                </a:lnTo>
                <a:lnTo>
                  <a:pt x="790960" y="396501"/>
                </a:lnTo>
              </a:path>
            </a:pathLst>
          </a:custGeom>
          <a:ln w="28271">
            <a:solidFill>
              <a:srgbClr val="333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650658" y="2982644"/>
            <a:ext cx="212090" cy="395605"/>
          </a:xfrm>
          <a:custGeom>
            <a:avLst/>
            <a:gdLst/>
            <a:ahLst/>
            <a:cxnLst/>
            <a:rect l="l" t="t" r="r" b="b"/>
            <a:pathLst>
              <a:path w="212089" h="395604">
                <a:moveTo>
                  <a:pt x="212004" y="0"/>
                </a:moveTo>
                <a:lnTo>
                  <a:pt x="89439" y="53793"/>
                </a:lnTo>
                <a:lnTo>
                  <a:pt x="26500" y="112920"/>
                </a:lnTo>
                <a:lnTo>
                  <a:pt x="3312" y="214459"/>
                </a:lnTo>
                <a:lnTo>
                  <a:pt x="0" y="395485"/>
                </a:lnTo>
              </a:path>
            </a:pathLst>
          </a:custGeom>
          <a:ln w="28271">
            <a:solidFill>
              <a:srgbClr val="333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862662" y="2982644"/>
            <a:ext cx="212090" cy="395605"/>
          </a:xfrm>
          <a:custGeom>
            <a:avLst/>
            <a:gdLst/>
            <a:ahLst/>
            <a:cxnLst/>
            <a:rect l="l" t="t" r="r" b="b"/>
            <a:pathLst>
              <a:path w="212089" h="395604">
                <a:moveTo>
                  <a:pt x="0" y="0"/>
                </a:moveTo>
                <a:lnTo>
                  <a:pt x="122558" y="53793"/>
                </a:lnTo>
                <a:lnTo>
                  <a:pt x="185494" y="112920"/>
                </a:lnTo>
                <a:lnTo>
                  <a:pt x="208681" y="214459"/>
                </a:lnTo>
                <a:lnTo>
                  <a:pt x="211993" y="395485"/>
                </a:lnTo>
              </a:path>
            </a:pathLst>
          </a:custGeom>
          <a:ln w="28271">
            <a:solidFill>
              <a:srgbClr val="333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587644" y="3093928"/>
            <a:ext cx="274955" cy="114935"/>
          </a:xfrm>
          <a:custGeom>
            <a:avLst/>
            <a:gdLst/>
            <a:ahLst/>
            <a:cxnLst/>
            <a:rect l="l" t="t" r="r" b="b"/>
            <a:pathLst>
              <a:path w="274955" h="114935">
                <a:moveTo>
                  <a:pt x="274954" y="114551"/>
                </a:moveTo>
                <a:lnTo>
                  <a:pt x="139863" y="96652"/>
                </a:lnTo>
                <a:lnTo>
                  <a:pt x="55584" y="57275"/>
                </a:lnTo>
                <a:lnTo>
                  <a:pt x="12251" y="17898"/>
                </a:lnTo>
                <a:lnTo>
                  <a:pt x="0" y="0"/>
                </a:lnTo>
              </a:path>
            </a:pathLst>
          </a:custGeom>
          <a:ln w="28271">
            <a:solidFill>
              <a:srgbClr val="333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862714" y="3093928"/>
            <a:ext cx="274955" cy="114935"/>
          </a:xfrm>
          <a:custGeom>
            <a:avLst/>
            <a:gdLst/>
            <a:ahLst/>
            <a:cxnLst/>
            <a:rect l="l" t="t" r="r" b="b"/>
            <a:pathLst>
              <a:path w="274955" h="114935">
                <a:moveTo>
                  <a:pt x="274954" y="0"/>
                </a:moveTo>
                <a:lnTo>
                  <a:pt x="238835" y="66225"/>
                </a:lnTo>
                <a:lnTo>
                  <a:pt x="198154" y="100232"/>
                </a:lnTo>
                <a:lnTo>
                  <a:pt x="127135" y="112761"/>
                </a:lnTo>
                <a:lnTo>
                  <a:pt x="0" y="114551"/>
                </a:lnTo>
              </a:path>
            </a:pathLst>
          </a:custGeom>
          <a:ln w="28271">
            <a:solidFill>
              <a:srgbClr val="333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862714" y="3378129"/>
            <a:ext cx="0" cy="396240"/>
          </a:xfrm>
          <a:custGeom>
            <a:avLst/>
            <a:gdLst/>
            <a:ahLst/>
            <a:cxnLst/>
            <a:rect l="l" t="t" r="r" b="b"/>
            <a:pathLst>
              <a:path h="396239">
                <a:moveTo>
                  <a:pt x="0" y="395841"/>
                </a:moveTo>
                <a:lnTo>
                  <a:pt x="0" y="0"/>
                </a:lnTo>
              </a:path>
            </a:pathLst>
          </a:custGeom>
          <a:ln w="28271">
            <a:solidFill>
              <a:srgbClr val="333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467177" y="3378548"/>
            <a:ext cx="791210" cy="395605"/>
          </a:xfrm>
          <a:custGeom>
            <a:avLst/>
            <a:gdLst/>
            <a:ahLst/>
            <a:cxnLst/>
            <a:rect l="l" t="t" r="r" b="b"/>
            <a:pathLst>
              <a:path w="791210" h="395604">
                <a:moveTo>
                  <a:pt x="790960" y="0"/>
                </a:moveTo>
                <a:lnTo>
                  <a:pt x="788299" y="46120"/>
                </a:lnTo>
                <a:lnTo>
                  <a:pt x="780515" y="90677"/>
                </a:lnTo>
                <a:lnTo>
                  <a:pt x="767904" y="133376"/>
                </a:lnTo>
                <a:lnTo>
                  <a:pt x="750763" y="173918"/>
                </a:lnTo>
                <a:lnTo>
                  <a:pt x="729388" y="212008"/>
                </a:lnTo>
                <a:lnTo>
                  <a:pt x="704078" y="247348"/>
                </a:lnTo>
                <a:lnTo>
                  <a:pt x="675127" y="279642"/>
                </a:lnTo>
                <a:lnTo>
                  <a:pt x="642833" y="308592"/>
                </a:lnTo>
                <a:lnTo>
                  <a:pt x="607493" y="333903"/>
                </a:lnTo>
                <a:lnTo>
                  <a:pt x="569404" y="355277"/>
                </a:lnTo>
                <a:lnTo>
                  <a:pt x="528861" y="372418"/>
                </a:lnTo>
                <a:lnTo>
                  <a:pt x="486163" y="385029"/>
                </a:lnTo>
                <a:lnTo>
                  <a:pt x="441605" y="392814"/>
                </a:lnTo>
                <a:lnTo>
                  <a:pt x="395485" y="395474"/>
                </a:lnTo>
                <a:lnTo>
                  <a:pt x="349362" y="392814"/>
                </a:lnTo>
                <a:lnTo>
                  <a:pt x="304803" y="385029"/>
                </a:lnTo>
                <a:lnTo>
                  <a:pt x="262103" y="372418"/>
                </a:lnTo>
                <a:lnTo>
                  <a:pt x="221559" y="355277"/>
                </a:lnTo>
                <a:lnTo>
                  <a:pt x="183469" y="333903"/>
                </a:lnTo>
                <a:lnTo>
                  <a:pt x="148128" y="308592"/>
                </a:lnTo>
                <a:lnTo>
                  <a:pt x="115834" y="279642"/>
                </a:lnTo>
                <a:lnTo>
                  <a:pt x="86883" y="247348"/>
                </a:lnTo>
                <a:lnTo>
                  <a:pt x="61571" y="212008"/>
                </a:lnTo>
                <a:lnTo>
                  <a:pt x="40197" y="173918"/>
                </a:lnTo>
                <a:lnTo>
                  <a:pt x="23056" y="133376"/>
                </a:lnTo>
                <a:lnTo>
                  <a:pt x="10444" y="90677"/>
                </a:lnTo>
                <a:lnTo>
                  <a:pt x="2660" y="46120"/>
                </a:lnTo>
                <a:lnTo>
                  <a:pt x="0" y="0"/>
                </a:lnTo>
              </a:path>
            </a:pathLst>
          </a:custGeom>
          <a:ln w="28271">
            <a:solidFill>
              <a:srgbClr val="333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862662" y="3378548"/>
            <a:ext cx="212090" cy="395605"/>
          </a:xfrm>
          <a:custGeom>
            <a:avLst/>
            <a:gdLst/>
            <a:ahLst/>
            <a:cxnLst/>
            <a:rect l="l" t="t" r="r" b="b"/>
            <a:pathLst>
              <a:path w="212089" h="395604">
                <a:moveTo>
                  <a:pt x="0" y="395474"/>
                </a:moveTo>
                <a:lnTo>
                  <a:pt x="122558" y="341687"/>
                </a:lnTo>
                <a:lnTo>
                  <a:pt x="185494" y="282563"/>
                </a:lnTo>
                <a:lnTo>
                  <a:pt x="208681" y="181026"/>
                </a:lnTo>
                <a:lnTo>
                  <a:pt x="211993" y="0"/>
                </a:lnTo>
              </a:path>
            </a:pathLst>
          </a:custGeom>
          <a:ln w="28271">
            <a:solidFill>
              <a:srgbClr val="333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650658" y="3378548"/>
            <a:ext cx="902969" cy="531495"/>
          </a:xfrm>
          <a:custGeom>
            <a:avLst/>
            <a:gdLst/>
            <a:ahLst/>
            <a:cxnLst/>
            <a:rect l="l" t="t" r="r" b="b"/>
            <a:pathLst>
              <a:path w="902970" h="531495">
                <a:moveTo>
                  <a:pt x="0" y="0"/>
                </a:moveTo>
                <a:lnTo>
                  <a:pt x="33125" y="192928"/>
                </a:lnTo>
                <a:lnTo>
                  <a:pt x="106002" y="314301"/>
                </a:lnTo>
                <a:lnTo>
                  <a:pt x="178878" y="377393"/>
                </a:lnTo>
                <a:lnTo>
                  <a:pt x="212004" y="395474"/>
                </a:lnTo>
                <a:lnTo>
                  <a:pt x="219555" y="440477"/>
                </a:lnTo>
                <a:lnTo>
                  <a:pt x="240278" y="478607"/>
                </a:lnTo>
                <a:lnTo>
                  <a:pt x="271275" y="507845"/>
                </a:lnTo>
                <a:lnTo>
                  <a:pt x="309648" y="526150"/>
                </a:lnTo>
                <a:lnTo>
                  <a:pt x="352499" y="531481"/>
                </a:lnTo>
                <a:lnTo>
                  <a:pt x="396930" y="521795"/>
                </a:lnTo>
                <a:lnTo>
                  <a:pt x="466716" y="488646"/>
                </a:lnTo>
                <a:lnTo>
                  <a:pt x="502891" y="467135"/>
                </a:lnTo>
                <a:lnTo>
                  <a:pt x="539336" y="441947"/>
                </a:lnTo>
                <a:lnTo>
                  <a:pt x="575610" y="412791"/>
                </a:lnTo>
                <a:lnTo>
                  <a:pt x="611275" y="379377"/>
                </a:lnTo>
                <a:lnTo>
                  <a:pt x="645891" y="341415"/>
                </a:lnTo>
                <a:lnTo>
                  <a:pt x="679020" y="298616"/>
                </a:lnTo>
                <a:lnTo>
                  <a:pt x="710221" y="250689"/>
                </a:lnTo>
                <a:lnTo>
                  <a:pt x="739056" y="197344"/>
                </a:lnTo>
                <a:lnTo>
                  <a:pt x="755120" y="173850"/>
                </a:lnTo>
                <a:lnTo>
                  <a:pt x="776745" y="156088"/>
                </a:lnTo>
                <a:lnTo>
                  <a:pt x="802439" y="144849"/>
                </a:lnTo>
                <a:lnTo>
                  <a:pt x="830707" y="140927"/>
                </a:lnTo>
                <a:lnTo>
                  <a:pt x="858779" y="146595"/>
                </a:lnTo>
                <a:lnTo>
                  <a:pt x="881700" y="162051"/>
                </a:lnTo>
                <a:lnTo>
                  <a:pt x="897154" y="184973"/>
                </a:lnTo>
                <a:lnTo>
                  <a:pt x="902820" y="213040"/>
                </a:lnTo>
                <a:lnTo>
                  <a:pt x="902820" y="320032"/>
                </a:lnTo>
                <a:lnTo>
                  <a:pt x="902820" y="468394"/>
                </a:lnTo>
              </a:path>
            </a:pathLst>
          </a:custGeom>
          <a:ln w="28271">
            <a:solidFill>
              <a:srgbClr val="333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862714" y="3548197"/>
            <a:ext cx="274955" cy="114935"/>
          </a:xfrm>
          <a:custGeom>
            <a:avLst/>
            <a:gdLst/>
            <a:ahLst/>
            <a:cxnLst/>
            <a:rect l="l" t="t" r="r" b="b"/>
            <a:pathLst>
              <a:path w="274955" h="114935">
                <a:moveTo>
                  <a:pt x="274954" y="114551"/>
                </a:moveTo>
                <a:lnTo>
                  <a:pt x="238835" y="48326"/>
                </a:lnTo>
                <a:lnTo>
                  <a:pt x="198154" y="14318"/>
                </a:lnTo>
                <a:lnTo>
                  <a:pt x="127135" y="1789"/>
                </a:lnTo>
                <a:lnTo>
                  <a:pt x="0" y="0"/>
                </a:lnTo>
              </a:path>
            </a:pathLst>
          </a:custGeom>
          <a:ln w="28271">
            <a:solidFill>
              <a:srgbClr val="333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587644" y="3548197"/>
            <a:ext cx="274955" cy="114935"/>
          </a:xfrm>
          <a:custGeom>
            <a:avLst/>
            <a:gdLst/>
            <a:ahLst/>
            <a:cxnLst/>
            <a:rect l="l" t="t" r="r" b="b"/>
            <a:pathLst>
              <a:path w="274955" h="114935">
                <a:moveTo>
                  <a:pt x="0" y="114551"/>
                </a:moveTo>
                <a:lnTo>
                  <a:pt x="36119" y="48326"/>
                </a:lnTo>
                <a:lnTo>
                  <a:pt x="76800" y="14318"/>
                </a:lnTo>
                <a:lnTo>
                  <a:pt x="147819" y="1789"/>
                </a:lnTo>
                <a:lnTo>
                  <a:pt x="274954" y="0"/>
                </a:lnTo>
              </a:path>
            </a:pathLst>
          </a:custGeom>
          <a:ln w="28271">
            <a:solidFill>
              <a:srgbClr val="333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414696" y="3698575"/>
            <a:ext cx="278130" cy="430530"/>
          </a:xfrm>
          <a:custGeom>
            <a:avLst/>
            <a:gdLst/>
            <a:ahLst/>
            <a:cxnLst/>
            <a:rect l="l" t="t" r="r" b="b"/>
            <a:pathLst>
              <a:path w="278129" h="430529">
                <a:moveTo>
                  <a:pt x="184905" y="0"/>
                </a:moveTo>
                <a:lnTo>
                  <a:pt x="92667" y="0"/>
                </a:lnTo>
                <a:lnTo>
                  <a:pt x="56595" y="7281"/>
                </a:lnTo>
                <a:lnTo>
                  <a:pt x="27140" y="27140"/>
                </a:lnTo>
                <a:lnTo>
                  <a:pt x="7281" y="56595"/>
                </a:lnTo>
                <a:lnTo>
                  <a:pt x="0" y="92667"/>
                </a:lnTo>
                <a:lnTo>
                  <a:pt x="0" y="337298"/>
                </a:lnTo>
                <a:lnTo>
                  <a:pt x="7281" y="373370"/>
                </a:lnTo>
                <a:lnTo>
                  <a:pt x="27140" y="402825"/>
                </a:lnTo>
                <a:lnTo>
                  <a:pt x="56595" y="422684"/>
                </a:lnTo>
                <a:lnTo>
                  <a:pt x="92667" y="429965"/>
                </a:lnTo>
                <a:lnTo>
                  <a:pt x="184905" y="429965"/>
                </a:lnTo>
                <a:lnTo>
                  <a:pt x="220976" y="422684"/>
                </a:lnTo>
                <a:lnTo>
                  <a:pt x="250432" y="402825"/>
                </a:lnTo>
                <a:lnTo>
                  <a:pt x="270290" y="373370"/>
                </a:lnTo>
                <a:lnTo>
                  <a:pt x="277572" y="337298"/>
                </a:lnTo>
                <a:lnTo>
                  <a:pt x="277572" y="92667"/>
                </a:lnTo>
                <a:lnTo>
                  <a:pt x="270290" y="56595"/>
                </a:lnTo>
                <a:lnTo>
                  <a:pt x="250432" y="27140"/>
                </a:lnTo>
                <a:lnTo>
                  <a:pt x="220976" y="7281"/>
                </a:lnTo>
                <a:lnTo>
                  <a:pt x="184905" y="0"/>
                </a:lnTo>
                <a:close/>
              </a:path>
            </a:pathLst>
          </a:custGeom>
          <a:solidFill>
            <a:srgbClr val="211E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3183967" y="3054275"/>
            <a:ext cx="643890" cy="683260"/>
          </a:xfrm>
          <a:custGeom>
            <a:avLst/>
            <a:gdLst/>
            <a:ahLst/>
            <a:cxnLst/>
            <a:rect l="l" t="t" r="r" b="b"/>
            <a:pathLst>
              <a:path w="643890" h="683260">
                <a:moveTo>
                  <a:pt x="643603" y="321361"/>
                </a:moveTo>
                <a:lnTo>
                  <a:pt x="640410" y="275826"/>
                </a:lnTo>
                <a:lnTo>
                  <a:pt x="631121" y="232251"/>
                </a:lnTo>
                <a:lnTo>
                  <a:pt x="616170" y="191071"/>
                </a:lnTo>
                <a:lnTo>
                  <a:pt x="595992" y="152722"/>
                </a:lnTo>
                <a:lnTo>
                  <a:pt x="571023" y="117637"/>
                </a:lnTo>
                <a:lnTo>
                  <a:pt x="541697" y="86252"/>
                </a:lnTo>
                <a:lnTo>
                  <a:pt x="508449" y="59002"/>
                </a:lnTo>
                <a:lnTo>
                  <a:pt x="471713" y="36322"/>
                </a:lnTo>
                <a:lnTo>
                  <a:pt x="431926" y="18647"/>
                </a:lnTo>
                <a:lnTo>
                  <a:pt x="389521" y="6412"/>
                </a:lnTo>
                <a:lnTo>
                  <a:pt x="344933" y="51"/>
                </a:lnTo>
                <a:lnTo>
                  <a:pt x="298598" y="0"/>
                </a:lnTo>
                <a:lnTo>
                  <a:pt x="252399" y="6630"/>
                </a:lnTo>
                <a:lnTo>
                  <a:pt x="208466" y="19674"/>
                </a:lnTo>
                <a:lnTo>
                  <a:pt x="167315" y="38625"/>
                </a:lnTo>
                <a:lnTo>
                  <a:pt x="129460" y="62976"/>
                </a:lnTo>
                <a:lnTo>
                  <a:pt x="95417" y="92219"/>
                </a:lnTo>
                <a:lnTo>
                  <a:pt x="65702" y="125849"/>
                </a:lnTo>
                <a:lnTo>
                  <a:pt x="40830" y="163357"/>
                </a:lnTo>
                <a:lnTo>
                  <a:pt x="21317" y="204237"/>
                </a:lnTo>
                <a:lnTo>
                  <a:pt x="7678" y="247982"/>
                </a:lnTo>
                <a:lnTo>
                  <a:pt x="429" y="294085"/>
                </a:lnTo>
                <a:lnTo>
                  <a:pt x="0" y="342672"/>
                </a:lnTo>
                <a:lnTo>
                  <a:pt x="6503" y="389362"/>
                </a:lnTo>
                <a:lnTo>
                  <a:pt x="19440" y="433659"/>
                </a:lnTo>
                <a:lnTo>
                  <a:pt x="38312" y="475068"/>
                </a:lnTo>
                <a:lnTo>
                  <a:pt x="62619" y="513094"/>
                </a:lnTo>
                <a:lnTo>
                  <a:pt x="91861" y="547239"/>
                </a:lnTo>
                <a:lnTo>
                  <a:pt x="115775" y="576384"/>
                </a:lnTo>
                <a:lnTo>
                  <a:pt x="133676" y="609075"/>
                </a:lnTo>
                <a:lnTo>
                  <a:pt x="144902" y="644499"/>
                </a:lnTo>
                <a:lnTo>
                  <a:pt x="148791" y="681843"/>
                </a:lnTo>
                <a:lnTo>
                  <a:pt x="148791" y="682994"/>
                </a:lnTo>
                <a:lnTo>
                  <a:pt x="494121" y="682994"/>
                </a:lnTo>
                <a:lnTo>
                  <a:pt x="494121" y="681811"/>
                </a:lnTo>
                <a:lnTo>
                  <a:pt x="497649" y="645297"/>
                </a:lnTo>
                <a:lnTo>
                  <a:pt x="508041" y="610456"/>
                </a:lnTo>
                <a:lnTo>
                  <a:pt x="525003" y="578354"/>
                </a:lnTo>
                <a:lnTo>
                  <a:pt x="548245" y="550056"/>
                </a:lnTo>
                <a:lnTo>
                  <a:pt x="580767" y="512451"/>
                </a:lnTo>
                <a:lnTo>
                  <a:pt x="607242" y="470109"/>
                </a:lnTo>
                <a:lnTo>
                  <a:pt x="626991" y="423700"/>
                </a:lnTo>
                <a:lnTo>
                  <a:pt x="639337" y="373894"/>
                </a:lnTo>
                <a:lnTo>
                  <a:pt x="643603" y="321361"/>
                </a:lnTo>
                <a:close/>
              </a:path>
            </a:pathLst>
          </a:custGeom>
          <a:ln w="28271">
            <a:solidFill>
              <a:srgbClr val="333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3281136" y="3148754"/>
            <a:ext cx="373380" cy="206375"/>
          </a:xfrm>
          <a:custGeom>
            <a:avLst/>
            <a:gdLst/>
            <a:ahLst/>
            <a:cxnLst/>
            <a:rect l="l" t="t" r="r" b="b"/>
            <a:pathLst>
              <a:path w="373380" h="206375">
                <a:moveTo>
                  <a:pt x="0" y="205962"/>
                </a:moveTo>
                <a:lnTo>
                  <a:pt x="8613" y="160491"/>
                </a:lnTo>
                <a:lnTo>
                  <a:pt x="26033" y="118662"/>
                </a:lnTo>
                <a:lnTo>
                  <a:pt x="51202" y="81514"/>
                </a:lnTo>
                <a:lnTo>
                  <a:pt x="83065" y="50089"/>
                </a:lnTo>
                <a:lnTo>
                  <a:pt x="120567" y="25427"/>
                </a:lnTo>
                <a:lnTo>
                  <a:pt x="162653" y="8568"/>
                </a:lnTo>
                <a:lnTo>
                  <a:pt x="208265" y="554"/>
                </a:lnTo>
                <a:lnTo>
                  <a:pt x="219050" y="0"/>
                </a:lnTo>
                <a:lnTo>
                  <a:pt x="224380" y="0"/>
                </a:lnTo>
                <a:lnTo>
                  <a:pt x="266024" y="3860"/>
                </a:lnTo>
                <a:lnTo>
                  <a:pt x="305142" y="14973"/>
                </a:lnTo>
                <a:lnTo>
                  <a:pt x="341032" y="32635"/>
                </a:lnTo>
                <a:lnTo>
                  <a:pt x="372993" y="56144"/>
                </a:lnTo>
              </a:path>
            </a:pathLst>
          </a:custGeom>
          <a:ln w="28271">
            <a:solidFill>
              <a:srgbClr val="333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3330716" y="3805195"/>
            <a:ext cx="349885" cy="0"/>
          </a:xfrm>
          <a:custGeom>
            <a:avLst/>
            <a:gdLst/>
            <a:ahLst/>
            <a:cxnLst/>
            <a:rect l="l" t="t" r="r" b="b"/>
            <a:pathLst>
              <a:path w="349884">
                <a:moveTo>
                  <a:pt x="0" y="0"/>
                </a:moveTo>
                <a:lnTo>
                  <a:pt x="349423" y="0"/>
                </a:lnTo>
              </a:path>
            </a:pathLst>
          </a:custGeom>
          <a:ln w="28271">
            <a:solidFill>
              <a:srgbClr val="333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3330716" y="3874470"/>
            <a:ext cx="349885" cy="167640"/>
          </a:xfrm>
          <a:custGeom>
            <a:avLst/>
            <a:gdLst/>
            <a:ahLst/>
            <a:cxnLst/>
            <a:rect l="l" t="t" r="r" b="b"/>
            <a:pathLst>
              <a:path w="349884" h="167639">
                <a:moveTo>
                  <a:pt x="205512" y="167220"/>
                </a:moveTo>
                <a:lnTo>
                  <a:pt x="143911" y="167220"/>
                </a:lnTo>
                <a:lnTo>
                  <a:pt x="98422" y="159883"/>
                </a:lnTo>
                <a:lnTo>
                  <a:pt x="58917" y="139454"/>
                </a:lnTo>
                <a:lnTo>
                  <a:pt x="27765" y="108302"/>
                </a:lnTo>
                <a:lnTo>
                  <a:pt x="7336" y="68797"/>
                </a:lnTo>
                <a:lnTo>
                  <a:pt x="0" y="23308"/>
                </a:lnTo>
                <a:lnTo>
                  <a:pt x="0" y="0"/>
                </a:lnTo>
                <a:lnTo>
                  <a:pt x="349423" y="0"/>
                </a:lnTo>
                <a:lnTo>
                  <a:pt x="349423" y="23308"/>
                </a:lnTo>
                <a:lnTo>
                  <a:pt x="342087" y="68797"/>
                </a:lnTo>
                <a:lnTo>
                  <a:pt x="321658" y="108302"/>
                </a:lnTo>
                <a:lnTo>
                  <a:pt x="290506" y="139454"/>
                </a:lnTo>
                <a:lnTo>
                  <a:pt x="251000" y="159883"/>
                </a:lnTo>
                <a:lnTo>
                  <a:pt x="205512" y="167220"/>
                </a:lnTo>
                <a:close/>
              </a:path>
            </a:pathLst>
          </a:custGeom>
          <a:ln w="28271">
            <a:solidFill>
              <a:srgbClr val="333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3453780" y="4044433"/>
            <a:ext cx="103505" cy="70485"/>
          </a:xfrm>
          <a:custGeom>
            <a:avLst/>
            <a:gdLst/>
            <a:ahLst/>
            <a:cxnLst/>
            <a:rect l="l" t="t" r="r" b="b"/>
            <a:pathLst>
              <a:path w="103505" h="70485">
                <a:moveTo>
                  <a:pt x="0" y="167"/>
                </a:moveTo>
                <a:lnTo>
                  <a:pt x="0" y="18324"/>
                </a:lnTo>
                <a:lnTo>
                  <a:pt x="4059" y="38426"/>
                </a:lnTo>
                <a:lnTo>
                  <a:pt x="15130" y="54841"/>
                </a:lnTo>
                <a:lnTo>
                  <a:pt x="31549" y="65908"/>
                </a:lnTo>
                <a:lnTo>
                  <a:pt x="51652" y="69966"/>
                </a:lnTo>
                <a:lnTo>
                  <a:pt x="71750" y="65908"/>
                </a:lnTo>
                <a:lnTo>
                  <a:pt x="88166" y="54841"/>
                </a:lnTo>
                <a:lnTo>
                  <a:pt x="99235" y="38426"/>
                </a:lnTo>
                <a:lnTo>
                  <a:pt x="103295" y="18324"/>
                </a:lnTo>
                <a:lnTo>
                  <a:pt x="103295" y="0"/>
                </a:lnTo>
              </a:path>
            </a:pathLst>
          </a:custGeom>
          <a:ln w="28271">
            <a:solidFill>
              <a:srgbClr val="333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3357035" y="3405490"/>
            <a:ext cx="393700" cy="256540"/>
          </a:xfrm>
          <a:custGeom>
            <a:avLst/>
            <a:gdLst/>
            <a:ahLst/>
            <a:cxnLst/>
            <a:rect l="l" t="t" r="r" b="b"/>
            <a:pathLst>
              <a:path w="393700" h="256539">
                <a:moveTo>
                  <a:pt x="393370" y="0"/>
                </a:moveTo>
                <a:lnTo>
                  <a:pt x="345364" y="47315"/>
                </a:lnTo>
                <a:lnTo>
                  <a:pt x="313327" y="72777"/>
                </a:lnTo>
                <a:lnTo>
                  <a:pt x="275752" y="97850"/>
                </a:lnTo>
                <a:lnTo>
                  <a:pt x="232502" y="121338"/>
                </a:lnTo>
                <a:lnTo>
                  <a:pt x="183439" y="142046"/>
                </a:lnTo>
                <a:lnTo>
                  <a:pt x="128425" y="158780"/>
                </a:lnTo>
                <a:lnTo>
                  <a:pt x="67325" y="170344"/>
                </a:lnTo>
                <a:lnTo>
                  <a:pt x="0" y="175544"/>
                </a:lnTo>
                <a:lnTo>
                  <a:pt x="12661" y="194586"/>
                </a:lnTo>
                <a:lnTo>
                  <a:pt x="23623" y="214479"/>
                </a:lnTo>
                <a:lnTo>
                  <a:pt x="32828" y="235116"/>
                </a:lnTo>
                <a:lnTo>
                  <a:pt x="40218" y="256390"/>
                </a:lnTo>
                <a:lnTo>
                  <a:pt x="256327" y="256390"/>
                </a:lnTo>
                <a:lnTo>
                  <a:pt x="267494" y="225456"/>
                </a:lnTo>
                <a:lnTo>
                  <a:pt x="282297" y="196416"/>
                </a:lnTo>
                <a:lnTo>
                  <a:pt x="300560" y="169589"/>
                </a:lnTo>
                <a:lnTo>
                  <a:pt x="322105" y="145294"/>
                </a:lnTo>
                <a:lnTo>
                  <a:pt x="349171" y="113611"/>
                </a:lnTo>
                <a:lnTo>
                  <a:pt x="370251" y="78399"/>
                </a:lnTo>
                <a:lnTo>
                  <a:pt x="385075" y="40311"/>
                </a:lnTo>
                <a:lnTo>
                  <a:pt x="393370" y="0"/>
                </a:lnTo>
                <a:close/>
              </a:path>
            </a:pathLst>
          </a:custGeom>
          <a:solidFill>
            <a:srgbClr val="211E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3505422" y="2904096"/>
            <a:ext cx="0" cy="74295"/>
          </a:xfrm>
          <a:custGeom>
            <a:avLst/>
            <a:gdLst/>
            <a:ahLst/>
            <a:cxnLst/>
            <a:rect l="l" t="t" r="r" b="b"/>
            <a:pathLst>
              <a:path h="74294">
                <a:moveTo>
                  <a:pt x="0" y="73924"/>
                </a:moveTo>
                <a:lnTo>
                  <a:pt x="0" y="0"/>
                </a:lnTo>
              </a:path>
            </a:pathLst>
          </a:custGeom>
          <a:ln w="28271">
            <a:solidFill>
              <a:srgbClr val="333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3344076" y="2935488"/>
            <a:ext cx="25400" cy="69850"/>
          </a:xfrm>
          <a:custGeom>
            <a:avLst/>
            <a:gdLst/>
            <a:ahLst/>
            <a:cxnLst/>
            <a:rect l="l" t="t" r="r" b="b"/>
            <a:pathLst>
              <a:path w="25400" h="69850">
                <a:moveTo>
                  <a:pt x="25276" y="69463"/>
                </a:moveTo>
                <a:lnTo>
                  <a:pt x="0" y="0"/>
                </a:lnTo>
              </a:path>
            </a:pathLst>
          </a:custGeom>
          <a:ln w="28271">
            <a:solidFill>
              <a:srgbClr val="333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3203190" y="3020166"/>
            <a:ext cx="47625" cy="57150"/>
          </a:xfrm>
          <a:custGeom>
            <a:avLst/>
            <a:gdLst/>
            <a:ahLst/>
            <a:cxnLst/>
            <a:rect l="l" t="t" r="r" b="b"/>
            <a:pathLst>
              <a:path w="47625" h="57150">
                <a:moveTo>
                  <a:pt x="47516" y="56626"/>
                </a:moveTo>
                <a:lnTo>
                  <a:pt x="0" y="0"/>
                </a:lnTo>
              </a:path>
            </a:pathLst>
          </a:custGeom>
          <a:ln w="28271">
            <a:solidFill>
              <a:srgbClr val="333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3099758" y="3147922"/>
            <a:ext cx="64135" cy="37465"/>
          </a:xfrm>
          <a:custGeom>
            <a:avLst/>
            <a:gdLst/>
            <a:ahLst/>
            <a:cxnLst/>
            <a:rect l="l" t="t" r="r" b="b"/>
            <a:pathLst>
              <a:path w="64134" h="37464">
                <a:moveTo>
                  <a:pt x="64018" y="36962"/>
                </a:moveTo>
                <a:lnTo>
                  <a:pt x="0" y="0"/>
                </a:lnTo>
              </a:path>
            </a:pathLst>
          </a:custGeom>
          <a:ln w="28271">
            <a:solidFill>
              <a:srgbClr val="333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3641491" y="2935488"/>
            <a:ext cx="25400" cy="69850"/>
          </a:xfrm>
          <a:custGeom>
            <a:avLst/>
            <a:gdLst/>
            <a:ahLst/>
            <a:cxnLst/>
            <a:rect l="l" t="t" r="r" b="b"/>
            <a:pathLst>
              <a:path w="25400" h="69850">
                <a:moveTo>
                  <a:pt x="0" y="69463"/>
                </a:moveTo>
                <a:lnTo>
                  <a:pt x="25276" y="0"/>
                </a:lnTo>
              </a:path>
            </a:pathLst>
          </a:custGeom>
          <a:ln w="28271">
            <a:solidFill>
              <a:srgbClr val="333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3760136" y="3020166"/>
            <a:ext cx="47625" cy="57150"/>
          </a:xfrm>
          <a:custGeom>
            <a:avLst/>
            <a:gdLst/>
            <a:ahLst/>
            <a:cxnLst/>
            <a:rect l="l" t="t" r="r" b="b"/>
            <a:pathLst>
              <a:path w="47625" h="57150">
                <a:moveTo>
                  <a:pt x="0" y="56626"/>
                </a:moveTo>
                <a:lnTo>
                  <a:pt x="47516" y="0"/>
                </a:lnTo>
              </a:path>
            </a:pathLst>
          </a:custGeom>
          <a:ln w="28271">
            <a:solidFill>
              <a:srgbClr val="333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3847066" y="3147922"/>
            <a:ext cx="64135" cy="37465"/>
          </a:xfrm>
          <a:custGeom>
            <a:avLst/>
            <a:gdLst/>
            <a:ahLst/>
            <a:cxnLst/>
            <a:rect l="l" t="t" r="r" b="b"/>
            <a:pathLst>
              <a:path w="64134" h="37464">
                <a:moveTo>
                  <a:pt x="0" y="36962"/>
                </a:moveTo>
                <a:lnTo>
                  <a:pt x="64018" y="0"/>
                </a:lnTo>
              </a:path>
            </a:pathLst>
          </a:custGeom>
          <a:ln w="28271">
            <a:solidFill>
              <a:srgbClr val="333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8139" y="1932757"/>
            <a:ext cx="18954115" cy="9026525"/>
          </a:xfrm>
          <a:custGeom>
            <a:avLst/>
            <a:gdLst/>
            <a:ahLst/>
            <a:cxnLst/>
            <a:rect l="l" t="t" r="r" b="b"/>
            <a:pathLst>
              <a:path w="18954115" h="9026525">
                <a:moveTo>
                  <a:pt x="0" y="9025913"/>
                </a:moveTo>
                <a:lnTo>
                  <a:pt x="18954040" y="9025913"/>
                </a:lnTo>
                <a:lnTo>
                  <a:pt x="18954040" y="0"/>
                </a:lnTo>
                <a:lnTo>
                  <a:pt x="0" y="0"/>
                </a:lnTo>
                <a:lnTo>
                  <a:pt x="0" y="9025913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6495" y="965447"/>
            <a:ext cx="18625820" cy="967740"/>
          </a:xfrm>
          <a:custGeom>
            <a:avLst/>
            <a:gdLst/>
            <a:ahLst/>
            <a:cxnLst/>
            <a:rect l="l" t="t" r="r" b="b"/>
            <a:pathLst>
              <a:path w="18625820" h="967739">
                <a:moveTo>
                  <a:pt x="0" y="967310"/>
                </a:moveTo>
                <a:lnTo>
                  <a:pt x="18625684" y="967310"/>
                </a:lnTo>
                <a:lnTo>
                  <a:pt x="18625684" y="0"/>
                </a:lnTo>
                <a:lnTo>
                  <a:pt x="0" y="0"/>
                </a:lnTo>
                <a:lnTo>
                  <a:pt x="0" y="967310"/>
                </a:lnTo>
                <a:close/>
              </a:path>
            </a:pathLst>
          </a:custGeom>
          <a:solidFill>
            <a:srgbClr val="BDCE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7307" y="335069"/>
            <a:ext cx="2228215" cy="2228215"/>
          </a:xfrm>
          <a:custGeom>
            <a:avLst/>
            <a:gdLst/>
            <a:ahLst/>
            <a:cxnLst/>
            <a:rect l="l" t="t" r="r" b="b"/>
            <a:pathLst>
              <a:path w="2228215" h="2228215">
                <a:moveTo>
                  <a:pt x="1114039" y="0"/>
                </a:moveTo>
                <a:lnTo>
                  <a:pt x="1065714" y="1029"/>
                </a:lnTo>
                <a:lnTo>
                  <a:pt x="1017915" y="4089"/>
                </a:lnTo>
                <a:lnTo>
                  <a:pt x="970684" y="9137"/>
                </a:lnTo>
                <a:lnTo>
                  <a:pt x="924062" y="16133"/>
                </a:lnTo>
                <a:lnTo>
                  <a:pt x="878091" y="25034"/>
                </a:lnTo>
                <a:lnTo>
                  <a:pt x="832814" y="35799"/>
                </a:lnTo>
                <a:lnTo>
                  <a:pt x="788271" y="48385"/>
                </a:lnTo>
                <a:lnTo>
                  <a:pt x="744505" y="62751"/>
                </a:lnTo>
                <a:lnTo>
                  <a:pt x="701557" y="78855"/>
                </a:lnTo>
                <a:lnTo>
                  <a:pt x="659470" y="96655"/>
                </a:lnTo>
                <a:lnTo>
                  <a:pt x="618285" y="116110"/>
                </a:lnTo>
                <a:lnTo>
                  <a:pt x="578043" y="137177"/>
                </a:lnTo>
                <a:lnTo>
                  <a:pt x="538788" y="159816"/>
                </a:lnTo>
                <a:lnTo>
                  <a:pt x="500559" y="183983"/>
                </a:lnTo>
                <a:lnTo>
                  <a:pt x="463401" y="209637"/>
                </a:lnTo>
                <a:lnTo>
                  <a:pt x="427353" y="236737"/>
                </a:lnTo>
                <a:lnTo>
                  <a:pt x="392458" y="265241"/>
                </a:lnTo>
                <a:lnTo>
                  <a:pt x="358757" y="295106"/>
                </a:lnTo>
                <a:lnTo>
                  <a:pt x="326293" y="326292"/>
                </a:lnTo>
                <a:lnTo>
                  <a:pt x="295108" y="358756"/>
                </a:lnTo>
                <a:lnTo>
                  <a:pt x="265242" y="392456"/>
                </a:lnTo>
                <a:lnTo>
                  <a:pt x="236738" y="427351"/>
                </a:lnTo>
                <a:lnTo>
                  <a:pt x="209638" y="463398"/>
                </a:lnTo>
                <a:lnTo>
                  <a:pt x="183983" y="500557"/>
                </a:lnTo>
                <a:lnTo>
                  <a:pt x="159816" y="538785"/>
                </a:lnTo>
                <a:lnTo>
                  <a:pt x="137178" y="578040"/>
                </a:lnTo>
                <a:lnTo>
                  <a:pt x="116110" y="618281"/>
                </a:lnTo>
                <a:lnTo>
                  <a:pt x="96656" y="659466"/>
                </a:lnTo>
                <a:lnTo>
                  <a:pt x="78855" y="701553"/>
                </a:lnTo>
                <a:lnTo>
                  <a:pt x="62751" y="744500"/>
                </a:lnTo>
                <a:lnTo>
                  <a:pt x="48385" y="788265"/>
                </a:lnTo>
                <a:lnTo>
                  <a:pt x="35799" y="832807"/>
                </a:lnTo>
                <a:lnTo>
                  <a:pt x="25034" y="878084"/>
                </a:lnTo>
                <a:lnTo>
                  <a:pt x="16133" y="924054"/>
                </a:lnTo>
                <a:lnTo>
                  <a:pt x="9137" y="970675"/>
                </a:lnTo>
                <a:lnTo>
                  <a:pt x="4089" y="1017906"/>
                </a:lnTo>
                <a:lnTo>
                  <a:pt x="1029" y="1065704"/>
                </a:lnTo>
                <a:lnTo>
                  <a:pt x="0" y="1114028"/>
                </a:lnTo>
                <a:lnTo>
                  <a:pt x="1029" y="1162353"/>
                </a:lnTo>
                <a:lnTo>
                  <a:pt x="4089" y="1210152"/>
                </a:lnTo>
                <a:lnTo>
                  <a:pt x="9137" y="1257384"/>
                </a:lnTo>
                <a:lnTo>
                  <a:pt x="16133" y="1304006"/>
                </a:lnTo>
                <a:lnTo>
                  <a:pt x="25034" y="1349976"/>
                </a:lnTo>
                <a:lnTo>
                  <a:pt x="35799" y="1395254"/>
                </a:lnTo>
                <a:lnTo>
                  <a:pt x="48385" y="1439796"/>
                </a:lnTo>
                <a:lnTo>
                  <a:pt x="62751" y="1483562"/>
                </a:lnTo>
                <a:lnTo>
                  <a:pt x="78855" y="1526510"/>
                </a:lnTo>
                <a:lnTo>
                  <a:pt x="96656" y="1568597"/>
                </a:lnTo>
                <a:lnTo>
                  <a:pt x="116110" y="1609782"/>
                </a:lnTo>
                <a:lnTo>
                  <a:pt x="137178" y="1650024"/>
                </a:lnTo>
                <a:lnTo>
                  <a:pt x="159816" y="1689280"/>
                </a:lnTo>
                <a:lnTo>
                  <a:pt x="183983" y="1727508"/>
                </a:lnTo>
                <a:lnTo>
                  <a:pt x="209638" y="1764667"/>
                </a:lnTo>
                <a:lnTo>
                  <a:pt x="236738" y="1800715"/>
                </a:lnTo>
                <a:lnTo>
                  <a:pt x="265242" y="1835610"/>
                </a:lnTo>
                <a:lnTo>
                  <a:pt x="295108" y="1869310"/>
                </a:lnTo>
                <a:lnTo>
                  <a:pt x="326293" y="1901774"/>
                </a:lnTo>
                <a:lnTo>
                  <a:pt x="358757" y="1932960"/>
                </a:lnTo>
                <a:lnTo>
                  <a:pt x="392458" y="1962825"/>
                </a:lnTo>
                <a:lnTo>
                  <a:pt x="427353" y="1991329"/>
                </a:lnTo>
                <a:lnTo>
                  <a:pt x="463401" y="2018429"/>
                </a:lnTo>
                <a:lnTo>
                  <a:pt x="500559" y="2044084"/>
                </a:lnTo>
                <a:lnTo>
                  <a:pt x="538788" y="2068251"/>
                </a:lnTo>
                <a:lnTo>
                  <a:pt x="578043" y="2090890"/>
                </a:lnTo>
                <a:lnTo>
                  <a:pt x="618285" y="2111957"/>
                </a:lnTo>
                <a:lnTo>
                  <a:pt x="659470" y="2131412"/>
                </a:lnTo>
                <a:lnTo>
                  <a:pt x="701557" y="2149212"/>
                </a:lnTo>
                <a:lnTo>
                  <a:pt x="744505" y="2165316"/>
                </a:lnTo>
                <a:lnTo>
                  <a:pt x="788271" y="2179682"/>
                </a:lnTo>
                <a:lnTo>
                  <a:pt x="832814" y="2192268"/>
                </a:lnTo>
                <a:lnTo>
                  <a:pt x="878091" y="2203033"/>
                </a:lnTo>
                <a:lnTo>
                  <a:pt x="924062" y="2211934"/>
                </a:lnTo>
                <a:lnTo>
                  <a:pt x="970684" y="2218930"/>
                </a:lnTo>
                <a:lnTo>
                  <a:pt x="1017915" y="2223979"/>
                </a:lnTo>
                <a:lnTo>
                  <a:pt x="1065714" y="2227039"/>
                </a:lnTo>
                <a:lnTo>
                  <a:pt x="1114039" y="2228068"/>
                </a:lnTo>
                <a:lnTo>
                  <a:pt x="1162364" y="2227039"/>
                </a:lnTo>
                <a:lnTo>
                  <a:pt x="1210163" y="2223979"/>
                </a:lnTo>
                <a:lnTo>
                  <a:pt x="1257394" y="2218930"/>
                </a:lnTo>
                <a:lnTo>
                  <a:pt x="1304016" y="2211934"/>
                </a:lnTo>
                <a:lnTo>
                  <a:pt x="1349987" y="2203033"/>
                </a:lnTo>
                <a:lnTo>
                  <a:pt x="1395264" y="2192268"/>
                </a:lnTo>
                <a:lnTo>
                  <a:pt x="1439807" y="2179682"/>
                </a:lnTo>
                <a:lnTo>
                  <a:pt x="1483573" y="2165316"/>
                </a:lnTo>
                <a:lnTo>
                  <a:pt x="1526520" y="2149212"/>
                </a:lnTo>
                <a:lnTo>
                  <a:pt x="1568608" y="2131412"/>
                </a:lnTo>
                <a:lnTo>
                  <a:pt x="1609793" y="2111957"/>
                </a:lnTo>
                <a:lnTo>
                  <a:pt x="1650034" y="2090890"/>
                </a:lnTo>
                <a:lnTo>
                  <a:pt x="1689290" y="2068251"/>
                </a:lnTo>
                <a:lnTo>
                  <a:pt x="1727518" y="2044084"/>
                </a:lnTo>
                <a:lnTo>
                  <a:pt x="1764677" y="2018429"/>
                </a:lnTo>
                <a:lnTo>
                  <a:pt x="1800725" y="1991329"/>
                </a:lnTo>
                <a:lnTo>
                  <a:pt x="1835620" y="1962825"/>
                </a:lnTo>
                <a:lnTo>
                  <a:pt x="1869321" y="1932960"/>
                </a:lnTo>
                <a:lnTo>
                  <a:pt x="1901785" y="1901774"/>
                </a:lnTo>
                <a:lnTo>
                  <a:pt x="1932970" y="1869310"/>
                </a:lnTo>
                <a:lnTo>
                  <a:pt x="1962836" y="1835610"/>
                </a:lnTo>
                <a:lnTo>
                  <a:pt x="1991340" y="1800715"/>
                </a:lnTo>
                <a:lnTo>
                  <a:pt x="2018440" y="1764667"/>
                </a:lnTo>
                <a:lnTo>
                  <a:pt x="2044094" y="1727508"/>
                </a:lnTo>
                <a:lnTo>
                  <a:pt x="2068262" y="1689280"/>
                </a:lnTo>
                <a:lnTo>
                  <a:pt x="2090900" y="1650024"/>
                </a:lnTo>
                <a:lnTo>
                  <a:pt x="2111967" y="1609782"/>
                </a:lnTo>
                <a:lnTo>
                  <a:pt x="2131422" y="1568597"/>
                </a:lnTo>
                <a:lnTo>
                  <a:pt x="2149223" y="1526510"/>
                </a:lnTo>
                <a:lnTo>
                  <a:pt x="2165327" y="1483562"/>
                </a:lnTo>
                <a:lnTo>
                  <a:pt x="2179693" y="1439796"/>
                </a:lnTo>
                <a:lnTo>
                  <a:pt x="2192279" y="1395254"/>
                </a:lnTo>
                <a:lnTo>
                  <a:pt x="2203043" y="1349976"/>
                </a:lnTo>
                <a:lnTo>
                  <a:pt x="2211945" y="1304006"/>
                </a:lnTo>
                <a:lnTo>
                  <a:pt x="2218940" y="1257384"/>
                </a:lnTo>
                <a:lnTo>
                  <a:pt x="2223989" y="1210152"/>
                </a:lnTo>
                <a:lnTo>
                  <a:pt x="2227049" y="1162353"/>
                </a:lnTo>
                <a:lnTo>
                  <a:pt x="2228078" y="1114028"/>
                </a:lnTo>
                <a:lnTo>
                  <a:pt x="2227049" y="1065704"/>
                </a:lnTo>
                <a:lnTo>
                  <a:pt x="2223989" y="1017906"/>
                </a:lnTo>
                <a:lnTo>
                  <a:pt x="2218940" y="970675"/>
                </a:lnTo>
                <a:lnTo>
                  <a:pt x="2211945" y="924054"/>
                </a:lnTo>
                <a:lnTo>
                  <a:pt x="2203043" y="878084"/>
                </a:lnTo>
                <a:lnTo>
                  <a:pt x="2192279" y="832807"/>
                </a:lnTo>
                <a:lnTo>
                  <a:pt x="2179693" y="788265"/>
                </a:lnTo>
                <a:lnTo>
                  <a:pt x="2165327" y="744500"/>
                </a:lnTo>
                <a:lnTo>
                  <a:pt x="2149223" y="701553"/>
                </a:lnTo>
                <a:lnTo>
                  <a:pt x="2131422" y="659466"/>
                </a:lnTo>
                <a:lnTo>
                  <a:pt x="2111967" y="618281"/>
                </a:lnTo>
                <a:lnTo>
                  <a:pt x="2090900" y="578040"/>
                </a:lnTo>
                <a:lnTo>
                  <a:pt x="2068262" y="538785"/>
                </a:lnTo>
                <a:lnTo>
                  <a:pt x="2044094" y="500557"/>
                </a:lnTo>
                <a:lnTo>
                  <a:pt x="2018440" y="463398"/>
                </a:lnTo>
                <a:lnTo>
                  <a:pt x="1991340" y="427351"/>
                </a:lnTo>
                <a:lnTo>
                  <a:pt x="1962836" y="392456"/>
                </a:lnTo>
                <a:lnTo>
                  <a:pt x="1932970" y="358756"/>
                </a:lnTo>
                <a:lnTo>
                  <a:pt x="1901785" y="326292"/>
                </a:lnTo>
                <a:lnTo>
                  <a:pt x="1869321" y="295106"/>
                </a:lnTo>
                <a:lnTo>
                  <a:pt x="1835620" y="265241"/>
                </a:lnTo>
                <a:lnTo>
                  <a:pt x="1800725" y="236737"/>
                </a:lnTo>
                <a:lnTo>
                  <a:pt x="1764677" y="209637"/>
                </a:lnTo>
                <a:lnTo>
                  <a:pt x="1727518" y="183983"/>
                </a:lnTo>
                <a:lnTo>
                  <a:pt x="1689290" y="159816"/>
                </a:lnTo>
                <a:lnTo>
                  <a:pt x="1650034" y="137177"/>
                </a:lnTo>
                <a:lnTo>
                  <a:pt x="1609793" y="116110"/>
                </a:lnTo>
                <a:lnTo>
                  <a:pt x="1568608" y="96655"/>
                </a:lnTo>
                <a:lnTo>
                  <a:pt x="1526520" y="78855"/>
                </a:lnTo>
                <a:lnTo>
                  <a:pt x="1483573" y="62751"/>
                </a:lnTo>
                <a:lnTo>
                  <a:pt x="1439807" y="48385"/>
                </a:lnTo>
                <a:lnTo>
                  <a:pt x="1395264" y="35799"/>
                </a:lnTo>
                <a:lnTo>
                  <a:pt x="1349987" y="25034"/>
                </a:lnTo>
                <a:lnTo>
                  <a:pt x="1304016" y="16133"/>
                </a:lnTo>
                <a:lnTo>
                  <a:pt x="1257394" y="9137"/>
                </a:lnTo>
                <a:lnTo>
                  <a:pt x="1210163" y="4089"/>
                </a:lnTo>
                <a:lnTo>
                  <a:pt x="1162364" y="1029"/>
                </a:lnTo>
                <a:lnTo>
                  <a:pt x="11140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7307" y="335069"/>
            <a:ext cx="2228215" cy="2228215"/>
          </a:xfrm>
          <a:custGeom>
            <a:avLst/>
            <a:gdLst/>
            <a:ahLst/>
            <a:cxnLst/>
            <a:rect l="l" t="t" r="r" b="b"/>
            <a:pathLst>
              <a:path w="2228215" h="2228215">
                <a:moveTo>
                  <a:pt x="1114039" y="2228068"/>
                </a:moveTo>
                <a:lnTo>
                  <a:pt x="1162364" y="2227039"/>
                </a:lnTo>
                <a:lnTo>
                  <a:pt x="1210163" y="2223979"/>
                </a:lnTo>
                <a:lnTo>
                  <a:pt x="1257394" y="2218930"/>
                </a:lnTo>
                <a:lnTo>
                  <a:pt x="1304016" y="2211934"/>
                </a:lnTo>
                <a:lnTo>
                  <a:pt x="1349987" y="2203033"/>
                </a:lnTo>
                <a:lnTo>
                  <a:pt x="1395264" y="2192268"/>
                </a:lnTo>
                <a:lnTo>
                  <a:pt x="1439807" y="2179682"/>
                </a:lnTo>
                <a:lnTo>
                  <a:pt x="1483573" y="2165316"/>
                </a:lnTo>
                <a:lnTo>
                  <a:pt x="1526520" y="2149212"/>
                </a:lnTo>
                <a:lnTo>
                  <a:pt x="1568608" y="2131412"/>
                </a:lnTo>
                <a:lnTo>
                  <a:pt x="1609793" y="2111957"/>
                </a:lnTo>
                <a:lnTo>
                  <a:pt x="1650034" y="2090890"/>
                </a:lnTo>
                <a:lnTo>
                  <a:pt x="1689290" y="2068251"/>
                </a:lnTo>
                <a:lnTo>
                  <a:pt x="1727518" y="2044084"/>
                </a:lnTo>
                <a:lnTo>
                  <a:pt x="1764677" y="2018429"/>
                </a:lnTo>
                <a:lnTo>
                  <a:pt x="1800725" y="1991329"/>
                </a:lnTo>
                <a:lnTo>
                  <a:pt x="1835620" y="1962825"/>
                </a:lnTo>
                <a:lnTo>
                  <a:pt x="1869321" y="1932960"/>
                </a:lnTo>
                <a:lnTo>
                  <a:pt x="1901785" y="1901774"/>
                </a:lnTo>
                <a:lnTo>
                  <a:pt x="1932970" y="1869310"/>
                </a:lnTo>
                <a:lnTo>
                  <a:pt x="1962836" y="1835610"/>
                </a:lnTo>
                <a:lnTo>
                  <a:pt x="1991340" y="1800715"/>
                </a:lnTo>
                <a:lnTo>
                  <a:pt x="2018440" y="1764667"/>
                </a:lnTo>
                <a:lnTo>
                  <a:pt x="2044094" y="1727508"/>
                </a:lnTo>
                <a:lnTo>
                  <a:pt x="2068262" y="1689280"/>
                </a:lnTo>
                <a:lnTo>
                  <a:pt x="2090900" y="1650024"/>
                </a:lnTo>
                <a:lnTo>
                  <a:pt x="2111967" y="1609782"/>
                </a:lnTo>
                <a:lnTo>
                  <a:pt x="2131422" y="1568597"/>
                </a:lnTo>
                <a:lnTo>
                  <a:pt x="2149223" y="1526510"/>
                </a:lnTo>
                <a:lnTo>
                  <a:pt x="2165327" y="1483562"/>
                </a:lnTo>
                <a:lnTo>
                  <a:pt x="2179693" y="1439796"/>
                </a:lnTo>
                <a:lnTo>
                  <a:pt x="2192279" y="1395254"/>
                </a:lnTo>
                <a:lnTo>
                  <a:pt x="2203043" y="1349976"/>
                </a:lnTo>
                <a:lnTo>
                  <a:pt x="2211945" y="1304006"/>
                </a:lnTo>
                <a:lnTo>
                  <a:pt x="2218940" y="1257384"/>
                </a:lnTo>
                <a:lnTo>
                  <a:pt x="2223989" y="1210152"/>
                </a:lnTo>
                <a:lnTo>
                  <a:pt x="2227049" y="1162353"/>
                </a:lnTo>
                <a:lnTo>
                  <a:pt x="2228078" y="1114028"/>
                </a:lnTo>
                <a:lnTo>
                  <a:pt x="2227049" y="1065704"/>
                </a:lnTo>
                <a:lnTo>
                  <a:pt x="2223989" y="1017906"/>
                </a:lnTo>
                <a:lnTo>
                  <a:pt x="2218940" y="970675"/>
                </a:lnTo>
                <a:lnTo>
                  <a:pt x="2211945" y="924054"/>
                </a:lnTo>
                <a:lnTo>
                  <a:pt x="2203043" y="878084"/>
                </a:lnTo>
                <a:lnTo>
                  <a:pt x="2192279" y="832807"/>
                </a:lnTo>
                <a:lnTo>
                  <a:pt x="2179693" y="788265"/>
                </a:lnTo>
                <a:lnTo>
                  <a:pt x="2165327" y="744500"/>
                </a:lnTo>
                <a:lnTo>
                  <a:pt x="2149223" y="701553"/>
                </a:lnTo>
                <a:lnTo>
                  <a:pt x="2131422" y="659466"/>
                </a:lnTo>
                <a:lnTo>
                  <a:pt x="2111967" y="618281"/>
                </a:lnTo>
                <a:lnTo>
                  <a:pt x="2090900" y="578040"/>
                </a:lnTo>
                <a:lnTo>
                  <a:pt x="2068262" y="538785"/>
                </a:lnTo>
                <a:lnTo>
                  <a:pt x="2044094" y="500557"/>
                </a:lnTo>
                <a:lnTo>
                  <a:pt x="2018440" y="463398"/>
                </a:lnTo>
                <a:lnTo>
                  <a:pt x="1991340" y="427351"/>
                </a:lnTo>
                <a:lnTo>
                  <a:pt x="1962836" y="392456"/>
                </a:lnTo>
                <a:lnTo>
                  <a:pt x="1932970" y="358756"/>
                </a:lnTo>
                <a:lnTo>
                  <a:pt x="1901785" y="326292"/>
                </a:lnTo>
                <a:lnTo>
                  <a:pt x="1869321" y="295106"/>
                </a:lnTo>
                <a:lnTo>
                  <a:pt x="1835620" y="265241"/>
                </a:lnTo>
                <a:lnTo>
                  <a:pt x="1800725" y="236737"/>
                </a:lnTo>
                <a:lnTo>
                  <a:pt x="1764677" y="209637"/>
                </a:lnTo>
                <a:lnTo>
                  <a:pt x="1727518" y="183983"/>
                </a:lnTo>
                <a:lnTo>
                  <a:pt x="1689290" y="159816"/>
                </a:lnTo>
                <a:lnTo>
                  <a:pt x="1650034" y="137177"/>
                </a:lnTo>
                <a:lnTo>
                  <a:pt x="1609793" y="116110"/>
                </a:lnTo>
                <a:lnTo>
                  <a:pt x="1568608" y="96655"/>
                </a:lnTo>
                <a:lnTo>
                  <a:pt x="1526520" y="78855"/>
                </a:lnTo>
                <a:lnTo>
                  <a:pt x="1483573" y="62751"/>
                </a:lnTo>
                <a:lnTo>
                  <a:pt x="1439807" y="48385"/>
                </a:lnTo>
                <a:lnTo>
                  <a:pt x="1395264" y="35799"/>
                </a:lnTo>
                <a:lnTo>
                  <a:pt x="1349987" y="25034"/>
                </a:lnTo>
                <a:lnTo>
                  <a:pt x="1304016" y="16133"/>
                </a:lnTo>
                <a:lnTo>
                  <a:pt x="1257394" y="9137"/>
                </a:lnTo>
                <a:lnTo>
                  <a:pt x="1210163" y="4089"/>
                </a:lnTo>
                <a:lnTo>
                  <a:pt x="1162364" y="1029"/>
                </a:lnTo>
                <a:lnTo>
                  <a:pt x="1114039" y="0"/>
                </a:lnTo>
                <a:lnTo>
                  <a:pt x="1065714" y="1029"/>
                </a:lnTo>
                <a:lnTo>
                  <a:pt x="1017915" y="4089"/>
                </a:lnTo>
                <a:lnTo>
                  <a:pt x="970684" y="9137"/>
                </a:lnTo>
                <a:lnTo>
                  <a:pt x="924062" y="16133"/>
                </a:lnTo>
                <a:lnTo>
                  <a:pt x="878091" y="25034"/>
                </a:lnTo>
                <a:lnTo>
                  <a:pt x="832814" y="35799"/>
                </a:lnTo>
                <a:lnTo>
                  <a:pt x="788271" y="48385"/>
                </a:lnTo>
                <a:lnTo>
                  <a:pt x="744505" y="62751"/>
                </a:lnTo>
                <a:lnTo>
                  <a:pt x="701557" y="78855"/>
                </a:lnTo>
                <a:lnTo>
                  <a:pt x="659470" y="96655"/>
                </a:lnTo>
                <a:lnTo>
                  <a:pt x="618285" y="116110"/>
                </a:lnTo>
                <a:lnTo>
                  <a:pt x="578043" y="137177"/>
                </a:lnTo>
                <a:lnTo>
                  <a:pt x="538788" y="159816"/>
                </a:lnTo>
                <a:lnTo>
                  <a:pt x="500559" y="183983"/>
                </a:lnTo>
                <a:lnTo>
                  <a:pt x="463401" y="209637"/>
                </a:lnTo>
                <a:lnTo>
                  <a:pt x="427353" y="236737"/>
                </a:lnTo>
                <a:lnTo>
                  <a:pt x="392458" y="265241"/>
                </a:lnTo>
                <a:lnTo>
                  <a:pt x="358757" y="295106"/>
                </a:lnTo>
                <a:lnTo>
                  <a:pt x="326293" y="326292"/>
                </a:lnTo>
                <a:lnTo>
                  <a:pt x="295108" y="358756"/>
                </a:lnTo>
                <a:lnTo>
                  <a:pt x="265242" y="392456"/>
                </a:lnTo>
                <a:lnTo>
                  <a:pt x="236738" y="427351"/>
                </a:lnTo>
                <a:lnTo>
                  <a:pt x="209638" y="463398"/>
                </a:lnTo>
                <a:lnTo>
                  <a:pt x="183983" y="500557"/>
                </a:lnTo>
                <a:lnTo>
                  <a:pt x="159816" y="538785"/>
                </a:lnTo>
                <a:lnTo>
                  <a:pt x="137178" y="578040"/>
                </a:lnTo>
                <a:lnTo>
                  <a:pt x="116110" y="618281"/>
                </a:lnTo>
                <a:lnTo>
                  <a:pt x="96656" y="659466"/>
                </a:lnTo>
                <a:lnTo>
                  <a:pt x="78855" y="701553"/>
                </a:lnTo>
                <a:lnTo>
                  <a:pt x="62751" y="744500"/>
                </a:lnTo>
                <a:lnTo>
                  <a:pt x="48385" y="788265"/>
                </a:lnTo>
                <a:lnTo>
                  <a:pt x="35799" y="832807"/>
                </a:lnTo>
                <a:lnTo>
                  <a:pt x="25034" y="878084"/>
                </a:lnTo>
                <a:lnTo>
                  <a:pt x="16133" y="924054"/>
                </a:lnTo>
                <a:lnTo>
                  <a:pt x="9137" y="970675"/>
                </a:lnTo>
                <a:lnTo>
                  <a:pt x="4089" y="1017906"/>
                </a:lnTo>
                <a:lnTo>
                  <a:pt x="1029" y="1065704"/>
                </a:lnTo>
                <a:lnTo>
                  <a:pt x="0" y="1114028"/>
                </a:lnTo>
                <a:lnTo>
                  <a:pt x="1029" y="1162353"/>
                </a:lnTo>
                <a:lnTo>
                  <a:pt x="4089" y="1210152"/>
                </a:lnTo>
                <a:lnTo>
                  <a:pt x="9137" y="1257384"/>
                </a:lnTo>
                <a:lnTo>
                  <a:pt x="16133" y="1304006"/>
                </a:lnTo>
                <a:lnTo>
                  <a:pt x="25034" y="1349976"/>
                </a:lnTo>
                <a:lnTo>
                  <a:pt x="35799" y="1395254"/>
                </a:lnTo>
                <a:lnTo>
                  <a:pt x="48385" y="1439796"/>
                </a:lnTo>
                <a:lnTo>
                  <a:pt x="62751" y="1483562"/>
                </a:lnTo>
                <a:lnTo>
                  <a:pt x="78855" y="1526510"/>
                </a:lnTo>
                <a:lnTo>
                  <a:pt x="96656" y="1568597"/>
                </a:lnTo>
                <a:lnTo>
                  <a:pt x="116110" y="1609782"/>
                </a:lnTo>
                <a:lnTo>
                  <a:pt x="137178" y="1650024"/>
                </a:lnTo>
                <a:lnTo>
                  <a:pt x="159816" y="1689280"/>
                </a:lnTo>
                <a:lnTo>
                  <a:pt x="183983" y="1727508"/>
                </a:lnTo>
                <a:lnTo>
                  <a:pt x="209638" y="1764667"/>
                </a:lnTo>
                <a:lnTo>
                  <a:pt x="236738" y="1800715"/>
                </a:lnTo>
                <a:lnTo>
                  <a:pt x="265242" y="1835610"/>
                </a:lnTo>
                <a:lnTo>
                  <a:pt x="295108" y="1869310"/>
                </a:lnTo>
                <a:lnTo>
                  <a:pt x="326293" y="1901774"/>
                </a:lnTo>
                <a:lnTo>
                  <a:pt x="358757" y="1932960"/>
                </a:lnTo>
                <a:lnTo>
                  <a:pt x="392458" y="1962825"/>
                </a:lnTo>
                <a:lnTo>
                  <a:pt x="427353" y="1991329"/>
                </a:lnTo>
                <a:lnTo>
                  <a:pt x="463401" y="2018429"/>
                </a:lnTo>
                <a:lnTo>
                  <a:pt x="500559" y="2044084"/>
                </a:lnTo>
                <a:lnTo>
                  <a:pt x="538788" y="2068251"/>
                </a:lnTo>
                <a:lnTo>
                  <a:pt x="578043" y="2090890"/>
                </a:lnTo>
                <a:lnTo>
                  <a:pt x="618285" y="2111957"/>
                </a:lnTo>
                <a:lnTo>
                  <a:pt x="659470" y="2131412"/>
                </a:lnTo>
                <a:lnTo>
                  <a:pt x="701557" y="2149212"/>
                </a:lnTo>
                <a:lnTo>
                  <a:pt x="744505" y="2165316"/>
                </a:lnTo>
                <a:lnTo>
                  <a:pt x="788271" y="2179682"/>
                </a:lnTo>
                <a:lnTo>
                  <a:pt x="832814" y="2192268"/>
                </a:lnTo>
                <a:lnTo>
                  <a:pt x="878091" y="2203033"/>
                </a:lnTo>
                <a:lnTo>
                  <a:pt x="924062" y="2211934"/>
                </a:lnTo>
                <a:lnTo>
                  <a:pt x="970684" y="2218930"/>
                </a:lnTo>
                <a:lnTo>
                  <a:pt x="1017915" y="2223979"/>
                </a:lnTo>
                <a:lnTo>
                  <a:pt x="1065714" y="2227039"/>
                </a:lnTo>
                <a:lnTo>
                  <a:pt x="1114039" y="2228068"/>
                </a:lnTo>
                <a:close/>
              </a:path>
            </a:pathLst>
          </a:custGeom>
          <a:ln w="41883">
            <a:solidFill>
              <a:srgbClr val="147E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95195">
              <a:lnSpc>
                <a:spcPct val="100000"/>
              </a:lnSpc>
            </a:pPr>
            <a:r>
              <a:rPr spc="355" dirty="0"/>
              <a:t>HUMAN</a:t>
            </a:r>
            <a:r>
              <a:rPr spc="245" dirty="0"/>
              <a:t> </a:t>
            </a:r>
            <a:r>
              <a:rPr spc="509" dirty="0"/>
              <a:t>AND</a:t>
            </a:r>
            <a:r>
              <a:rPr spc="245" dirty="0"/>
              <a:t> </a:t>
            </a:r>
            <a:r>
              <a:rPr spc="495" dirty="0"/>
              <a:t>FINANCIAL</a:t>
            </a:r>
            <a:r>
              <a:rPr spc="245" dirty="0"/>
              <a:t> </a:t>
            </a:r>
            <a:r>
              <a:rPr spc="455" dirty="0"/>
              <a:t>SYSTEMS/GENDER</a:t>
            </a:r>
            <a:r>
              <a:rPr spc="245" dirty="0"/>
              <a:t> </a:t>
            </a:r>
            <a:r>
              <a:rPr spc="495" dirty="0"/>
              <a:t>EQUALITY</a:t>
            </a:r>
            <a:r>
              <a:rPr spc="245" dirty="0"/>
              <a:t> </a:t>
            </a:r>
            <a:r>
              <a:rPr spc="509" dirty="0"/>
              <a:t>AND</a:t>
            </a:r>
            <a:r>
              <a:rPr spc="245" dirty="0"/>
              <a:t> </a:t>
            </a:r>
            <a:r>
              <a:rPr spc="355" dirty="0"/>
              <a:t>HUMAN</a:t>
            </a:r>
            <a:r>
              <a:rPr spc="245" dirty="0"/>
              <a:t> </a:t>
            </a:r>
            <a:r>
              <a:rPr spc="440" dirty="0"/>
              <a:t>RIGHTS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79265" y="3930638"/>
            <a:ext cx="8092440" cy="3224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6370" marR="158750" algn="ctr">
              <a:lnSpc>
                <a:spcPct val="132200"/>
              </a:lnSpc>
            </a:pPr>
            <a:r>
              <a:rPr sz="3950" spc="-15" dirty="0">
                <a:solidFill>
                  <a:srgbClr val="424244"/>
                </a:solidFill>
                <a:latin typeface="Arial"/>
                <a:cs typeface="Arial"/>
              </a:rPr>
              <a:t>UN-Women’s </a:t>
            </a:r>
            <a:r>
              <a:rPr sz="3950" b="1" spc="-105" dirty="0">
                <a:solidFill>
                  <a:srgbClr val="147EC1"/>
                </a:solidFill>
                <a:latin typeface="Arial"/>
                <a:cs typeface="Arial"/>
              </a:rPr>
              <a:t>reliance </a:t>
            </a:r>
            <a:r>
              <a:rPr sz="3950" b="1" spc="-155" dirty="0">
                <a:solidFill>
                  <a:srgbClr val="147EC1"/>
                </a:solidFill>
                <a:latin typeface="Arial"/>
                <a:cs typeface="Arial"/>
              </a:rPr>
              <a:t>on </a:t>
            </a:r>
            <a:r>
              <a:rPr sz="3950" b="1" spc="-120" dirty="0">
                <a:solidFill>
                  <a:srgbClr val="147EC1"/>
                </a:solidFill>
                <a:latin typeface="Arial"/>
                <a:cs typeface="Arial"/>
              </a:rPr>
              <a:t>non-core  </a:t>
            </a:r>
            <a:r>
              <a:rPr sz="3950" b="1" spc="-220" dirty="0">
                <a:solidFill>
                  <a:srgbClr val="147EC1"/>
                </a:solidFill>
                <a:latin typeface="Arial"/>
                <a:cs typeface="Arial"/>
              </a:rPr>
              <a:t>resources </a:t>
            </a:r>
            <a:r>
              <a:rPr sz="3950" spc="55" dirty="0">
                <a:solidFill>
                  <a:srgbClr val="424244"/>
                </a:solidFill>
                <a:latin typeface="Arial"/>
                <a:cs typeface="Arial"/>
              </a:rPr>
              <a:t>tends </a:t>
            </a:r>
            <a:r>
              <a:rPr sz="3950" spc="185" dirty="0">
                <a:solidFill>
                  <a:srgbClr val="424244"/>
                </a:solidFill>
                <a:latin typeface="Arial"/>
                <a:cs typeface="Arial"/>
              </a:rPr>
              <a:t>to </a:t>
            </a:r>
            <a:r>
              <a:rPr sz="3950" spc="-20" dirty="0">
                <a:solidFill>
                  <a:srgbClr val="424244"/>
                </a:solidFill>
                <a:latin typeface="Arial"/>
                <a:cs typeface="Arial"/>
              </a:rPr>
              <a:t>make </a:t>
            </a:r>
            <a:r>
              <a:rPr sz="3950" spc="280" dirty="0">
                <a:solidFill>
                  <a:srgbClr val="424244"/>
                </a:solidFill>
                <a:latin typeface="Arial"/>
                <a:cs typeface="Arial"/>
              </a:rPr>
              <a:t>it</a:t>
            </a:r>
            <a:r>
              <a:rPr sz="3950" spc="-285" dirty="0">
                <a:solidFill>
                  <a:srgbClr val="424244"/>
                </a:solidFill>
                <a:latin typeface="Arial"/>
                <a:cs typeface="Arial"/>
              </a:rPr>
              <a:t> </a:t>
            </a:r>
            <a:r>
              <a:rPr sz="3950" spc="50" dirty="0">
                <a:solidFill>
                  <a:srgbClr val="424244"/>
                </a:solidFill>
                <a:latin typeface="Arial"/>
                <a:cs typeface="Arial"/>
              </a:rPr>
              <a:t>more</a:t>
            </a:r>
            <a:endParaRPr sz="3950">
              <a:latin typeface="Arial"/>
              <a:cs typeface="Arial"/>
            </a:endParaRPr>
          </a:p>
          <a:p>
            <a:pPr marL="12065" marR="5080" algn="ctr">
              <a:lnSpc>
                <a:spcPct val="132200"/>
              </a:lnSpc>
            </a:pPr>
            <a:r>
              <a:rPr sz="3950" spc="15" dirty="0">
                <a:solidFill>
                  <a:srgbClr val="424244"/>
                </a:solidFill>
                <a:latin typeface="Arial"/>
                <a:cs typeface="Arial"/>
              </a:rPr>
              <a:t>reactive </a:t>
            </a:r>
            <a:r>
              <a:rPr sz="3950" spc="35" dirty="0">
                <a:solidFill>
                  <a:srgbClr val="424244"/>
                </a:solidFill>
                <a:latin typeface="Arial"/>
                <a:cs typeface="Arial"/>
              </a:rPr>
              <a:t>and </a:t>
            </a:r>
            <a:r>
              <a:rPr sz="3950" spc="-100" dirty="0">
                <a:solidFill>
                  <a:srgbClr val="424244"/>
                </a:solidFill>
                <a:latin typeface="Arial"/>
                <a:cs typeface="Arial"/>
              </a:rPr>
              <a:t>less </a:t>
            </a:r>
            <a:r>
              <a:rPr sz="3950" spc="35" dirty="0">
                <a:solidFill>
                  <a:srgbClr val="424244"/>
                </a:solidFill>
                <a:latin typeface="Arial"/>
                <a:cs typeface="Arial"/>
              </a:rPr>
              <a:t>strategic, and</a:t>
            </a:r>
            <a:r>
              <a:rPr sz="3950" spc="-570" dirty="0">
                <a:solidFill>
                  <a:srgbClr val="424244"/>
                </a:solidFill>
                <a:latin typeface="Arial"/>
                <a:cs typeface="Arial"/>
              </a:rPr>
              <a:t> </a:t>
            </a:r>
            <a:r>
              <a:rPr sz="3950" spc="145" dirty="0">
                <a:solidFill>
                  <a:srgbClr val="424244"/>
                </a:solidFill>
                <a:latin typeface="Arial"/>
                <a:cs typeface="Arial"/>
              </a:rPr>
              <a:t>thus  </a:t>
            </a:r>
            <a:r>
              <a:rPr sz="3950" spc="-100" dirty="0">
                <a:solidFill>
                  <a:srgbClr val="424244"/>
                </a:solidFill>
                <a:latin typeface="Arial"/>
                <a:cs typeface="Arial"/>
              </a:rPr>
              <a:t>less </a:t>
            </a:r>
            <a:r>
              <a:rPr sz="3950" spc="120" dirty="0">
                <a:solidFill>
                  <a:srgbClr val="424244"/>
                </a:solidFill>
                <a:latin typeface="Arial"/>
                <a:cs typeface="Arial"/>
              </a:rPr>
              <a:t>efficient</a:t>
            </a:r>
            <a:r>
              <a:rPr sz="3950" spc="-55" dirty="0">
                <a:solidFill>
                  <a:srgbClr val="424244"/>
                </a:solidFill>
                <a:latin typeface="Arial"/>
                <a:cs typeface="Arial"/>
              </a:rPr>
              <a:t> </a:t>
            </a:r>
            <a:r>
              <a:rPr sz="3950" spc="-5" dirty="0">
                <a:solidFill>
                  <a:srgbClr val="424244"/>
                </a:solidFill>
                <a:latin typeface="Arial"/>
                <a:cs typeface="Arial"/>
              </a:rPr>
              <a:t>overall.</a:t>
            </a:r>
            <a:endParaRPr sz="395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648320" y="373900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136" y="0"/>
                </a:lnTo>
              </a:path>
            </a:pathLst>
          </a:custGeom>
          <a:ln w="227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752965" algn="ctr">
              <a:lnSpc>
                <a:spcPct val="100000"/>
              </a:lnSpc>
            </a:pPr>
            <a:r>
              <a:rPr b="0" spc="-15" dirty="0">
                <a:solidFill>
                  <a:srgbClr val="424244"/>
                </a:solidFill>
                <a:latin typeface="Arial"/>
                <a:cs typeface="Arial"/>
              </a:rPr>
              <a:t>UN-Women’s </a:t>
            </a:r>
            <a:r>
              <a:rPr spc="-130" dirty="0"/>
              <a:t>capacity </a:t>
            </a:r>
            <a:r>
              <a:rPr spc="-114" dirty="0"/>
              <a:t>and</a:t>
            </a:r>
            <a:r>
              <a:rPr spc="-155" dirty="0"/>
              <a:t> </a:t>
            </a:r>
            <a:r>
              <a:rPr spc="-75" dirty="0"/>
              <a:t>expertise</a:t>
            </a:r>
          </a:p>
          <a:p>
            <a:pPr marL="9765665" marR="5080" indent="334010">
              <a:lnSpc>
                <a:spcPct val="132200"/>
              </a:lnSpc>
            </a:pPr>
            <a:r>
              <a:rPr b="0" spc="150" dirty="0">
                <a:solidFill>
                  <a:srgbClr val="424244"/>
                </a:solidFill>
                <a:latin typeface="Arial"/>
                <a:cs typeface="Arial"/>
              </a:rPr>
              <a:t>in </a:t>
            </a:r>
            <a:r>
              <a:rPr b="0" spc="140" dirty="0">
                <a:solidFill>
                  <a:srgbClr val="424244"/>
                </a:solidFill>
                <a:latin typeface="Arial"/>
                <a:cs typeface="Arial"/>
              </a:rPr>
              <a:t>humanitarian </a:t>
            </a:r>
            <a:r>
              <a:rPr b="0" spc="95" dirty="0">
                <a:solidFill>
                  <a:srgbClr val="424244"/>
                </a:solidFill>
                <a:latin typeface="Arial"/>
                <a:cs typeface="Arial"/>
              </a:rPr>
              <a:t>action </a:t>
            </a:r>
            <a:r>
              <a:rPr spc="-110" dirty="0"/>
              <a:t>vary </a:t>
            </a:r>
            <a:r>
              <a:rPr spc="-275" dirty="0"/>
              <a:t>across  </a:t>
            </a:r>
            <a:r>
              <a:rPr spc="-110" dirty="0"/>
              <a:t>offices, </a:t>
            </a:r>
            <a:r>
              <a:rPr b="0" spc="75" dirty="0">
                <a:solidFill>
                  <a:srgbClr val="424244"/>
                </a:solidFill>
                <a:latin typeface="Arial"/>
                <a:cs typeface="Arial"/>
              </a:rPr>
              <a:t>risking </a:t>
            </a:r>
            <a:r>
              <a:rPr b="0" spc="-15" dirty="0">
                <a:solidFill>
                  <a:srgbClr val="424244"/>
                </a:solidFill>
                <a:latin typeface="Arial"/>
                <a:cs typeface="Arial"/>
              </a:rPr>
              <a:t>UN-Women’s </a:t>
            </a:r>
            <a:r>
              <a:rPr b="0" spc="130" dirty="0">
                <a:solidFill>
                  <a:srgbClr val="424244"/>
                </a:solidFill>
                <a:latin typeface="Arial"/>
                <a:cs typeface="Arial"/>
              </a:rPr>
              <a:t>ability</a:t>
            </a:r>
            <a:r>
              <a:rPr b="0" spc="-254" dirty="0">
                <a:solidFill>
                  <a:srgbClr val="424244"/>
                </a:solidFill>
                <a:latin typeface="Arial"/>
                <a:cs typeface="Arial"/>
              </a:rPr>
              <a:t> </a:t>
            </a:r>
            <a:r>
              <a:rPr b="0" spc="225" dirty="0">
                <a:solidFill>
                  <a:srgbClr val="424244"/>
                </a:solidFill>
                <a:latin typeface="Arial"/>
                <a:cs typeface="Arial"/>
              </a:rPr>
              <a:t>to</a:t>
            </a:r>
          </a:p>
          <a:p>
            <a:pPr marL="9763125" algn="ctr">
              <a:lnSpc>
                <a:spcPct val="100000"/>
              </a:lnSpc>
              <a:spcBef>
                <a:spcPts val="1525"/>
              </a:spcBef>
            </a:pPr>
            <a:r>
              <a:rPr b="0" spc="30" dirty="0">
                <a:solidFill>
                  <a:srgbClr val="424244"/>
                </a:solidFill>
                <a:latin typeface="Arial"/>
                <a:cs typeface="Arial"/>
              </a:rPr>
              <a:t>deliver</a:t>
            </a:r>
            <a:r>
              <a:rPr b="0" spc="-110" dirty="0">
                <a:solidFill>
                  <a:srgbClr val="424244"/>
                </a:solidFill>
                <a:latin typeface="Arial"/>
                <a:cs typeface="Arial"/>
              </a:rPr>
              <a:t> </a:t>
            </a:r>
            <a:r>
              <a:rPr b="0" spc="10" dirty="0">
                <a:solidFill>
                  <a:srgbClr val="424244"/>
                </a:solidFill>
                <a:latin typeface="Arial"/>
                <a:cs typeface="Arial"/>
              </a:rPr>
              <a:t>consistently.</a:t>
            </a:r>
          </a:p>
        </p:txBody>
      </p:sp>
      <p:sp>
        <p:nvSpPr>
          <p:cNvPr id="10" name="object 10"/>
          <p:cNvSpPr/>
          <p:nvPr/>
        </p:nvSpPr>
        <p:spPr>
          <a:xfrm>
            <a:off x="10065161" y="3271987"/>
            <a:ext cx="0" cy="4361815"/>
          </a:xfrm>
          <a:custGeom>
            <a:avLst/>
            <a:gdLst/>
            <a:ahLst/>
            <a:cxnLst/>
            <a:rect l="l" t="t" r="r" b="b"/>
            <a:pathLst>
              <a:path h="4361815">
                <a:moveTo>
                  <a:pt x="0" y="4361312"/>
                </a:moveTo>
                <a:lnTo>
                  <a:pt x="0" y="0"/>
                </a:lnTo>
              </a:path>
            </a:pathLst>
          </a:custGeom>
          <a:ln w="10470">
            <a:solidFill>
              <a:srgbClr val="52061B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35048" y="7856202"/>
            <a:ext cx="17612360" cy="0"/>
          </a:xfrm>
          <a:custGeom>
            <a:avLst/>
            <a:gdLst/>
            <a:ahLst/>
            <a:cxnLst/>
            <a:rect l="l" t="t" r="r" b="b"/>
            <a:pathLst>
              <a:path w="17612360">
                <a:moveTo>
                  <a:pt x="17612008" y="0"/>
                </a:moveTo>
                <a:lnTo>
                  <a:pt x="0" y="0"/>
                </a:lnTo>
              </a:path>
            </a:pathLst>
          </a:custGeom>
          <a:ln w="10470">
            <a:solidFill>
              <a:srgbClr val="52061B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75350" y="1296971"/>
            <a:ext cx="49530" cy="0"/>
          </a:xfrm>
          <a:custGeom>
            <a:avLst/>
            <a:gdLst/>
            <a:ahLst/>
            <a:cxnLst/>
            <a:rect l="l" t="t" r="r" b="b"/>
            <a:pathLst>
              <a:path w="49530">
                <a:moveTo>
                  <a:pt x="0" y="0"/>
                </a:moveTo>
                <a:lnTo>
                  <a:pt x="49077" y="0"/>
                </a:lnTo>
              </a:path>
            </a:pathLst>
          </a:custGeom>
          <a:ln w="49077">
            <a:solidFill>
              <a:srgbClr val="147E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25669" y="1296971"/>
            <a:ext cx="49530" cy="0"/>
          </a:xfrm>
          <a:custGeom>
            <a:avLst/>
            <a:gdLst/>
            <a:ahLst/>
            <a:cxnLst/>
            <a:rect l="l" t="t" r="r" b="b"/>
            <a:pathLst>
              <a:path w="49530">
                <a:moveTo>
                  <a:pt x="0" y="0"/>
                </a:moveTo>
                <a:lnTo>
                  <a:pt x="49077" y="0"/>
                </a:lnTo>
              </a:path>
            </a:pathLst>
          </a:custGeom>
          <a:ln w="49077">
            <a:solidFill>
              <a:srgbClr val="147E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78438" y="1296971"/>
            <a:ext cx="49530" cy="0"/>
          </a:xfrm>
          <a:custGeom>
            <a:avLst/>
            <a:gdLst/>
            <a:ahLst/>
            <a:cxnLst/>
            <a:rect l="l" t="t" r="r" b="b"/>
            <a:pathLst>
              <a:path w="49530">
                <a:moveTo>
                  <a:pt x="0" y="0"/>
                </a:moveTo>
                <a:lnTo>
                  <a:pt x="49077" y="0"/>
                </a:lnTo>
              </a:path>
            </a:pathLst>
          </a:custGeom>
          <a:ln w="49077">
            <a:solidFill>
              <a:srgbClr val="147E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75878" y="1601244"/>
            <a:ext cx="49530" cy="0"/>
          </a:xfrm>
          <a:custGeom>
            <a:avLst/>
            <a:gdLst/>
            <a:ahLst/>
            <a:cxnLst/>
            <a:rect l="l" t="t" r="r" b="b"/>
            <a:pathLst>
              <a:path w="49530">
                <a:moveTo>
                  <a:pt x="0" y="0"/>
                </a:moveTo>
                <a:lnTo>
                  <a:pt x="49077" y="0"/>
                </a:lnTo>
              </a:path>
            </a:pathLst>
          </a:custGeom>
          <a:ln w="49077">
            <a:solidFill>
              <a:srgbClr val="147E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128657" y="1601244"/>
            <a:ext cx="49530" cy="0"/>
          </a:xfrm>
          <a:custGeom>
            <a:avLst/>
            <a:gdLst/>
            <a:ahLst/>
            <a:cxnLst/>
            <a:rect l="l" t="t" r="r" b="b"/>
            <a:pathLst>
              <a:path w="49530">
                <a:moveTo>
                  <a:pt x="0" y="0"/>
                </a:moveTo>
                <a:lnTo>
                  <a:pt x="49077" y="0"/>
                </a:lnTo>
              </a:path>
            </a:pathLst>
          </a:custGeom>
          <a:ln w="49077">
            <a:solidFill>
              <a:srgbClr val="147E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78976" y="1601244"/>
            <a:ext cx="49530" cy="0"/>
          </a:xfrm>
          <a:custGeom>
            <a:avLst/>
            <a:gdLst/>
            <a:ahLst/>
            <a:cxnLst/>
            <a:rect l="l" t="t" r="r" b="b"/>
            <a:pathLst>
              <a:path w="49530">
                <a:moveTo>
                  <a:pt x="0" y="0"/>
                </a:moveTo>
                <a:lnTo>
                  <a:pt x="49077" y="0"/>
                </a:lnTo>
              </a:path>
            </a:pathLst>
          </a:custGeom>
          <a:ln w="49077">
            <a:solidFill>
              <a:srgbClr val="147E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949534" y="705615"/>
            <a:ext cx="115570" cy="162560"/>
          </a:xfrm>
          <a:custGeom>
            <a:avLst/>
            <a:gdLst/>
            <a:ahLst/>
            <a:cxnLst/>
            <a:rect l="l" t="t" r="r" b="b"/>
            <a:pathLst>
              <a:path w="115569" h="162559">
                <a:moveTo>
                  <a:pt x="80971" y="0"/>
                </a:moveTo>
                <a:lnTo>
                  <a:pt x="0" y="80971"/>
                </a:lnTo>
                <a:lnTo>
                  <a:pt x="80971" y="161942"/>
                </a:lnTo>
                <a:lnTo>
                  <a:pt x="115326" y="127587"/>
                </a:lnTo>
                <a:lnTo>
                  <a:pt x="71160" y="80971"/>
                </a:lnTo>
                <a:lnTo>
                  <a:pt x="115326" y="34344"/>
                </a:lnTo>
                <a:lnTo>
                  <a:pt x="80971" y="0"/>
                </a:lnTo>
                <a:close/>
              </a:path>
            </a:pathLst>
          </a:custGeom>
          <a:solidFill>
            <a:srgbClr val="147E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986337" y="786588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131" y="0"/>
                </a:lnTo>
              </a:path>
            </a:pathLst>
          </a:custGeom>
          <a:ln w="49077">
            <a:solidFill>
              <a:srgbClr val="147E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39754" y="2011017"/>
            <a:ext cx="324485" cy="198755"/>
          </a:xfrm>
          <a:custGeom>
            <a:avLst/>
            <a:gdLst/>
            <a:ahLst/>
            <a:cxnLst/>
            <a:rect l="l" t="t" r="r" b="b"/>
            <a:pathLst>
              <a:path w="324485" h="198755">
                <a:moveTo>
                  <a:pt x="323895" y="0"/>
                </a:moveTo>
                <a:lnTo>
                  <a:pt x="0" y="0"/>
                </a:lnTo>
                <a:lnTo>
                  <a:pt x="0" y="198758"/>
                </a:lnTo>
                <a:lnTo>
                  <a:pt x="323895" y="198758"/>
                </a:lnTo>
                <a:lnTo>
                  <a:pt x="3238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15219" y="1986474"/>
            <a:ext cx="373380" cy="248285"/>
          </a:xfrm>
          <a:custGeom>
            <a:avLst/>
            <a:gdLst/>
            <a:ahLst/>
            <a:cxnLst/>
            <a:rect l="l" t="t" r="r" b="b"/>
            <a:pathLst>
              <a:path w="373380" h="248285">
                <a:moveTo>
                  <a:pt x="348429" y="0"/>
                </a:moveTo>
                <a:lnTo>
                  <a:pt x="24533" y="0"/>
                </a:lnTo>
                <a:lnTo>
                  <a:pt x="14489" y="1764"/>
                </a:lnTo>
                <a:lnTo>
                  <a:pt x="6745" y="6751"/>
                </a:lnTo>
                <a:lnTo>
                  <a:pt x="1763" y="14497"/>
                </a:lnTo>
                <a:lnTo>
                  <a:pt x="0" y="24543"/>
                </a:lnTo>
                <a:lnTo>
                  <a:pt x="0" y="223302"/>
                </a:lnTo>
                <a:lnTo>
                  <a:pt x="1763" y="233346"/>
                </a:lnTo>
                <a:lnTo>
                  <a:pt x="6745" y="241089"/>
                </a:lnTo>
                <a:lnTo>
                  <a:pt x="14489" y="246072"/>
                </a:lnTo>
                <a:lnTo>
                  <a:pt x="24533" y="247835"/>
                </a:lnTo>
                <a:lnTo>
                  <a:pt x="348429" y="247835"/>
                </a:lnTo>
                <a:lnTo>
                  <a:pt x="358475" y="246072"/>
                </a:lnTo>
                <a:lnTo>
                  <a:pt x="366221" y="241089"/>
                </a:lnTo>
                <a:lnTo>
                  <a:pt x="371208" y="233346"/>
                </a:lnTo>
                <a:lnTo>
                  <a:pt x="372972" y="223302"/>
                </a:lnTo>
                <a:lnTo>
                  <a:pt x="372972" y="198758"/>
                </a:lnTo>
                <a:lnTo>
                  <a:pt x="49077" y="198758"/>
                </a:lnTo>
                <a:lnTo>
                  <a:pt x="49077" y="49077"/>
                </a:lnTo>
                <a:lnTo>
                  <a:pt x="372972" y="49077"/>
                </a:lnTo>
                <a:lnTo>
                  <a:pt x="372972" y="24543"/>
                </a:lnTo>
                <a:lnTo>
                  <a:pt x="371208" y="14497"/>
                </a:lnTo>
                <a:lnTo>
                  <a:pt x="366221" y="6751"/>
                </a:lnTo>
                <a:lnTo>
                  <a:pt x="358475" y="1764"/>
                </a:lnTo>
                <a:lnTo>
                  <a:pt x="348429" y="0"/>
                </a:lnTo>
                <a:close/>
              </a:path>
              <a:path w="373380" h="248285">
                <a:moveTo>
                  <a:pt x="372972" y="49077"/>
                </a:moveTo>
                <a:lnTo>
                  <a:pt x="323895" y="49077"/>
                </a:lnTo>
                <a:lnTo>
                  <a:pt x="323895" y="198758"/>
                </a:lnTo>
                <a:lnTo>
                  <a:pt x="372972" y="198758"/>
                </a:lnTo>
                <a:lnTo>
                  <a:pt x="372972" y="49077"/>
                </a:lnTo>
                <a:close/>
              </a:path>
            </a:pathLst>
          </a:custGeom>
          <a:solidFill>
            <a:srgbClr val="147E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539754" y="1679760"/>
            <a:ext cx="324485" cy="198755"/>
          </a:xfrm>
          <a:custGeom>
            <a:avLst/>
            <a:gdLst/>
            <a:ahLst/>
            <a:cxnLst/>
            <a:rect l="l" t="t" r="r" b="b"/>
            <a:pathLst>
              <a:path w="324485" h="198755">
                <a:moveTo>
                  <a:pt x="323895" y="0"/>
                </a:moveTo>
                <a:lnTo>
                  <a:pt x="0" y="0"/>
                </a:lnTo>
                <a:lnTo>
                  <a:pt x="0" y="198758"/>
                </a:lnTo>
                <a:lnTo>
                  <a:pt x="323895" y="198758"/>
                </a:lnTo>
                <a:lnTo>
                  <a:pt x="323895" y="0"/>
                </a:lnTo>
                <a:close/>
              </a:path>
            </a:pathLst>
          </a:custGeom>
          <a:solidFill>
            <a:srgbClr val="C6C8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515219" y="1655216"/>
            <a:ext cx="373380" cy="248285"/>
          </a:xfrm>
          <a:custGeom>
            <a:avLst/>
            <a:gdLst/>
            <a:ahLst/>
            <a:cxnLst/>
            <a:rect l="l" t="t" r="r" b="b"/>
            <a:pathLst>
              <a:path w="373380" h="248285">
                <a:moveTo>
                  <a:pt x="348429" y="0"/>
                </a:moveTo>
                <a:lnTo>
                  <a:pt x="24533" y="0"/>
                </a:lnTo>
                <a:lnTo>
                  <a:pt x="14489" y="1764"/>
                </a:lnTo>
                <a:lnTo>
                  <a:pt x="6745" y="6751"/>
                </a:lnTo>
                <a:lnTo>
                  <a:pt x="1763" y="14497"/>
                </a:lnTo>
                <a:lnTo>
                  <a:pt x="0" y="24543"/>
                </a:lnTo>
                <a:lnTo>
                  <a:pt x="0" y="223302"/>
                </a:lnTo>
                <a:lnTo>
                  <a:pt x="1763" y="233346"/>
                </a:lnTo>
                <a:lnTo>
                  <a:pt x="6745" y="241089"/>
                </a:lnTo>
                <a:lnTo>
                  <a:pt x="14489" y="246072"/>
                </a:lnTo>
                <a:lnTo>
                  <a:pt x="24533" y="247835"/>
                </a:lnTo>
                <a:lnTo>
                  <a:pt x="348429" y="247835"/>
                </a:lnTo>
                <a:lnTo>
                  <a:pt x="358475" y="246072"/>
                </a:lnTo>
                <a:lnTo>
                  <a:pt x="366221" y="241089"/>
                </a:lnTo>
                <a:lnTo>
                  <a:pt x="371208" y="233346"/>
                </a:lnTo>
                <a:lnTo>
                  <a:pt x="372972" y="223302"/>
                </a:lnTo>
                <a:lnTo>
                  <a:pt x="372972" y="198758"/>
                </a:lnTo>
                <a:lnTo>
                  <a:pt x="49077" y="198758"/>
                </a:lnTo>
                <a:lnTo>
                  <a:pt x="49077" y="49077"/>
                </a:lnTo>
                <a:lnTo>
                  <a:pt x="372972" y="49077"/>
                </a:lnTo>
                <a:lnTo>
                  <a:pt x="372972" y="24543"/>
                </a:lnTo>
                <a:lnTo>
                  <a:pt x="371208" y="14497"/>
                </a:lnTo>
                <a:lnTo>
                  <a:pt x="366221" y="6751"/>
                </a:lnTo>
                <a:lnTo>
                  <a:pt x="358475" y="1764"/>
                </a:lnTo>
                <a:lnTo>
                  <a:pt x="348429" y="0"/>
                </a:lnTo>
                <a:close/>
              </a:path>
              <a:path w="373380" h="248285">
                <a:moveTo>
                  <a:pt x="372972" y="49077"/>
                </a:moveTo>
                <a:lnTo>
                  <a:pt x="323895" y="49077"/>
                </a:lnTo>
                <a:lnTo>
                  <a:pt x="323895" y="198758"/>
                </a:lnTo>
                <a:lnTo>
                  <a:pt x="372972" y="198758"/>
                </a:lnTo>
                <a:lnTo>
                  <a:pt x="372972" y="49077"/>
                </a:lnTo>
                <a:close/>
              </a:path>
            </a:pathLst>
          </a:custGeom>
          <a:solidFill>
            <a:srgbClr val="147E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539754" y="1350953"/>
            <a:ext cx="324485" cy="198755"/>
          </a:xfrm>
          <a:custGeom>
            <a:avLst/>
            <a:gdLst/>
            <a:ahLst/>
            <a:cxnLst/>
            <a:rect l="l" t="t" r="r" b="b"/>
            <a:pathLst>
              <a:path w="324485" h="198755">
                <a:moveTo>
                  <a:pt x="323895" y="0"/>
                </a:moveTo>
                <a:lnTo>
                  <a:pt x="0" y="0"/>
                </a:lnTo>
                <a:lnTo>
                  <a:pt x="0" y="198758"/>
                </a:lnTo>
                <a:lnTo>
                  <a:pt x="323895" y="198758"/>
                </a:lnTo>
                <a:lnTo>
                  <a:pt x="3238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15219" y="1323956"/>
            <a:ext cx="373380" cy="248285"/>
          </a:xfrm>
          <a:custGeom>
            <a:avLst/>
            <a:gdLst/>
            <a:ahLst/>
            <a:cxnLst/>
            <a:rect l="l" t="t" r="r" b="b"/>
            <a:pathLst>
              <a:path w="373380" h="248284">
                <a:moveTo>
                  <a:pt x="348429" y="0"/>
                </a:moveTo>
                <a:lnTo>
                  <a:pt x="24533" y="0"/>
                </a:lnTo>
                <a:lnTo>
                  <a:pt x="14489" y="1764"/>
                </a:lnTo>
                <a:lnTo>
                  <a:pt x="6745" y="6751"/>
                </a:lnTo>
                <a:lnTo>
                  <a:pt x="1763" y="14497"/>
                </a:lnTo>
                <a:lnTo>
                  <a:pt x="0" y="24543"/>
                </a:lnTo>
                <a:lnTo>
                  <a:pt x="0" y="223302"/>
                </a:lnTo>
                <a:lnTo>
                  <a:pt x="1763" y="233346"/>
                </a:lnTo>
                <a:lnTo>
                  <a:pt x="6745" y="241089"/>
                </a:lnTo>
                <a:lnTo>
                  <a:pt x="14489" y="246072"/>
                </a:lnTo>
                <a:lnTo>
                  <a:pt x="24533" y="247835"/>
                </a:lnTo>
                <a:lnTo>
                  <a:pt x="348429" y="247835"/>
                </a:lnTo>
                <a:lnTo>
                  <a:pt x="358475" y="246072"/>
                </a:lnTo>
                <a:lnTo>
                  <a:pt x="366221" y="241089"/>
                </a:lnTo>
                <a:lnTo>
                  <a:pt x="371208" y="233346"/>
                </a:lnTo>
                <a:lnTo>
                  <a:pt x="372972" y="223302"/>
                </a:lnTo>
                <a:lnTo>
                  <a:pt x="372972" y="198758"/>
                </a:lnTo>
                <a:lnTo>
                  <a:pt x="49077" y="198758"/>
                </a:lnTo>
                <a:lnTo>
                  <a:pt x="49077" y="49077"/>
                </a:lnTo>
                <a:lnTo>
                  <a:pt x="372972" y="49077"/>
                </a:lnTo>
                <a:lnTo>
                  <a:pt x="372972" y="24543"/>
                </a:lnTo>
                <a:lnTo>
                  <a:pt x="371208" y="14497"/>
                </a:lnTo>
                <a:lnTo>
                  <a:pt x="366221" y="6751"/>
                </a:lnTo>
                <a:lnTo>
                  <a:pt x="358475" y="1764"/>
                </a:lnTo>
                <a:lnTo>
                  <a:pt x="348429" y="0"/>
                </a:lnTo>
                <a:close/>
              </a:path>
              <a:path w="373380" h="248284">
                <a:moveTo>
                  <a:pt x="372972" y="49077"/>
                </a:moveTo>
                <a:lnTo>
                  <a:pt x="323895" y="49077"/>
                </a:lnTo>
                <a:lnTo>
                  <a:pt x="323895" y="198758"/>
                </a:lnTo>
                <a:lnTo>
                  <a:pt x="372972" y="198758"/>
                </a:lnTo>
                <a:lnTo>
                  <a:pt x="372972" y="49077"/>
                </a:lnTo>
                <a:close/>
              </a:path>
            </a:pathLst>
          </a:custGeom>
          <a:solidFill>
            <a:srgbClr val="147E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539754" y="1019696"/>
            <a:ext cx="324485" cy="198755"/>
          </a:xfrm>
          <a:custGeom>
            <a:avLst/>
            <a:gdLst/>
            <a:ahLst/>
            <a:cxnLst/>
            <a:rect l="l" t="t" r="r" b="b"/>
            <a:pathLst>
              <a:path w="324485" h="198755">
                <a:moveTo>
                  <a:pt x="323895" y="0"/>
                </a:moveTo>
                <a:lnTo>
                  <a:pt x="0" y="0"/>
                </a:lnTo>
                <a:lnTo>
                  <a:pt x="0" y="198758"/>
                </a:lnTo>
                <a:lnTo>
                  <a:pt x="323895" y="198758"/>
                </a:lnTo>
                <a:lnTo>
                  <a:pt x="323895" y="0"/>
                </a:lnTo>
                <a:close/>
              </a:path>
            </a:pathLst>
          </a:custGeom>
          <a:solidFill>
            <a:srgbClr val="C6C8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15219" y="995149"/>
            <a:ext cx="373380" cy="248285"/>
          </a:xfrm>
          <a:custGeom>
            <a:avLst/>
            <a:gdLst/>
            <a:ahLst/>
            <a:cxnLst/>
            <a:rect l="l" t="t" r="r" b="b"/>
            <a:pathLst>
              <a:path w="373380" h="248284">
                <a:moveTo>
                  <a:pt x="348429" y="0"/>
                </a:moveTo>
                <a:lnTo>
                  <a:pt x="24533" y="0"/>
                </a:lnTo>
                <a:lnTo>
                  <a:pt x="14489" y="1764"/>
                </a:lnTo>
                <a:lnTo>
                  <a:pt x="6745" y="6751"/>
                </a:lnTo>
                <a:lnTo>
                  <a:pt x="1763" y="14497"/>
                </a:lnTo>
                <a:lnTo>
                  <a:pt x="0" y="24543"/>
                </a:lnTo>
                <a:lnTo>
                  <a:pt x="0" y="223302"/>
                </a:lnTo>
                <a:lnTo>
                  <a:pt x="1763" y="232308"/>
                </a:lnTo>
                <a:lnTo>
                  <a:pt x="6745" y="240166"/>
                </a:lnTo>
                <a:lnTo>
                  <a:pt x="14489" y="245726"/>
                </a:lnTo>
                <a:lnTo>
                  <a:pt x="24533" y="247835"/>
                </a:lnTo>
                <a:lnTo>
                  <a:pt x="348429" y="247835"/>
                </a:lnTo>
                <a:lnTo>
                  <a:pt x="358475" y="246072"/>
                </a:lnTo>
                <a:lnTo>
                  <a:pt x="366221" y="241089"/>
                </a:lnTo>
                <a:lnTo>
                  <a:pt x="371208" y="233346"/>
                </a:lnTo>
                <a:lnTo>
                  <a:pt x="372972" y="223302"/>
                </a:lnTo>
                <a:lnTo>
                  <a:pt x="372972" y="198758"/>
                </a:lnTo>
                <a:lnTo>
                  <a:pt x="49077" y="198758"/>
                </a:lnTo>
                <a:lnTo>
                  <a:pt x="49077" y="49077"/>
                </a:lnTo>
                <a:lnTo>
                  <a:pt x="372972" y="49077"/>
                </a:lnTo>
                <a:lnTo>
                  <a:pt x="372972" y="24543"/>
                </a:lnTo>
                <a:lnTo>
                  <a:pt x="371208" y="14497"/>
                </a:lnTo>
                <a:lnTo>
                  <a:pt x="366221" y="6751"/>
                </a:lnTo>
                <a:lnTo>
                  <a:pt x="358475" y="1764"/>
                </a:lnTo>
                <a:lnTo>
                  <a:pt x="348429" y="0"/>
                </a:lnTo>
                <a:close/>
              </a:path>
              <a:path w="373380" h="248284">
                <a:moveTo>
                  <a:pt x="372972" y="49077"/>
                </a:moveTo>
                <a:lnTo>
                  <a:pt x="323895" y="49077"/>
                </a:lnTo>
                <a:lnTo>
                  <a:pt x="323895" y="198758"/>
                </a:lnTo>
                <a:lnTo>
                  <a:pt x="372972" y="198758"/>
                </a:lnTo>
                <a:lnTo>
                  <a:pt x="372972" y="49077"/>
                </a:lnTo>
                <a:close/>
              </a:path>
            </a:pathLst>
          </a:custGeom>
          <a:solidFill>
            <a:srgbClr val="147E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539754" y="688429"/>
            <a:ext cx="324485" cy="198755"/>
          </a:xfrm>
          <a:custGeom>
            <a:avLst/>
            <a:gdLst/>
            <a:ahLst/>
            <a:cxnLst/>
            <a:rect l="l" t="t" r="r" b="b"/>
            <a:pathLst>
              <a:path w="324485" h="198755">
                <a:moveTo>
                  <a:pt x="323895" y="0"/>
                </a:moveTo>
                <a:lnTo>
                  <a:pt x="0" y="0"/>
                </a:lnTo>
                <a:lnTo>
                  <a:pt x="0" y="198758"/>
                </a:lnTo>
                <a:lnTo>
                  <a:pt x="323895" y="198758"/>
                </a:lnTo>
                <a:lnTo>
                  <a:pt x="323895" y="0"/>
                </a:lnTo>
                <a:close/>
              </a:path>
            </a:pathLst>
          </a:custGeom>
          <a:solidFill>
            <a:srgbClr val="C6C8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515219" y="663891"/>
            <a:ext cx="373380" cy="248285"/>
          </a:xfrm>
          <a:custGeom>
            <a:avLst/>
            <a:gdLst/>
            <a:ahLst/>
            <a:cxnLst/>
            <a:rect l="l" t="t" r="r" b="b"/>
            <a:pathLst>
              <a:path w="373380" h="248284">
                <a:moveTo>
                  <a:pt x="348429" y="0"/>
                </a:moveTo>
                <a:lnTo>
                  <a:pt x="24533" y="0"/>
                </a:lnTo>
                <a:lnTo>
                  <a:pt x="14489" y="1764"/>
                </a:lnTo>
                <a:lnTo>
                  <a:pt x="6745" y="6751"/>
                </a:lnTo>
                <a:lnTo>
                  <a:pt x="1763" y="14497"/>
                </a:lnTo>
                <a:lnTo>
                  <a:pt x="0" y="24543"/>
                </a:lnTo>
                <a:lnTo>
                  <a:pt x="0" y="223302"/>
                </a:lnTo>
                <a:lnTo>
                  <a:pt x="1763" y="232308"/>
                </a:lnTo>
                <a:lnTo>
                  <a:pt x="6745" y="240166"/>
                </a:lnTo>
                <a:lnTo>
                  <a:pt x="14489" y="245726"/>
                </a:lnTo>
                <a:lnTo>
                  <a:pt x="24533" y="247835"/>
                </a:lnTo>
                <a:lnTo>
                  <a:pt x="348429" y="247835"/>
                </a:lnTo>
                <a:lnTo>
                  <a:pt x="358475" y="246072"/>
                </a:lnTo>
                <a:lnTo>
                  <a:pt x="366221" y="241089"/>
                </a:lnTo>
                <a:lnTo>
                  <a:pt x="371208" y="233346"/>
                </a:lnTo>
                <a:lnTo>
                  <a:pt x="372972" y="223302"/>
                </a:lnTo>
                <a:lnTo>
                  <a:pt x="372972" y="198758"/>
                </a:lnTo>
                <a:lnTo>
                  <a:pt x="49077" y="198758"/>
                </a:lnTo>
                <a:lnTo>
                  <a:pt x="49077" y="49077"/>
                </a:lnTo>
                <a:lnTo>
                  <a:pt x="372972" y="49077"/>
                </a:lnTo>
                <a:lnTo>
                  <a:pt x="372972" y="24543"/>
                </a:lnTo>
                <a:lnTo>
                  <a:pt x="371208" y="14497"/>
                </a:lnTo>
                <a:lnTo>
                  <a:pt x="366221" y="6751"/>
                </a:lnTo>
                <a:lnTo>
                  <a:pt x="358475" y="1764"/>
                </a:lnTo>
                <a:lnTo>
                  <a:pt x="348429" y="0"/>
                </a:lnTo>
                <a:close/>
              </a:path>
              <a:path w="373380" h="248284">
                <a:moveTo>
                  <a:pt x="372972" y="49077"/>
                </a:moveTo>
                <a:lnTo>
                  <a:pt x="323895" y="49077"/>
                </a:lnTo>
                <a:lnTo>
                  <a:pt x="323895" y="198758"/>
                </a:lnTo>
                <a:lnTo>
                  <a:pt x="372972" y="198758"/>
                </a:lnTo>
                <a:lnTo>
                  <a:pt x="372972" y="49077"/>
                </a:lnTo>
                <a:close/>
              </a:path>
            </a:pathLst>
          </a:custGeom>
          <a:solidFill>
            <a:srgbClr val="147E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353263" y="2023289"/>
            <a:ext cx="113030" cy="160020"/>
          </a:xfrm>
          <a:custGeom>
            <a:avLst/>
            <a:gdLst/>
            <a:ahLst/>
            <a:cxnLst/>
            <a:rect l="l" t="t" r="r" b="b"/>
            <a:pathLst>
              <a:path w="113030" h="160019">
                <a:moveTo>
                  <a:pt x="78521" y="0"/>
                </a:moveTo>
                <a:lnTo>
                  <a:pt x="0" y="80971"/>
                </a:lnTo>
                <a:lnTo>
                  <a:pt x="78521" y="159492"/>
                </a:lnTo>
                <a:lnTo>
                  <a:pt x="112876" y="125137"/>
                </a:lnTo>
                <a:lnTo>
                  <a:pt x="68709" y="80971"/>
                </a:lnTo>
                <a:lnTo>
                  <a:pt x="112876" y="34344"/>
                </a:lnTo>
                <a:lnTo>
                  <a:pt x="78521" y="0"/>
                </a:lnTo>
                <a:close/>
              </a:path>
            </a:pathLst>
          </a:custGeom>
          <a:solidFill>
            <a:srgbClr val="147E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387622" y="2104255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131" y="0"/>
                </a:lnTo>
              </a:path>
            </a:pathLst>
          </a:custGeom>
          <a:ln w="49077">
            <a:solidFill>
              <a:srgbClr val="147E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932355" y="2011013"/>
            <a:ext cx="115570" cy="162560"/>
          </a:xfrm>
          <a:custGeom>
            <a:avLst/>
            <a:gdLst/>
            <a:ahLst/>
            <a:cxnLst/>
            <a:rect l="l" t="t" r="r" b="b"/>
            <a:pathLst>
              <a:path w="115569" h="162560">
                <a:moveTo>
                  <a:pt x="78521" y="0"/>
                </a:moveTo>
                <a:lnTo>
                  <a:pt x="0" y="80981"/>
                </a:lnTo>
                <a:lnTo>
                  <a:pt x="78521" y="161953"/>
                </a:lnTo>
                <a:lnTo>
                  <a:pt x="115326" y="127598"/>
                </a:lnTo>
                <a:lnTo>
                  <a:pt x="68709" y="80981"/>
                </a:lnTo>
                <a:lnTo>
                  <a:pt x="115326" y="34354"/>
                </a:lnTo>
                <a:lnTo>
                  <a:pt x="78521" y="0"/>
                </a:lnTo>
                <a:close/>
              </a:path>
            </a:pathLst>
          </a:custGeom>
          <a:solidFill>
            <a:srgbClr val="147E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863646" y="1755828"/>
            <a:ext cx="606425" cy="361315"/>
          </a:xfrm>
          <a:custGeom>
            <a:avLst/>
            <a:gdLst/>
            <a:ahLst/>
            <a:cxnLst/>
            <a:rect l="l" t="t" r="r" b="b"/>
            <a:pathLst>
              <a:path w="606425" h="361314">
                <a:moveTo>
                  <a:pt x="422049" y="0"/>
                </a:moveTo>
                <a:lnTo>
                  <a:pt x="0" y="0"/>
                </a:lnTo>
                <a:lnTo>
                  <a:pt x="0" y="49077"/>
                </a:lnTo>
                <a:lnTo>
                  <a:pt x="422049" y="49077"/>
                </a:lnTo>
                <a:lnTo>
                  <a:pt x="464096" y="55790"/>
                </a:lnTo>
                <a:lnTo>
                  <a:pt x="500489" y="74516"/>
                </a:lnTo>
                <a:lnTo>
                  <a:pt x="529108" y="103136"/>
                </a:lnTo>
                <a:lnTo>
                  <a:pt x="547835" y="139529"/>
                </a:lnTo>
                <a:lnTo>
                  <a:pt x="554548" y="181575"/>
                </a:lnTo>
                <a:lnTo>
                  <a:pt x="547835" y="223621"/>
                </a:lnTo>
                <a:lnTo>
                  <a:pt x="529108" y="260014"/>
                </a:lnTo>
                <a:lnTo>
                  <a:pt x="500489" y="288634"/>
                </a:lnTo>
                <a:lnTo>
                  <a:pt x="464096" y="307360"/>
                </a:lnTo>
                <a:lnTo>
                  <a:pt x="422049" y="314074"/>
                </a:lnTo>
                <a:lnTo>
                  <a:pt x="103064" y="314074"/>
                </a:lnTo>
                <a:lnTo>
                  <a:pt x="103064" y="360701"/>
                </a:lnTo>
                <a:lnTo>
                  <a:pt x="424500" y="360701"/>
                </a:lnTo>
                <a:lnTo>
                  <a:pt x="472883" y="354237"/>
                </a:lnTo>
                <a:lnTo>
                  <a:pt x="516291" y="335982"/>
                </a:lnTo>
                <a:lnTo>
                  <a:pt x="553019" y="307639"/>
                </a:lnTo>
                <a:lnTo>
                  <a:pt x="581364" y="270913"/>
                </a:lnTo>
                <a:lnTo>
                  <a:pt x="599621" y="227507"/>
                </a:lnTo>
                <a:lnTo>
                  <a:pt x="606086" y="179125"/>
                </a:lnTo>
                <a:lnTo>
                  <a:pt x="599440" y="130924"/>
                </a:lnTo>
                <a:lnTo>
                  <a:pt x="580729" y="87972"/>
                </a:lnTo>
                <a:lnTo>
                  <a:pt x="551794" y="51836"/>
                </a:lnTo>
                <a:lnTo>
                  <a:pt x="514476" y="24083"/>
                </a:lnTo>
                <a:lnTo>
                  <a:pt x="470614" y="6282"/>
                </a:lnTo>
                <a:lnTo>
                  <a:pt x="422049" y="0"/>
                </a:lnTo>
                <a:close/>
              </a:path>
            </a:pathLst>
          </a:custGeom>
          <a:solidFill>
            <a:srgbClr val="147E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932355" y="1350955"/>
            <a:ext cx="115570" cy="160020"/>
          </a:xfrm>
          <a:custGeom>
            <a:avLst/>
            <a:gdLst/>
            <a:ahLst/>
            <a:cxnLst/>
            <a:rect l="l" t="t" r="r" b="b"/>
            <a:pathLst>
              <a:path w="115569" h="160019">
                <a:moveTo>
                  <a:pt x="78521" y="0"/>
                </a:moveTo>
                <a:lnTo>
                  <a:pt x="0" y="80971"/>
                </a:lnTo>
                <a:lnTo>
                  <a:pt x="78521" y="159492"/>
                </a:lnTo>
                <a:lnTo>
                  <a:pt x="115326" y="125137"/>
                </a:lnTo>
                <a:lnTo>
                  <a:pt x="68709" y="80971"/>
                </a:lnTo>
                <a:lnTo>
                  <a:pt x="115326" y="34354"/>
                </a:lnTo>
                <a:lnTo>
                  <a:pt x="78521" y="0"/>
                </a:lnTo>
                <a:close/>
              </a:path>
            </a:pathLst>
          </a:custGeom>
          <a:solidFill>
            <a:srgbClr val="147E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863646" y="1093314"/>
            <a:ext cx="606425" cy="363220"/>
          </a:xfrm>
          <a:custGeom>
            <a:avLst/>
            <a:gdLst/>
            <a:ahLst/>
            <a:cxnLst/>
            <a:rect l="l" t="t" r="r" b="b"/>
            <a:pathLst>
              <a:path w="606425" h="363219">
                <a:moveTo>
                  <a:pt x="422049" y="0"/>
                </a:moveTo>
                <a:lnTo>
                  <a:pt x="0" y="0"/>
                </a:lnTo>
                <a:lnTo>
                  <a:pt x="0" y="49066"/>
                </a:lnTo>
                <a:lnTo>
                  <a:pt x="422049" y="49066"/>
                </a:lnTo>
                <a:lnTo>
                  <a:pt x="464096" y="55779"/>
                </a:lnTo>
                <a:lnTo>
                  <a:pt x="500489" y="74506"/>
                </a:lnTo>
                <a:lnTo>
                  <a:pt x="529108" y="103125"/>
                </a:lnTo>
                <a:lnTo>
                  <a:pt x="547835" y="139518"/>
                </a:lnTo>
                <a:lnTo>
                  <a:pt x="554546" y="181575"/>
                </a:lnTo>
                <a:lnTo>
                  <a:pt x="547835" y="223616"/>
                </a:lnTo>
                <a:lnTo>
                  <a:pt x="529108" y="260012"/>
                </a:lnTo>
                <a:lnTo>
                  <a:pt x="500489" y="288633"/>
                </a:lnTo>
                <a:lnTo>
                  <a:pt x="464096" y="307360"/>
                </a:lnTo>
                <a:lnTo>
                  <a:pt x="422049" y="314074"/>
                </a:lnTo>
                <a:lnTo>
                  <a:pt x="103064" y="314074"/>
                </a:lnTo>
                <a:lnTo>
                  <a:pt x="103064" y="363151"/>
                </a:lnTo>
                <a:lnTo>
                  <a:pt x="424500" y="363151"/>
                </a:lnTo>
                <a:lnTo>
                  <a:pt x="472883" y="356687"/>
                </a:lnTo>
                <a:lnTo>
                  <a:pt x="516291" y="338432"/>
                </a:lnTo>
                <a:lnTo>
                  <a:pt x="553019" y="310090"/>
                </a:lnTo>
                <a:lnTo>
                  <a:pt x="581364" y="273363"/>
                </a:lnTo>
                <a:lnTo>
                  <a:pt x="599621" y="229957"/>
                </a:lnTo>
                <a:lnTo>
                  <a:pt x="606084" y="181565"/>
                </a:lnTo>
                <a:lnTo>
                  <a:pt x="599440" y="133193"/>
                </a:lnTo>
                <a:lnTo>
                  <a:pt x="580729" y="89787"/>
                </a:lnTo>
                <a:lnTo>
                  <a:pt x="551794" y="53061"/>
                </a:lnTo>
                <a:lnTo>
                  <a:pt x="514476" y="24718"/>
                </a:lnTo>
                <a:lnTo>
                  <a:pt x="470614" y="6463"/>
                </a:lnTo>
                <a:lnTo>
                  <a:pt x="422049" y="0"/>
                </a:lnTo>
                <a:close/>
              </a:path>
            </a:pathLst>
          </a:custGeom>
          <a:solidFill>
            <a:srgbClr val="147E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355719" y="1694483"/>
            <a:ext cx="115570" cy="160020"/>
          </a:xfrm>
          <a:custGeom>
            <a:avLst/>
            <a:gdLst/>
            <a:ahLst/>
            <a:cxnLst/>
            <a:rect l="l" t="t" r="r" b="b"/>
            <a:pathLst>
              <a:path w="115569" h="160019">
                <a:moveTo>
                  <a:pt x="36805" y="0"/>
                </a:moveTo>
                <a:lnTo>
                  <a:pt x="0" y="34344"/>
                </a:lnTo>
                <a:lnTo>
                  <a:pt x="46616" y="78521"/>
                </a:lnTo>
                <a:lnTo>
                  <a:pt x="0" y="125137"/>
                </a:lnTo>
                <a:lnTo>
                  <a:pt x="36805" y="159492"/>
                </a:lnTo>
                <a:lnTo>
                  <a:pt x="115326" y="78521"/>
                </a:lnTo>
                <a:lnTo>
                  <a:pt x="36805" y="0"/>
                </a:lnTo>
                <a:close/>
              </a:path>
            </a:pathLst>
          </a:custGeom>
          <a:solidFill>
            <a:srgbClr val="147E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36128" y="1422115"/>
            <a:ext cx="603885" cy="375920"/>
          </a:xfrm>
          <a:custGeom>
            <a:avLst/>
            <a:gdLst/>
            <a:ahLst/>
            <a:cxnLst/>
            <a:rect l="l" t="t" r="r" b="b"/>
            <a:pathLst>
              <a:path w="603885" h="375919">
                <a:moveTo>
                  <a:pt x="603625" y="0"/>
                </a:moveTo>
                <a:lnTo>
                  <a:pt x="181575" y="0"/>
                </a:lnTo>
                <a:lnTo>
                  <a:pt x="133193" y="6463"/>
                </a:lnTo>
                <a:lnTo>
                  <a:pt x="89787" y="24718"/>
                </a:lnTo>
                <a:lnTo>
                  <a:pt x="53061" y="53061"/>
                </a:lnTo>
                <a:lnTo>
                  <a:pt x="24718" y="89787"/>
                </a:lnTo>
                <a:lnTo>
                  <a:pt x="6463" y="133193"/>
                </a:lnTo>
                <a:lnTo>
                  <a:pt x="0" y="181575"/>
                </a:lnTo>
                <a:lnTo>
                  <a:pt x="0" y="193847"/>
                </a:lnTo>
                <a:lnTo>
                  <a:pt x="6460" y="242229"/>
                </a:lnTo>
                <a:lnTo>
                  <a:pt x="24714" y="285635"/>
                </a:lnTo>
                <a:lnTo>
                  <a:pt x="53057" y="322361"/>
                </a:lnTo>
                <a:lnTo>
                  <a:pt x="89785" y="350704"/>
                </a:lnTo>
                <a:lnTo>
                  <a:pt x="133192" y="368959"/>
                </a:lnTo>
                <a:lnTo>
                  <a:pt x="181575" y="375423"/>
                </a:lnTo>
                <a:lnTo>
                  <a:pt x="500571" y="375423"/>
                </a:lnTo>
                <a:lnTo>
                  <a:pt x="500571" y="326346"/>
                </a:lnTo>
                <a:lnTo>
                  <a:pt x="181575" y="326346"/>
                </a:lnTo>
                <a:lnTo>
                  <a:pt x="139529" y="319632"/>
                </a:lnTo>
                <a:lnTo>
                  <a:pt x="103136" y="300906"/>
                </a:lnTo>
                <a:lnTo>
                  <a:pt x="74516" y="272286"/>
                </a:lnTo>
                <a:lnTo>
                  <a:pt x="55790" y="235893"/>
                </a:lnTo>
                <a:lnTo>
                  <a:pt x="49077" y="193847"/>
                </a:lnTo>
                <a:lnTo>
                  <a:pt x="49077" y="181575"/>
                </a:lnTo>
                <a:lnTo>
                  <a:pt x="55790" y="139529"/>
                </a:lnTo>
                <a:lnTo>
                  <a:pt x="74516" y="103136"/>
                </a:lnTo>
                <a:lnTo>
                  <a:pt x="103136" y="74516"/>
                </a:lnTo>
                <a:lnTo>
                  <a:pt x="139529" y="55790"/>
                </a:lnTo>
                <a:lnTo>
                  <a:pt x="181575" y="49077"/>
                </a:lnTo>
                <a:lnTo>
                  <a:pt x="603625" y="49077"/>
                </a:lnTo>
                <a:lnTo>
                  <a:pt x="603625" y="0"/>
                </a:lnTo>
                <a:close/>
              </a:path>
            </a:pathLst>
          </a:custGeom>
          <a:solidFill>
            <a:srgbClr val="147E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355719" y="1031959"/>
            <a:ext cx="115570" cy="162560"/>
          </a:xfrm>
          <a:custGeom>
            <a:avLst/>
            <a:gdLst/>
            <a:ahLst/>
            <a:cxnLst/>
            <a:rect l="l" t="t" r="r" b="b"/>
            <a:pathLst>
              <a:path w="115569" h="162559">
                <a:moveTo>
                  <a:pt x="36805" y="0"/>
                </a:moveTo>
                <a:lnTo>
                  <a:pt x="0" y="34354"/>
                </a:lnTo>
                <a:lnTo>
                  <a:pt x="46616" y="80981"/>
                </a:lnTo>
                <a:lnTo>
                  <a:pt x="0" y="127598"/>
                </a:lnTo>
                <a:lnTo>
                  <a:pt x="36805" y="161953"/>
                </a:lnTo>
                <a:lnTo>
                  <a:pt x="115326" y="80981"/>
                </a:lnTo>
                <a:lnTo>
                  <a:pt x="36805" y="0"/>
                </a:lnTo>
                <a:close/>
              </a:path>
            </a:pathLst>
          </a:custGeom>
          <a:solidFill>
            <a:srgbClr val="147E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36128" y="762052"/>
            <a:ext cx="603885" cy="375920"/>
          </a:xfrm>
          <a:custGeom>
            <a:avLst/>
            <a:gdLst/>
            <a:ahLst/>
            <a:cxnLst/>
            <a:rect l="l" t="t" r="r" b="b"/>
            <a:pathLst>
              <a:path w="603885" h="375919">
                <a:moveTo>
                  <a:pt x="603625" y="0"/>
                </a:moveTo>
                <a:lnTo>
                  <a:pt x="181575" y="0"/>
                </a:lnTo>
                <a:lnTo>
                  <a:pt x="133193" y="6463"/>
                </a:lnTo>
                <a:lnTo>
                  <a:pt x="89787" y="24718"/>
                </a:lnTo>
                <a:lnTo>
                  <a:pt x="53061" y="53061"/>
                </a:lnTo>
                <a:lnTo>
                  <a:pt x="24718" y="89787"/>
                </a:lnTo>
                <a:lnTo>
                  <a:pt x="6463" y="133193"/>
                </a:lnTo>
                <a:lnTo>
                  <a:pt x="0" y="181575"/>
                </a:lnTo>
                <a:lnTo>
                  <a:pt x="1" y="193847"/>
                </a:lnTo>
                <a:lnTo>
                  <a:pt x="6460" y="242223"/>
                </a:lnTo>
                <a:lnTo>
                  <a:pt x="24714" y="285632"/>
                </a:lnTo>
                <a:lnTo>
                  <a:pt x="53057" y="322360"/>
                </a:lnTo>
                <a:lnTo>
                  <a:pt x="89785" y="350704"/>
                </a:lnTo>
                <a:lnTo>
                  <a:pt x="133192" y="368959"/>
                </a:lnTo>
                <a:lnTo>
                  <a:pt x="181575" y="375423"/>
                </a:lnTo>
                <a:lnTo>
                  <a:pt x="500571" y="375423"/>
                </a:lnTo>
                <a:lnTo>
                  <a:pt x="500571" y="326346"/>
                </a:lnTo>
                <a:lnTo>
                  <a:pt x="181575" y="326346"/>
                </a:lnTo>
                <a:lnTo>
                  <a:pt x="139529" y="319632"/>
                </a:lnTo>
                <a:lnTo>
                  <a:pt x="103136" y="300906"/>
                </a:lnTo>
                <a:lnTo>
                  <a:pt x="74516" y="272286"/>
                </a:lnTo>
                <a:lnTo>
                  <a:pt x="55790" y="235893"/>
                </a:lnTo>
                <a:lnTo>
                  <a:pt x="49077" y="193847"/>
                </a:lnTo>
                <a:lnTo>
                  <a:pt x="49077" y="181575"/>
                </a:lnTo>
                <a:lnTo>
                  <a:pt x="55790" y="139529"/>
                </a:lnTo>
                <a:lnTo>
                  <a:pt x="74516" y="103136"/>
                </a:lnTo>
                <a:lnTo>
                  <a:pt x="103136" y="74516"/>
                </a:lnTo>
                <a:lnTo>
                  <a:pt x="139529" y="55790"/>
                </a:lnTo>
                <a:lnTo>
                  <a:pt x="181575" y="49077"/>
                </a:lnTo>
                <a:lnTo>
                  <a:pt x="603625" y="49077"/>
                </a:lnTo>
                <a:lnTo>
                  <a:pt x="603625" y="0"/>
                </a:lnTo>
                <a:close/>
              </a:path>
            </a:pathLst>
          </a:custGeom>
          <a:solidFill>
            <a:srgbClr val="147E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41028" y="2011017"/>
            <a:ext cx="324485" cy="198755"/>
          </a:xfrm>
          <a:custGeom>
            <a:avLst/>
            <a:gdLst/>
            <a:ahLst/>
            <a:cxnLst/>
            <a:rect l="l" t="t" r="r" b="b"/>
            <a:pathLst>
              <a:path w="324484" h="198755">
                <a:moveTo>
                  <a:pt x="323895" y="0"/>
                </a:moveTo>
                <a:lnTo>
                  <a:pt x="0" y="0"/>
                </a:lnTo>
                <a:lnTo>
                  <a:pt x="0" y="198758"/>
                </a:lnTo>
                <a:lnTo>
                  <a:pt x="323895" y="198758"/>
                </a:lnTo>
                <a:lnTo>
                  <a:pt x="323895" y="0"/>
                </a:lnTo>
                <a:close/>
              </a:path>
            </a:pathLst>
          </a:custGeom>
          <a:solidFill>
            <a:srgbClr val="6E07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16498" y="1986474"/>
            <a:ext cx="373380" cy="248285"/>
          </a:xfrm>
          <a:custGeom>
            <a:avLst/>
            <a:gdLst/>
            <a:ahLst/>
            <a:cxnLst/>
            <a:rect l="l" t="t" r="r" b="b"/>
            <a:pathLst>
              <a:path w="373380" h="248285">
                <a:moveTo>
                  <a:pt x="348429" y="0"/>
                </a:moveTo>
                <a:lnTo>
                  <a:pt x="24533" y="0"/>
                </a:lnTo>
                <a:lnTo>
                  <a:pt x="14489" y="1764"/>
                </a:lnTo>
                <a:lnTo>
                  <a:pt x="6745" y="6751"/>
                </a:lnTo>
                <a:lnTo>
                  <a:pt x="1763" y="14497"/>
                </a:lnTo>
                <a:lnTo>
                  <a:pt x="0" y="24543"/>
                </a:lnTo>
                <a:lnTo>
                  <a:pt x="0" y="223302"/>
                </a:lnTo>
                <a:lnTo>
                  <a:pt x="1763" y="233346"/>
                </a:lnTo>
                <a:lnTo>
                  <a:pt x="6745" y="241089"/>
                </a:lnTo>
                <a:lnTo>
                  <a:pt x="14489" y="246072"/>
                </a:lnTo>
                <a:lnTo>
                  <a:pt x="24533" y="247835"/>
                </a:lnTo>
                <a:lnTo>
                  <a:pt x="348429" y="247835"/>
                </a:lnTo>
                <a:lnTo>
                  <a:pt x="358475" y="246072"/>
                </a:lnTo>
                <a:lnTo>
                  <a:pt x="366221" y="241089"/>
                </a:lnTo>
                <a:lnTo>
                  <a:pt x="371208" y="233346"/>
                </a:lnTo>
                <a:lnTo>
                  <a:pt x="372972" y="223302"/>
                </a:lnTo>
                <a:lnTo>
                  <a:pt x="372972" y="198758"/>
                </a:lnTo>
                <a:lnTo>
                  <a:pt x="49077" y="198758"/>
                </a:lnTo>
                <a:lnTo>
                  <a:pt x="49077" y="49077"/>
                </a:lnTo>
                <a:lnTo>
                  <a:pt x="372972" y="49077"/>
                </a:lnTo>
                <a:lnTo>
                  <a:pt x="372972" y="24543"/>
                </a:lnTo>
                <a:lnTo>
                  <a:pt x="371208" y="14497"/>
                </a:lnTo>
                <a:lnTo>
                  <a:pt x="366221" y="6751"/>
                </a:lnTo>
                <a:lnTo>
                  <a:pt x="358475" y="1764"/>
                </a:lnTo>
                <a:lnTo>
                  <a:pt x="348429" y="0"/>
                </a:lnTo>
                <a:close/>
              </a:path>
              <a:path w="373380" h="248285">
                <a:moveTo>
                  <a:pt x="372972" y="49077"/>
                </a:moveTo>
                <a:lnTo>
                  <a:pt x="323895" y="49077"/>
                </a:lnTo>
                <a:lnTo>
                  <a:pt x="323895" y="198758"/>
                </a:lnTo>
                <a:lnTo>
                  <a:pt x="372972" y="198758"/>
                </a:lnTo>
                <a:lnTo>
                  <a:pt x="372972" y="49077"/>
                </a:lnTo>
                <a:close/>
              </a:path>
            </a:pathLst>
          </a:custGeom>
          <a:solidFill>
            <a:srgbClr val="147E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138468" y="688429"/>
            <a:ext cx="324485" cy="198755"/>
          </a:xfrm>
          <a:custGeom>
            <a:avLst/>
            <a:gdLst/>
            <a:ahLst/>
            <a:cxnLst/>
            <a:rect l="l" t="t" r="r" b="b"/>
            <a:pathLst>
              <a:path w="324485" h="198755">
                <a:moveTo>
                  <a:pt x="323895" y="0"/>
                </a:moveTo>
                <a:lnTo>
                  <a:pt x="0" y="0"/>
                </a:lnTo>
                <a:lnTo>
                  <a:pt x="0" y="198758"/>
                </a:lnTo>
                <a:lnTo>
                  <a:pt x="323895" y="198758"/>
                </a:lnTo>
                <a:lnTo>
                  <a:pt x="3238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113939" y="663891"/>
            <a:ext cx="373380" cy="248285"/>
          </a:xfrm>
          <a:custGeom>
            <a:avLst/>
            <a:gdLst/>
            <a:ahLst/>
            <a:cxnLst/>
            <a:rect l="l" t="t" r="r" b="b"/>
            <a:pathLst>
              <a:path w="373380" h="248284">
                <a:moveTo>
                  <a:pt x="348429" y="0"/>
                </a:moveTo>
                <a:lnTo>
                  <a:pt x="24533" y="0"/>
                </a:lnTo>
                <a:lnTo>
                  <a:pt x="14489" y="1764"/>
                </a:lnTo>
                <a:lnTo>
                  <a:pt x="6745" y="6751"/>
                </a:lnTo>
                <a:lnTo>
                  <a:pt x="1763" y="14497"/>
                </a:lnTo>
                <a:lnTo>
                  <a:pt x="0" y="24543"/>
                </a:lnTo>
                <a:lnTo>
                  <a:pt x="0" y="223302"/>
                </a:lnTo>
                <a:lnTo>
                  <a:pt x="1763" y="232308"/>
                </a:lnTo>
                <a:lnTo>
                  <a:pt x="6745" y="240166"/>
                </a:lnTo>
                <a:lnTo>
                  <a:pt x="14489" y="245726"/>
                </a:lnTo>
                <a:lnTo>
                  <a:pt x="24533" y="247835"/>
                </a:lnTo>
                <a:lnTo>
                  <a:pt x="348429" y="247835"/>
                </a:lnTo>
                <a:lnTo>
                  <a:pt x="358475" y="246072"/>
                </a:lnTo>
                <a:lnTo>
                  <a:pt x="366221" y="241089"/>
                </a:lnTo>
                <a:lnTo>
                  <a:pt x="371208" y="233346"/>
                </a:lnTo>
                <a:lnTo>
                  <a:pt x="372972" y="223302"/>
                </a:lnTo>
                <a:lnTo>
                  <a:pt x="372972" y="198758"/>
                </a:lnTo>
                <a:lnTo>
                  <a:pt x="49077" y="198758"/>
                </a:lnTo>
                <a:lnTo>
                  <a:pt x="49077" y="49077"/>
                </a:lnTo>
                <a:lnTo>
                  <a:pt x="372972" y="49077"/>
                </a:lnTo>
                <a:lnTo>
                  <a:pt x="372972" y="24543"/>
                </a:lnTo>
                <a:lnTo>
                  <a:pt x="371208" y="14497"/>
                </a:lnTo>
                <a:lnTo>
                  <a:pt x="366221" y="6751"/>
                </a:lnTo>
                <a:lnTo>
                  <a:pt x="358475" y="1764"/>
                </a:lnTo>
                <a:lnTo>
                  <a:pt x="348429" y="0"/>
                </a:lnTo>
                <a:close/>
              </a:path>
              <a:path w="373380" h="248284">
                <a:moveTo>
                  <a:pt x="372972" y="49077"/>
                </a:moveTo>
                <a:lnTo>
                  <a:pt x="323895" y="49077"/>
                </a:lnTo>
                <a:lnTo>
                  <a:pt x="323895" y="198758"/>
                </a:lnTo>
                <a:lnTo>
                  <a:pt x="372972" y="198758"/>
                </a:lnTo>
                <a:lnTo>
                  <a:pt x="372972" y="49077"/>
                </a:lnTo>
                <a:close/>
              </a:path>
            </a:pathLst>
          </a:custGeom>
          <a:solidFill>
            <a:srgbClr val="147E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1210381" y="8515345"/>
            <a:ext cx="17724755" cy="1537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0" algn="ctr">
              <a:lnSpc>
                <a:spcPct val="100000"/>
              </a:lnSpc>
              <a:tabLst>
                <a:tab pos="280035" algn="l"/>
                <a:tab pos="500380" algn="l"/>
                <a:tab pos="774700" algn="l"/>
                <a:tab pos="1004569" algn="l"/>
                <a:tab pos="3886200" algn="l"/>
              </a:tabLst>
            </a:pPr>
            <a:r>
              <a:rPr sz="2850" b="1" u="heavy" spc="215" dirty="0">
                <a:latin typeface="Calibri"/>
                <a:cs typeface="Calibri"/>
              </a:rPr>
              <a:t> 	</a:t>
            </a:r>
            <a:r>
              <a:rPr sz="2850" b="1" spc="215" dirty="0">
                <a:latin typeface="Calibri"/>
                <a:cs typeface="Calibri"/>
              </a:rPr>
              <a:t>	</a:t>
            </a:r>
            <a:r>
              <a:rPr sz="2850" b="1" u="heavy" spc="215" dirty="0">
                <a:latin typeface="Calibri"/>
                <a:cs typeface="Calibri"/>
              </a:rPr>
              <a:t> 	</a:t>
            </a:r>
            <a:r>
              <a:rPr sz="2850" b="1" spc="215" dirty="0">
                <a:latin typeface="Calibri"/>
                <a:cs typeface="Calibri"/>
              </a:rPr>
              <a:t>	</a:t>
            </a:r>
            <a:r>
              <a:rPr sz="2850" b="1" spc="570" dirty="0">
                <a:latin typeface="Calibri"/>
                <a:cs typeface="Calibri"/>
              </a:rPr>
              <a:t>CONCLUSION	</a:t>
            </a:r>
            <a:r>
              <a:rPr sz="2850" b="1" spc="450" dirty="0">
                <a:latin typeface="Calibri"/>
                <a:cs typeface="Calibri"/>
              </a:rPr>
              <a:t>9</a:t>
            </a:r>
            <a:endParaRPr sz="28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1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3950" spc="-15" dirty="0">
                <a:solidFill>
                  <a:srgbClr val="424244"/>
                </a:solidFill>
                <a:latin typeface="Arial"/>
                <a:cs typeface="Arial"/>
              </a:rPr>
              <a:t>UN-Women’s</a:t>
            </a:r>
            <a:r>
              <a:rPr sz="3950" spc="-75" dirty="0">
                <a:solidFill>
                  <a:srgbClr val="424244"/>
                </a:solidFill>
                <a:latin typeface="Arial"/>
                <a:cs typeface="Arial"/>
              </a:rPr>
              <a:t> </a:t>
            </a:r>
            <a:r>
              <a:rPr sz="3950" spc="105" dirty="0">
                <a:solidFill>
                  <a:srgbClr val="424244"/>
                </a:solidFill>
                <a:latin typeface="Arial"/>
                <a:cs typeface="Arial"/>
              </a:rPr>
              <a:t>work</a:t>
            </a:r>
            <a:r>
              <a:rPr sz="3950" spc="-75" dirty="0">
                <a:solidFill>
                  <a:srgbClr val="424244"/>
                </a:solidFill>
                <a:latin typeface="Arial"/>
                <a:cs typeface="Arial"/>
              </a:rPr>
              <a:t> </a:t>
            </a:r>
            <a:r>
              <a:rPr sz="3950" b="1" spc="-70" dirty="0">
                <a:solidFill>
                  <a:srgbClr val="147EC1"/>
                </a:solidFill>
                <a:latin typeface="Arial"/>
                <a:cs typeface="Arial"/>
              </a:rPr>
              <a:t>exemplifies</a:t>
            </a:r>
            <a:r>
              <a:rPr sz="3950" b="1" spc="-75" dirty="0">
                <a:solidFill>
                  <a:srgbClr val="147EC1"/>
                </a:solidFill>
                <a:latin typeface="Arial"/>
                <a:cs typeface="Arial"/>
              </a:rPr>
              <a:t> </a:t>
            </a:r>
            <a:r>
              <a:rPr sz="3950" spc="25" dirty="0">
                <a:solidFill>
                  <a:srgbClr val="424244"/>
                </a:solidFill>
                <a:latin typeface="Arial"/>
                <a:cs typeface="Arial"/>
              </a:rPr>
              <a:t>gender</a:t>
            </a:r>
            <a:r>
              <a:rPr sz="3950" spc="-75" dirty="0">
                <a:solidFill>
                  <a:srgbClr val="424244"/>
                </a:solidFill>
                <a:latin typeface="Arial"/>
                <a:cs typeface="Arial"/>
              </a:rPr>
              <a:t> </a:t>
            </a:r>
            <a:r>
              <a:rPr sz="3950" spc="95" dirty="0">
                <a:solidFill>
                  <a:srgbClr val="424244"/>
                </a:solidFill>
                <a:latin typeface="Arial"/>
                <a:cs typeface="Arial"/>
              </a:rPr>
              <a:t>equality</a:t>
            </a:r>
            <a:r>
              <a:rPr sz="3950" spc="-75" dirty="0">
                <a:solidFill>
                  <a:srgbClr val="424244"/>
                </a:solidFill>
                <a:latin typeface="Arial"/>
                <a:cs typeface="Arial"/>
              </a:rPr>
              <a:t> </a:t>
            </a:r>
            <a:r>
              <a:rPr sz="3950" spc="35" dirty="0">
                <a:solidFill>
                  <a:srgbClr val="424244"/>
                </a:solidFill>
                <a:latin typeface="Arial"/>
                <a:cs typeface="Arial"/>
              </a:rPr>
              <a:t>and</a:t>
            </a:r>
            <a:r>
              <a:rPr sz="3950" spc="-75" dirty="0">
                <a:solidFill>
                  <a:srgbClr val="424244"/>
                </a:solidFill>
                <a:latin typeface="Arial"/>
                <a:cs typeface="Arial"/>
              </a:rPr>
              <a:t> </a:t>
            </a:r>
            <a:r>
              <a:rPr sz="3950" spc="130" dirty="0">
                <a:solidFill>
                  <a:srgbClr val="424244"/>
                </a:solidFill>
                <a:latin typeface="Arial"/>
                <a:cs typeface="Arial"/>
              </a:rPr>
              <a:t>human</a:t>
            </a:r>
            <a:r>
              <a:rPr sz="3950" spc="-75" dirty="0">
                <a:solidFill>
                  <a:srgbClr val="424244"/>
                </a:solidFill>
                <a:latin typeface="Arial"/>
                <a:cs typeface="Arial"/>
              </a:rPr>
              <a:t> </a:t>
            </a:r>
            <a:r>
              <a:rPr sz="3950" spc="120" dirty="0">
                <a:solidFill>
                  <a:srgbClr val="424244"/>
                </a:solidFill>
                <a:latin typeface="Arial"/>
                <a:cs typeface="Arial"/>
              </a:rPr>
              <a:t>rights</a:t>
            </a:r>
            <a:r>
              <a:rPr sz="3950" spc="-75" dirty="0">
                <a:solidFill>
                  <a:srgbClr val="424244"/>
                </a:solidFill>
                <a:latin typeface="Arial"/>
                <a:cs typeface="Arial"/>
              </a:rPr>
              <a:t> </a:t>
            </a:r>
            <a:r>
              <a:rPr sz="3950" spc="-35" dirty="0">
                <a:solidFill>
                  <a:srgbClr val="424244"/>
                </a:solidFill>
                <a:latin typeface="Arial"/>
                <a:cs typeface="Arial"/>
              </a:rPr>
              <a:t>approaches.</a:t>
            </a:r>
            <a:endParaRPr sz="395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8289630" y="8855447"/>
            <a:ext cx="220345" cy="220345"/>
          </a:xfrm>
          <a:custGeom>
            <a:avLst/>
            <a:gdLst/>
            <a:ahLst/>
            <a:cxnLst/>
            <a:rect l="l" t="t" r="r" b="b"/>
            <a:pathLst>
              <a:path w="220345" h="220345">
                <a:moveTo>
                  <a:pt x="220265" y="110132"/>
                </a:moveTo>
                <a:lnTo>
                  <a:pt x="211610" y="67263"/>
                </a:lnTo>
                <a:lnTo>
                  <a:pt x="188008" y="32256"/>
                </a:lnTo>
                <a:lnTo>
                  <a:pt x="153001" y="8654"/>
                </a:lnTo>
                <a:lnTo>
                  <a:pt x="110132" y="0"/>
                </a:lnTo>
                <a:lnTo>
                  <a:pt x="67263" y="8654"/>
                </a:lnTo>
                <a:lnTo>
                  <a:pt x="32256" y="32256"/>
                </a:lnTo>
                <a:lnTo>
                  <a:pt x="8654" y="67263"/>
                </a:lnTo>
                <a:lnTo>
                  <a:pt x="0" y="110132"/>
                </a:lnTo>
                <a:lnTo>
                  <a:pt x="8654" y="152995"/>
                </a:lnTo>
                <a:lnTo>
                  <a:pt x="32256" y="187999"/>
                </a:lnTo>
                <a:lnTo>
                  <a:pt x="67263" y="211600"/>
                </a:lnTo>
                <a:lnTo>
                  <a:pt x="110132" y="220255"/>
                </a:lnTo>
                <a:lnTo>
                  <a:pt x="153001" y="211600"/>
                </a:lnTo>
                <a:lnTo>
                  <a:pt x="188008" y="187999"/>
                </a:lnTo>
                <a:lnTo>
                  <a:pt x="211610" y="152995"/>
                </a:lnTo>
                <a:lnTo>
                  <a:pt x="220265" y="110132"/>
                </a:lnTo>
                <a:close/>
              </a:path>
            </a:pathLst>
          </a:custGeom>
          <a:ln w="18847">
            <a:solidFill>
              <a:srgbClr val="333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328299" y="8894116"/>
            <a:ext cx="144780" cy="144780"/>
          </a:xfrm>
          <a:custGeom>
            <a:avLst/>
            <a:gdLst/>
            <a:ahLst/>
            <a:cxnLst/>
            <a:rect l="l" t="t" r="r" b="b"/>
            <a:pathLst>
              <a:path w="144779" h="144779">
                <a:moveTo>
                  <a:pt x="0" y="84740"/>
                </a:moveTo>
                <a:lnTo>
                  <a:pt x="8794" y="108292"/>
                </a:lnTo>
                <a:lnTo>
                  <a:pt x="24717" y="127141"/>
                </a:lnTo>
                <a:lnTo>
                  <a:pt x="46148" y="139650"/>
                </a:lnTo>
                <a:lnTo>
                  <a:pt x="71463" y="144184"/>
                </a:lnTo>
                <a:lnTo>
                  <a:pt x="99771" y="138469"/>
                </a:lnTo>
                <a:lnTo>
                  <a:pt x="122886" y="122886"/>
                </a:lnTo>
                <a:lnTo>
                  <a:pt x="136489" y="102708"/>
                </a:lnTo>
                <a:lnTo>
                  <a:pt x="42773" y="102708"/>
                </a:lnTo>
                <a:lnTo>
                  <a:pt x="30552" y="101459"/>
                </a:lnTo>
                <a:lnTo>
                  <a:pt x="19183" y="97879"/>
                </a:lnTo>
                <a:lnTo>
                  <a:pt x="8917" y="92221"/>
                </a:lnTo>
                <a:lnTo>
                  <a:pt x="0" y="84740"/>
                </a:lnTo>
                <a:close/>
              </a:path>
              <a:path w="144779" h="144779">
                <a:moveTo>
                  <a:pt x="84740" y="0"/>
                </a:moveTo>
                <a:lnTo>
                  <a:pt x="92223" y="8915"/>
                </a:lnTo>
                <a:lnTo>
                  <a:pt x="97884" y="19180"/>
                </a:lnTo>
                <a:lnTo>
                  <a:pt x="101468" y="30547"/>
                </a:lnTo>
                <a:lnTo>
                  <a:pt x="102719" y="42773"/>
                </a:lnTo>
                <a:lnTo>
                  <a:pt x="98008" y="66101"/>
                </a:lnTo>
                <a:lnTo>
                  <a:pt x="85162" y="85153"/>
                </a:lnTo>
                <a:lnTo>
                  <a:pt x="66107" y="97998"/>
                </a:lnTo>
                <a:lnTo>
                  <a:pt x="42773" y="102708"/>
                </a:lnTo>
                <a:lnTo>
                  <a:pt x="136489" y="102708"/>
                </a:lnTo>
                <a:lnTo>
                  <a:pt x="138469" y="99771"/>
                </a:lnTo>
                <a:lnTo>
                  <a:pt x="144184" y="71463"/>
                </a:lnTo>
                <a:lnTo>
                  <a:pt x="139652" y="46144"/>
                </a:lnTo>
                <a:lnTo>
                  <a:pt x="127145" y="24713"/>
                </a:lnTo>
                <a:lnTo>
                  <a:pt x="108297" y="8792"/>
                </a:lnTo>
                <a:lnTo>
                  <a:pt x="847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289314" y="8803701"/>
            <a:ext cx="220979" cy="44450"/>
          </a:xfrm>
          <a:custGeom>
            <a:avLst/>
            <a:gdLst/>
            <a:ahLst/>
            <a:cxnLst/>
            <a:rect l="l" t="t" r="r" b="b"/>
            <a:pathLst>
              <a:path w="220979" h="44450">
                <a:moveTo>
                  <a:pt x="220904" y="43922"/>
                </a:moveTo>
                <a:lnTo>
                  <a:pt x="180360" y="14640"/>
                </a:lnTo>
                <a:lnTo>
                  <a:pt x="134358" y="0"/>
                </a:lnTo>
                <a:lnTo>
                  <a:pt x="86538" y="0"/>
                </a:lnTo>
                <a:lnTo>
                  <a:pt x="40538" y="14640"/>
                </a:lnTo>
                <a:lnTo>
                  <a:pt x="0" y="43922"/>
                </a:lnTo>
              </a:path>
            </a:pathLst>
          </a:custGeom>
          <a:ln w="188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435739" y="9001545"/>
            <a:ext cx="140970" cy="140970"/>
          </a:xfrm>
          <a:custGeom>
            <a:avLst/>
            <a:gdLst/>
            <a:ahLst/>
            <a:cxnLst/>
            <a:rect l="l" t="t" r="r" b="b"/>
            <a:pathLst>
              <a:path w="140970" h="140970">
                <a:moveTo>
                  <a:pt x="0" y="70291"/>
                </a:moveTo>
                <a:lnTo>
                  <a:pt x="70531" y="140822"/>
                </a:lnTo>
                <a:lnTo>
                  <a:pt x="70531" y="70531"/>
                </a:lnTo>
                <a:lnTo>
                  <a:pt x="140822" y="70531"/>
                </a:lnTo>
                <a:lnTo>
                  <a:pt x="70280" y="0"/>
                </a:lnTo>
              </a:path>
            </a:pathLst>
          </a:custGeom>
          <a:ln w="188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222981" y="9001545"/>
            <a:ext cx="140970" cy="140970"/>
          </a:xfrm>
          <a:custGeom>
            <a:avLst/>
            <a:gdLst/>
            <a:ahLst/>
            <a:cxnLst/>
            <a:rect l="l" t="t" r="r" b="b"/>
            <a:pathLst>
              <a:path w="140970" h="140970">
                <a:moveTo>
                  <a:pt x="140812" y="70291"/>
                </a:moveTo>
                <a:lnTo>
                  <a:pt x="70280" y="140822"/>
                </a:lnTo>
                <a:lnTo>
                  <a:pt x="70280" y="70531"/>
                </a:lnTo>
                <a:lnTo>
                  <a:pt x="0" y="70531"/>
                </a:lnTo>
                <a:lnTo>
                  <a:pt x="70521" y="0"/>
                </a:lnTo>
              </a:path>
            </a:pathLst>
          </a:custGeom>
          <a:ln w="188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232729" y="8679691"/>
            <a:ext cx="337820" cy="0"/>
          </a:xfrm>
          <a:custGeom>
            <a:avLst/>
            <a:gdLst/>
            <a:ahLst/>
            <a:cxnLst/>
            <a:rect l="l" t="t" r="r" b="b"/>
            <a:pathLst>
              <a:path w="337820">
                <a:moveTo>
                  <a:pt x="337612" y="0"/>
                </a:moveTo>
                <a:lnTo>
                  <a:pt x="0" y="0"/>
                </a:lnTo>
              </a:path>
            </a:pathLst>
          </a:custGeom>
          <a:ln w="188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172982" y="8600846"/>
            <a:ext cx="456565" cy="0"/>
          </a:xfrm>
          <a:custGeom>
            <a:avLst/>
            <a:gdLst/>
            <a:ahLst/>
            <a:cxnLst/>
            <a:rect l="l" t="t" r="r" b="b"/>
            <a:pathLst>
              <a:path w="456565">
                <a:moveTo>
                  <a:pt x="0" y="0"/>
                </a:moveTo>
                <a:lnTo>
                  <a:pt x="456520" y="0"/>
                </a:lnTo>
              </a:path>
            </a:pathLst>
          </a:custGeom>
          <a:ln w="188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3972322" y="3039925"/>
            <a:ext cx="3132455" cy="4832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893695" algn="l"/>
              </a:tabLst>
            </a:pPr>
            <a:r>
              <a:rPr sz="2850" b="1" spc="690" dirty="0">
                <a:latin typeface="Calibri"/>
                <a:cs typeface="Calibri"/>
              </a:rPr>
              <a:t>C</a:t>
            </a:r>
            <a:r>
              <a:rPr sz="2850" b="1" spc="700" dirty="0">
                <a:latin typeface="Calibri"/>
                <a:cs typeface="Calibri"/>
              </a:rPr>
              <a:t>ONC</a:t>
            </a:r>
            <a:r>
              <a:rPr sz="2850" b="1" spc="465" dirty="0">
                <a:latin typeface="Calibri"/>
                <a:cs typeface="Calibri"/>
              </a:rPr>
              <a:t>L</a:t>
            </a:r>
            <a:r>
              <a:rPr sz="2850" b="1" spc="495" dirty="0">
                <a:latin typeface="Calibri"/>
                <a:cs typeface="Calibri"/>
              </a:rPr>
              <a:t>USIO</a:t>
            </a:r>
            <a:r>
              <a:rPr sz="2850" b="1" spc="455" dirty="0">
                <a:latin typeface="Calibri"/>
                <a:cs typeface="Calibri"/>
              </a:rPr>
              <a:t>N</a:t>
            </a:r>
            <a:r>
              <a:rPr sz="2850" b="1" dirty="0">
                <a:latin typeface="Calibri"/>
                <a:cs typeface="Calibri"/>
              </a:rPr>
              <a:t>	</a:t>
            </a:r>
            <a:r>
              <a:rPr sz="2850" b="1" spc="325" dirty="0">
                <a:latin typeface="Calibri"/>
                <a:cs typeface="Calibri"/>
              </a:rPr>
              <a:t>7</a:t>
            </a:r>
            <a:endParaRPr sz="2850">
              <a:latin typeface="Calibri"/>
              <a:cs typeface="Calibri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3590019" y="3100164"/>
            <a:ext cx="106680" cy="243204"/>
          </a:xfrm>
          <a:custGeom>
            <a:avLst/>
            <a:gdLst/>
            <a:ahLst/>
            <a:cxnLst/>
            <a:rect l="l" t="t" r="r" b="b"/>
            <a:pathLst>
              <a:path w="106679" h="243204">
                <a:moveTo>
                  <a:pt x="9476" y="196391"/>
                </a:moveTo>
                <a:lnTo>
                  <a:pt x="39328" y="221647"/>
                </a:lnTo>
                <a:lnTo>
                  <a:pt x="39422" y="242893"/>
                </a:lnTo>
                <a:lnTo>
                  <a:pt x="59558" y="242893"/>
                </a:lnTo>
                <a:lnTo>
                  <a:pt x="59600" y="220150"/>
                </a:lnTo>
                <a:lnTo>
                  <a:pt x="62207" y="219710"/>
                </a:lnTo>
                <a:lnTo>
                  <a:pt x="72058" y="217445"/>
                </a:lnTo>
                <a:lnTo>
                  <a:pt x="80365" y="214147"/>
                </a:lnTo>
                <a:lnTo>
                  <a:pt x="87606" y="209574"/>
                </a:lnTo>
                <a:lnTo>
                  <a:pt x="94236" y="203501"/>
                </a:lnTo>
                <a:lnTo>
                  <a:pt x="39831" y="203501"/>
                </a:lnTo>
                <a:lnTo>
                  <a:pt x="33234" y="202684"/>
                </a:lnTo>
                <a:lnTo>
                  <a:pt x="18156" y="199240"/>
                </a:lnTo>
                <a:lnTo>
                  <a:pt x="14690" y="198245"/>
                </a:lnTo>
                <a:lnTo>
                  <a:pt x="9476" y="196391"/>
                </a:lnTo>
                <a:close/>
              </a:path>
              <a:path w="106679" h="243204">
                <a:moveTo>
                  <a:pt x="59265" y="0"/>
                </a:moveTo>
                <a:lnTo>
                  <a:pt x="39412" y="0"/>
                </a:lnTo>
                <a:lnTo>
                  <a:pt x="39255" y="22166"/>
                </a:lnTo>
                <a:lnTo>
                  <a:pt x="37035" y="22837"/>
                </a:lnTo>
                <a:lnTo>
                  <a:pt x="6330" y="45465"/>
                </a:lnTo>
                <a:lnTo>
                  <a:pt x="0" y="69673"/>
                </a:lnTo>
                <a:lnTo>
                  <a:pt x="483" y="78119"/>
                </a:lnTo>
                <a:lnTo>
                  <a:pt x="25938" y="116375"/>
                </a:lnTo>
                <a:lnTo>
                  <a:pt x="51150" y="128676"/>
                </a:lnTo>
                <a:lnTo>
                  <a:pt x="59215" y="132571"/>
                </a:lnTo>
                <a:lnTo>
                  <a:pt x="85424" y="162708"/>
                </a:lnTo>
                <a:lnTo>
                  <a:pt x="85526" y="169293"/>
                </a:lnTo>
                <a:lnTo>
                  <a:pt x="84850" y="176428"/>
                </a:lnTo>
                <a:lnTo>
                  <a:pt x="55118" y="202900"/>
                </a:lnTo>
                <a:lnTo>
                  <a:pt x="46940" y="203501"/>
                </a:lnTo>
                <a:lnTo>
                  <a:pt x="94236" y="203501"/>
                </a:lnTo>
                <a:lnTo>
                  <a:pt x="99696" y="196637"/>
                </a:lnTo>
                <a:lnTo>
                  <a:pt x="103554" y="189310"/>
                </a:lnTo>
                <a:lnTo>
                  <a:pt x="105853" y="181446"/>
                </a:lnTo>
                <a:lnTo>
                  <a:pt x="106614" y="172989"/>
                </a:lnTo>
                <a:lnTo>
                  <a:pt x="106029" y="162708"/>
                </a:lnTo>
                <a:lnTo>
                  <a:pt x="85123" y="125048"/>
                </a:lnTo>
                <a:lnTo>
                  <a:pt x="44134" y="103420"/>
                </a:lnTo>
                <a:lnTo>
                  <a:pt x="37119" y="99441"/>
                </a:lnTo>
                <a:lnTo>
                  <a:pt x="29402" y="93117"/>
                </a:lnTo>
                <a:lnTo>
                  <a:pt x="26344" y="89149"/>
                </a:lnTo>
                <a:lnTo>
                  <a:pt x="22156" y="79934"/>
                </a:lnTo>
                <a:lnTo>
                  <a:pt x="21088" y="74804"/>
                </a:lnTo>
                <a:lnTo>
                  <a:pt x="21088" y="60134"/>
                </a:lnTo>
                <a:lnTo>
                  <a:pt x="54207" y="37789"/>
                </a:lnTo>
                <a:lnTo>
                  <a:pt x="88541" y="37789"/>
                </a:lnTo>
                <a:lnTo>
                  <a:pt x="88531" y="28616"/>
                </a:lnTo>
                <a:lnTo>
                  <a:pt x="59160" y="21444"/>
                </a:lnTo>
                <a:lnTo>
                  <a:pt x="59265" y="0"/>
                </a:lnTo>
                <a:close/>
              </a:path>
              <a:path w="106679" h="243204">
                <a:moveTo>
                  <a:pt x="88541" y="37789"/>
                </a:moveTo>
                <a:lnTo>
                  <a:pt x="60909" y="37789"/>
                </a:lnTo>
                <a:lnTo>
                  <a:pt x="68238" y="39087"/>
                </a:lnTo>
                <a:lnTo>
                  <a:pt x="81013" y="43297"/>
                </a:lnTo>
                <a:lnTo>
                  <a:pt x="85170" y="44982"/>
                </a:lnTo>
                <a:lnTo>
                  <a:pt x="88552" y="46721"/>
                </a:lnTo>
                <a:lnTo>
                  <a:pt x="88541" y="37789"/>
                </a:lnTo>
                <a:close/>
              </a:path>
            </a:pathLst>
          </a:custGeom>
          <a:solidFill>
            <a:srgbClr val="333F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400253" y="2995776"/>
            <a:ext cx="486409" cy="416559"/>
          </a:xfrm>
          <a:custGeom>
            <a:avLst/>
            <a:gdLst/>
            <a:ahLst/>
            <a:cxnLst/>
            <a:rect l="l" t="t" r="r" b="b"/>
            <a:pathLst>
              <a:path w="486410" h="416560">
                <a:moveTo>
                  <a:pt x="425275" y="405715"/>
                </a:moveTo>
                <a:lnTo>
                  <a:pt x="454772" y="376714"/>
                </a:lnTo>
                <a:lnTo>
                  <a:pt x="473448" y="343986"/>
                </a:lnTo>
                <a:lnTo>
                  <a:pt x="483254" y="309410"/>
                </a:lnTo>
                <a:lnTo>
                  <a:pt x="486142" y="274860"/>
                </a:lnTo>
                <a:lnTo>
                  <a:pt x="482908" y="236285"/>
                </a:lnTo>
                <a:lnTo>
                  <a:pt x="473344" y="198967"/>
                </a:lnTo>
                <a:lnTo>
                  <a:pt x="457941" y="163574"/>
                </a:lnTo>
                <a:lnTo>
                  <a:pt x="437190" y="130770"/>
                </a:lnTo>
                <a:lnTo>
                  <a:pt x="339958" y="0"/>
                </a:lnTo>
                <a:lnTo>
                  <a:pt x="243071" y="0"/>
                </a:lnTo>
                <a:lnTo>
                  <a:pt x="146194" y="0"/>
                </a:lnTo>
                <a:lnTo>
                  <a:pt x="48961" y="130770"/>
                </a:lnTo>
                <a:lnTo>
                  <a:pt x="28211" y="163574"/>
                </a:lnTo>
                <a:lnTo>
                  <a:pt x="12807" y="198967"/>
                </a:lnTo>
                <a:lnTo>
                  <a:pt x="3240" y="236285"/>
                </a:lnTo>
                <a:lnTo>
                  <a:pt x="0" y="274860"/>
                </a:lnTo>
                <a:lnTo>
                  <a:pt x="3571" y="313100"/>
                </a:lnTo>
                <a:lnTo>
                  <a:pt x="15854" y="351131"/>
                </a:lnTo>
                <a:lnTo>
                  <a:pt x="39487" y="386416"/>
                </a:lnTo>
                <a:lnTo>
                  <a:pt x="77107" y="416416"/>
                </a:lnTo>
              </a:path>
            </a:pathLst>
          </a:custGeom>
          <a:ln w="18847">
            <a:solidFill>
              <a:srgbClr val="333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525935" y="2956720"/>
            <a:ext cx="234950" cy="39370"/>
          </a:xfrm>
          <a:custGeom>
            <a:avLst/>
            <a:gdLst/>
            <a:ahLst/>
            <a:cxnLst/>
            <a:rect l="l" t="t" r="r" b="b"/>
            <a:pathLst>
              <a:path w="234950" h="39369">
                <a:moveTo>
                  <a:pt x="219888" y="0"/>
                </a:moveTo>
                <a:lnTo>
                  <a:pt x="14889" y="0"/>
                </a:lnTo>
                <a:lnTo>
                  <a:pt x="6701" y="0"/>
                </a:lnTo>
                <a:lnTo>
                  <a:pt x="0" y="6711"/>
                </a:lnTo>
                <a:lnTo>
                  <a:pt x="0" y="14900"/>
                </a:lnTo>
                <a:lnTo>
                  <a:pt x="0" y="24156"/>
                </a:lnTo>
                <a:lnTo>
                  <a:pt x="0" y="32355"/>
                </a:lnTo>
                <a:lnTo>
                  <a:pt x="6701" y="39056"/>
                </a:lnTo>
                <a:lnTo>
                  <a:pt x="14900" y="39056"/>
                </a:lnTo>
                <a:lnTo>
                  <a:pt x="219888" y="39056"/>
                </a:lnTo>
                <a:lnTo>
                  <a:pt x="228087" y="39056"/>
                </a:lnTo>
                <a:lnTo>
                  <a:pt x="234788" y="32355"/>
                </a:lnTo>
                <a:lnTo>
                  <a:pt x="234788" y="24156"/>
                </a:lnTo>
                <a:lnTo>
                  <a:pt x="234788" y="14900"/>
                </a:lnTo>
                <a:lnTo>
                  <a:pt x="234788" y="6711"/>
                </a:lnTo>
                <a:lnTo>
                  <a:pt x="228087" y="0"/>
                </a:lnTo>
                <a:lnTo>
                  <a:pt x="219888" y="0"/>
                </a:lnTo>
                <a:close/>
              </a:path>
            </a:pathLst>
          </a:custGeom>
          <a:ln w="18847">
            <a:solidFill>
              <a:srgbClr val="333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491318" y="2857124"/>
            <a:ext cx="306705" cy="99695"/>
          </a:xfrm>
          <a:custGeom>
            <a:avLst/>
            <a:gdLst/>
            <a:ahLst/>
            <a:cxnLst/>
            <a:rect l="l" t="t" r="r" b="b"/>
            <a:pathLst>
              <a:path w="306704" h="99694">
                <a:moveTo>
                  <a:pt x="219448" y="13138"/>
                </a:moveTo>
                <a:lnTo>
                  <a:pt x="200580" y="31996"/>
                </a:lnTo>
                <a:lnTo>
                  <a:pt x="192287" y="23703"/>
                </a:lnTo>
                <a:lnTo>
                  <a:pt x="173961" y="11534"/>
                </a:lnTo>
                <a:lnTo>
                  <a:pt x="153115" y="7478"/>
                </a:lnTo>
                <a:lnTo>
                  <a:pt x="132269" y="11534"/>
                </a:lnTo>
                <a:lnTo>
                  <a:pt x="113944" y="23703"/>
                </a:lnTo>
                <a:lnTo>
                  <a:pt x="105651" y="31996"/>
                </a:lnTo>
                <a:lnTo>
                  <a:pt x="86793" y="13138"/>
                </a:lnTo>
                <a:lnTo>
                  <a:pt x="71955" y="3284"/>
                </a:lnTo>
                <a:lnTo>
                  <a:pt x="55078" y="0"/>
                </a:lnTo>
                <a:lnTo>
                  <a:pt x="38203" y="3284"/>
                </a:lnTo>
                <a:lnTo>
                  <a:pt x="23371" y="13138"/>
                </a:lnTo>
                <a:lnTo>
                  <a:pt x="0" y="36498"/>
                </a:lnTo>
                <a:lnTo>
                  <a:pt x="65097" y="99596"/>
                </a:lnTo>
                <a:lnTo>
                  <a:pt x="153115" y="99596"/>
                </a:lnTo>
                <a:lnTo>
                  <a:pt x="241144" y="99596"/>
                </a:lnTo>
                <a:lnTo>
                  <a:pt x="306241" y="36498"/>
                </a:lnTo>
                <a:lnTo>
                  <a:pt x="282870" y="13138"/>
                </a:lnTo>
                <a:lnTo>
                  <a:pt x="268032" y="3284"/>
                </a:lnTo>
                <a:lnTo>
                  <a:pt x="251155" y="0"/>
                </a:lnTo>
                <a:lnTo>
                  <a:pt x="234280" y="3284"/>
                </a:lnTo>
                <a:lnTo>
                  <a:pt x="219448" y="13138"/>
                </a:lnTo>
                <a:close/>
              </a:path>
            </a:pathLst>
          </a:custGeom>
          <a:ln w="18847">
            <a:solidFill>
              <a:srgbClr val="333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357302" y="3412334"/>
            <a:ext cx="357505" cy="100965"/>
          </a:xfrm>
          <a:custGeom>
            <a:avLst/>
            <a:gdLst/>
            <a:ahLst/>
            <a:cxnLst/>
            <a:rect l="l" t="t" r="r" b="b"/>
            <a:pathLst>
              <a:path w="357504" h="100964">
                <a:moveTo>
                  <a:pt x="202402" y="100892"/>
                </a:moveTo>
                <a:lnTo>
                  <a:pt x="236317" y="100892"/>
                </a:lnTo>
                <a:lnTo>
                  <a:pt x="260409" y="99089"/>
                </a:lnTo>
                <a:lnTo>
                  <a:pt x="283835" y="93760"/>
                </a:lnTo>
                <a:lnTo>
                  <a:pt x="306211" y="85020"/>
                </a:lnTo>
                <a:lnTo>
                  <a:pt x="327152" y="72987"/>
                </a:lnTo>
                <a:lnTo>
                  <a:pt x="351957" y="56160"/>
                </a:lnTo>
                <a:lnTo>
                  <a:pt x="356041" y="53396"/>
                </a:lnTo>
                <a:lnTo>
                  <a:pt x="357455" y="47783"/>
                </a:lnTo>
                <a:lnTo>
                  <a:pt x="354722" y="43679"/>
                </a:lnTo>
                <a:lnTo>
                  <a:pt x="350753" y="37710"/>
                </a:lnTo>
                <a:lnTo>
                  <a:pt x="345706" y="33470"/>
                </a:lnTo>
                <a:lnTo>
                  <a:pt x="340513" y="30444"/>
                </a:lnTo>
                <a:lnTo>
                  <a:pt x="330990" y="26550"/>
                </a:lnTo>
                <a:lnTo>
                  <a:pt x="320906" y="25338"/>
                </a:lnTo>
                <a:lnTo>
                  <a:pt x="310728" y="26605"/>
                </a:lnTo>
                <a:lnTo>
                  <a:pt x="300922" y="30150"/>
                </a:lnTo>
                <a:lnTo>
                  <a:pt x="267975" y="40161"/>
                </a:lnTo>
                <a:lnTo>
                  <a:pt x="240267" y="40315"/>
                </a:lnTo>
                <a:lnTo>
                  <a:pt x="221170" y="36264"/>
                </a:lnTo>
                <a:lnTo>
                  <a:pt x="214056" y="33658"/>
                </a:lnTo>
                <a:lnTo>
                  <a:pt x="203024" y="27043"/>
                </a:lnTo>
                <a:lnTo>
                  <a:pt x="192240" y="21182"/>
                </a:lnTo>
                <a:lnTo>
                  <a:pt x="181715" y="16036"/>
                </a:lnTo>
                <a:lnTo>
                  <a:pt x="171460" y="11565"/>
                </a:lnTo>
                <a:lnTo>
                  <a:pt x="127770" y="32"/>
                </a:lnTo>
                <a:lnTo>
                  <a:pt x="83189" y="0"/>
                </a:lnTo>
                <a:lnTo>
                  <a:pt x="39879" y="10993"/>
                </a:lnTo>
                <a:lnTo>
                  <a:pt x="0" y="32538"/>
                </a:lnTo>
              </a:path>
            </a:pathLst>
          </a:custGeom>
          <a:ln w="18847">
            <a:solidFill>
              <a:srgbClr val="333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357302" y="3398218"/>
            <a:ext cx="522605" cy="166370"/>
          </a:xfrm>
          <a:custGeom>
            <a:avLst/>
            <a:gdLst/>
            <a:ahLst/>
            <a:cxnLst/>
            <a:rect l="l" t="t" r="r" b="b"/>
            <a:pathLst>
              <a:path w="522604" h="166370">
                <a:moveTo>
                  <a:pt x="0" y="165865"/>
                </a:moveTo>
                <a:lnTo>
                  <a:pt x="46444" y="157377"/>
                </a:lnTo>
                <a:lnTo>
                  <a:pt x="83892" y="153792"/>
                </a:lnTo>
                <a:lnTo>
                  <a:pt x="132115" y="154433"/>
                </a:lnTo>
                <a:lnTo>
                  <a:pt x="210883" y="158619"/>
                </a:lnTo>
                <a:lnTo>
                  <a:pt x="237358" y="158284"/>
                </a:lnTo>
                <a:lnTo>
                  <a:pt x="288737" y="146926"/>
                </a:lnTo>
                <a:lnTo>
                  <a:pt x="516968" y="28519"/>
                </a:lnTo>
                <a:lnTo>
                  <a:pt x="522591" y="20404"/>
                </a:lnTo>
                <a:lnTo>
                  <a:pt x="519492" y="16435"/>
                </a:lnTo>
                <a:lnTo>
                  <a:pt x="512156" y="9143"/>
                </a:lnTo>
                <a:lnTo>
                  <a:pt x="500639" y="2873"/>
                </a:lnTo>
                <a:lnTo>
                  <a:pt x="484252" y="0"/>
                </a:lnTo>
                <a:lnTo>
                  <a:pt x="462310" y="2896"/>
                </a:lnTo>
                <a:lnTo>
                  <a:pt x="458541" y="3902"/>
                </a:lnTo>
                <a:lnTo>
                  <a:pt x="454886" y="5315"/>
                </a:lnTo>
                <a:lnTo>
                  <a:pt x="451295" y="6844"/>
                </a:lnTo>
                <a:lnTo>
                  <a:pt x="348638" y="50623"/>
                </a:lnTo>
              </a:path>
            </a:pathLst>
          </a:custGeom>
          <a:ln w="18847">
            <a:solidFill>
              <a:srgbClr val="333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279764" y="3418507"/>
            <a:ext cx="75565" cy="194945"/>
          </a:xfrm>
          <a:custGeom>
            <a:avLst/>
            <a:gdLst/>
            <a:ahLst/>
            <a:cxnLst/>
            <a:rect l="l" t="t" r="r" b="b"/>
            <a:pathLst>
              <a:path w="75564" h="194945">
                <a:moveTo>
                  <a:pt x="0" y="194727"/>
                </a:moveTo>
                <a:lnTo>
                  <a:pt x="75463" y="194727"/>
                </a:lnTo>
                <a:lnTo>
                  <a:pt x="75463" y="0"/>
                </a:lnTo>
                <a:lnTo>
                  <a:pt x="0" y="0"/>
                </a:lnTo>
              </a:path>
            </a:pathLst>
          </a:custGeom>
          <a:ln w="18847">
            <a:solidFill>
              <a:srgbClr val="333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148710" y="3361583"/>
            <a:ext cx="131445" cy="303530"/>
          </a:xfrm>
          <a:custGeom>
            <a:avLst/>
            <a:gdLst/>
            <a:ahLst/>
            <a:cxnLst/>
            <a:rect l="l" t="t" r="r" b="b"/>
            <a:pathLst>
              <a:path w="131445" h="303529">
                <a:moveTo>
                  <a:pt x="0" y="303299"/>
                </a:moveTo>
                <a:lnTo>
                  <a:pt x="131053" y="303299"/>
                </a:lnTo>
                <a:lnTo>
                  <a:pt x="131053" y="0"/>
                </a:lnTo>
                <a:lnTo>
                  <a:pt x="0" y="0"/>
                </a:lnTo>
                <a:lnTo>
                  <a:pt x="0" y="3032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12966939" y="2985134"/>
            <a:ext cx="3923029" cy="4832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10870" algn="l"/>
                <a:tab pos="798830" algn="l"/>
                <a:tab pos="3680460" algn="l"/>
              </a:tabLst>
            </a:pPr>
            <a:r>
              <a:rPr sz="2850" b="1" u="heavy" spc="215" dirty="0">
                <a:latin typeface="Calibri"/>
                <a:cs typeface="Calibri"/>
              </a:rPr>
              <a:t> 	</a:t>
            </a:r>
            <a:r>
              <a:rPr sz="2850" b="1" spc="215" dirty="0">
                <a:latin typeface="Calibri"/>
                <a:cs typeface="Calibri"/>
              </a:rPr>
              <a:t>	</a:t>
            </a:r>
            <a:r>
              <a:rPr sz="2850" b="1" spc="690" dirty="0">
                <a:latin typeface="Calibri"/>
                <a:cs typeface="Calibri"/>
              </a:rPr>
              <a:t>C</a:t>
            </a:r>
            <a:r>
              <a:rPr sz="2850" b="1" spc="700" dirty="0">
                <a:latin typeface="Calibri"/>
                <a:cs typeface="Calibri"/>
              </a:rPr>
              <a:t>ONC</a:t>
            </a:r>
            <a:r>
              <a:rPr sz="2850" b="1" spc="465" dirty="0">
                <a:latin typeface="Calibri"/>
                <a:cs typeface="Calibri"/>
              </a:rPr>
              <a:t>L</a:t>
            </a:r>
            <a:r>
              <a:rPr sz="2850" b="1" spc="495" dirty="0">
                <a:latin typeface="Calibri"/>
                <a:cs typeface="Calibri"/>
              </a:rPr>
              <a:t>USIO</a:t>
            </a:r>
            <a:r>
              <a:rPr sz="2850" b="1" spc="455" dirty="0">
                <a:latin typeface="Calibri"/>
                <a:cs typeface="Calibri"/>
              </a:rPr>
              <a:t>N</a:t>
            </a:r>
            <a:r>
              <a:rPr sz="2850" b="1" dirty="0">
                <a:latin typeface="Calibri"/>
                <a:cs typeface="Calibri"/>
              </a:rPr>
              <a:t>	</a:t>
            </a:r>
            <a:r>
              <a:rPr sz="2850" b="1" spc="360" dirty="0">
                <a:latin typeface="Calibri"/>
                <a:cs typeface="Calibri"/>
              </a:rPr>
              <a:t>8</a:t>
            </a:r>
            <a:endParaRPr sz="2850">
              <a:latin typeface="Calibri"/>
              <a:cs typeface="Calibri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13169281" y="2891479"/>
            <a:ext cx="40640" cy="52069"/>
          </a:xfrm>
          <a:custGeom>
            <a:avLst/>
            <a:gdLst/>
            <a:ahLst/>
            <a:cxnLst/>
            <a:rect l="l" t="t" r="r" b="b"/>
            <a:pathLst>
              <a:path w="40640" h="52069">
                <a:moveTo>
                  <a:pt x="20219" y="0"/>
                </a:moveTo>
                <a:lnTo>
                  <a:pt x="12346" y="2043"/>
                </a:lnTo>
                <a:lnTo>
                  <a:pt x="5919" y="7618"/>
                </a:lnTo>
                <a:lnTo>
                  <a:pt x="1588" y="15889"/>
                </a:lnTo>
                <a:lnTo>
                  <a:pt x="0" y="26020"/>
                </a:lnTo>
                <a:lnTo>
                  <a:pt x="1588" y="36150"/>
                </a:lnTo>
                <a:lnTo>
                  <a:pt x="5919" y="44421"/>
                </a:lnTo>
                <a:lnTo>
                  <a:pt x="12346" y="49996"/>
                </a:lnTo>
                <a:lnTo>
                  <a:pt x="20219" y="52040"/>
                </a:lnTo>
                <a:lnTo>
                  <a:pt x="28093" y="49996"/>
                </a:lnTo>
                <a:lnTo>
                  <a:pt x="34523" y="44421"/>
                </a:lnTo>
                <a:lnTo>
                  <a:pt x="38859" y="36150"/>
                </a:lnTo>
                <a:lnTo>
                  <a:pt x="40449" y="26020"/>
                </a:lnTo>
                <a:lnTo>
                  <a:pt x="38859" y="15889"/>
                </a:lnTo>
                <a:lnTo>
                  <a:pt x="34523" y="7618"/>
                </a:lnTo>
                <a:lnTo>
                  <a:pt x="28093" y="2043"/>
                </a:lnTo>
                <a:lnTo>
                  <a:pt x="202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2977541" y="3201337"/>
            <a:ext cx="66675" cy="272415"/>
          </a:xfrm>
          <a:custGeom>
            <a:avLst/>
            <a:gdLst/>
            <a:ahLst/>
            <a:cxnLst/>
            <a:rect l="l" t="t" r="r" b="b"/>
            <a:pathLst>
              <a:path w="66675" h="272414">
                <a:moveTo>
                  <a:pt x="66238" y="0"/>
                </a:moveTo>
                <a:lnTo>
                  <a:pt x="0" y="0"/>
                </a:lnTo>
                <a:lnTo>
                  <a:pt x="0" y="272169"/>
                </a:lnTo>
                <a:lnTo>
                  <a:pt x="66238" y="272169"/>
                </a:lnTo>
                <a:lnTo>
                  <a:pt x="662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3514069" y="3060063"/>
            <a:ext cx="66675" cy="414020"/>
          </a:xfrm>
          <a:custGeom>
            <a:avLst/>
            <a:gdLst/>
            <a:ahLst/>
            <a:cxnLst/>
            <a:rect l="l" t="t" r="r" b="b"/>
            <a:pathLst>
              <a:path w="66675" h="414020">
                <a:moveTo>
                  <a:pt x="66238" y="0"/>
                </a:moveTo>
                <a:lnTo>
                  <a:pt x="0" y="0"/>
                </a:lnTo>
                <a:lnTo>
                  <a:pt x="0" y="413442"/>
                </a:lnTo>
                <a:lnTo>
                  <a:pt x="66238" y="413442"/>
                </a:lnTo>
                <a:lnTo>
                  <a:pt x="662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3156384" y="3054880"/>
            <a:ext cx="66675" cy="419100"/>
          </a:xfrm>
          <a:custGeom>
            <a:avLst/>
            <a:gdLst/>
            <a:ahLst/>
            <a:cxnLst/>
            <a:rect l="l" t="t" r="r" b="b"/>
            <a:pathLst>
              <a:path w="66675" h="419100">
                <a:moveTo>
                  <a:pt x="66238" y="0"/>
                </a:moveTo>
                <a:lnTo>
                  <a:pt x="0" y="0"/>
                </a:lnTo>
                <a:lnTo>
                  <a:pt x="0" y="418625"/>
                </a:lnTo>
                <a:lnTo>
                  <a:pt x="66238" y="418625"/>
                </a:lnTo>
                <a:lnTo>
                  <a:pt x="662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3144678" y="2857124"/>
            <a:ext cx="90170" cy="121285"/>
          </a:xfrm>
          <a:custGeom>
            <a:avLst/>
            <a:gdLst/>
            <a:ahLst/>
            <a:cxnLst/>
            <a:rect l="l" t="t" r="r" b="b"/>
            <a:pathLst>
              <a:path w="90169" h="121285">
                <a:moveTo>
                  <a:pt x="44825" y="0"/>
                </a:moveTo>
                <a:lnTo>
                  <a:pt x="27379" y="4745"/>
                </a:lnTo>
                <a:lnTo>
                  <a:pt x="13130" y="17685"/>
                </a:lnTo>
                <a:lnTo>
                  <a:pt x="3523" y="36876"/>
                </a:lnTo>
                <a:lnTo>
                  <a:pt x="0" y="60375"/>
                </a:lnTo>
                <a:lnTo>
                  <a:pt x="3523" y="83873"/>
                </a:lnTo>
                <a:lnTo>
                  <a:pt x="13130" y="103064"/>
                </a:lnTo>
                <a:lnTo>
                  <a:pt x="27379" y="116004"/>
                </a:lnTo>
                <a:lnTo>
                  <a:pt x="44825" y="120750"/>
                </a:lnTo>
                <a:lnTo>
                  <a:pt x="62272" y="116004"/>
                </a:lnTo>
                <a:lnTo>
                  <a:pt x="76521" y="103064"/>
                </a:lnTo>
                <a:lnTo>
                  <a:pt x="86128" y="83873"/>
                </a:lnTo>
                <a:lnTo>
                  <a:pt x="89651" y="60375"/>
                </a:lnTo>
                <a:lnTo>
                  <a:pt x="86128" y="36876"/>
                </a:lnTo>
                <a:lnTo>
                  <a:pt x="76521" y="17685"/>
                </a:lnTo>
                <a:lnTo>
                  <a:pt x="62272" y="4745"/>
                </a:lnTo>
                <a:lnTo>
                  <a:pt x="448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3144678" y="2857124"/>
            <a:ext cx="90170" cy="121285"/>
          </a:xfrm>
          <a:custGeom>
            <a:avLst/>
            <a:gdLst/>
            <a:ahLst/>
            <a:cxnLst/>
            <a:rect l="l" t="t" r="r" b="b"/>
            <a:pathLst>
              <a:path w="90169" h="121285">
                <a:moveTo>
                  <a:pt x="89651" y="60375"/>
                </a:moveTo>
                <a:lnTo>
                  <a:pt x="86128" y="36876"/>
                </a:lnTo>
                <a:lnTo>
                  <a:pt x="76521" y="17685"/>
                </a:lnTo>
                <a:lnTo>
                  <a:pt x="62272" y="4745"/>
                </a:lnTo>
                <a:lnTo>
                  <a:pt x="44825" y="0"/>
                </a:lnTo>
                <a:lnTo>
                  <a:pt x="27379" y="4745"/>
                </a:lnTo>
                <a:lnTo>
                  <a:pt x="13130" y="17685"/>
                </a:lnTo>
                <a:lnTo>
                  <a:pt x="3523" y="36876"/>
                </a:lnTo>
                <a:lnTo>
                  <a:pt x="0" y="60375"/>
                </a:lnTo>
                <a:lnTo>
                  <a:pt x="3523" y="83873"/>
                </a:lnTo>
                <a:lnTo>
                  <a:pt x="13130" y="103064"/>
                </a:lnTo>
                <a:lnTo>
                  <a:pt x="27379" y="116004"/>
                </a:lnTo>
                <a:lnTo>
                  <a:pt x="44825" y="120750"/>
                </a:lnTo>
                <a:lnTo>
                  <a:pt x="62272" y="116004"/>
                </a:lnTo>
                <a:lnTo>
                  <a:pt x="76521" y="103064"/>
                </a:lnTo>
                <a:lnTo>
                  <a:pt x="86128" y="83873"/>
                </a:lnTo>
                <a:lnTo>
                  <a:pt x="89651" y="60375"/>
                </a:lnTo>
                <a:close/>
              </a:path>
            </a:pathLst>
          </a:custGeom>
          <a:ln w="18847">
            <a:solidFill>
              <a:srgbClr val="333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3526960" y="2896663"/>
            <a:ext cx="40640" cy="52069"/>
          </a:xfrm>
          <a:custGeom>
            <a:avLst/>
            <a:gdLst/>
            <a:ahLst/>
            <a:cxnLst/>
            <a:rect l="l" t="t" r="r" b="b"/>
            <a:pathLst>
              <a:path w="40640" h="52069">
                <a:moveTo>
                  <a:pt x="20229" y="0"/>
                </a:moveTo>
                <a:lnTo>
                  <a:pt x="12355" y="2043"/>
                </a:lnTo>
                <a:lnTo>
                  <a:pt x="5925" y="7618"/>
                </a:lnTo>
                <a:lnTo>
                  <a:pt x="1589" y="15889"/>
                </a:lnTo>
                <a:lnTo>
                  <a:pt x="0" y="26020"/>
                </a:lnTo>
                <a:lnTo>
                  <a:pt x="1589" y="36150"/>
                </a:lnTo>
                <a:lnTo>
                  <a:pt x="5925" y="44421"/>
                </a:lnTo>
                <a:lnTo>
                  <a:pt x="12355" y="49996"/>
                </a:lnTo>
                <a:lnTo>
                  <a:pt x="20229" y="52040"/>
                </a:lnTo>
                <a:lnTo>
                  <a:pt x="28104" y="49996"/>
                </a:lnTo>
                <a:lnTo>
                  <a:pt x="34534" y="44421"/>
                </a:lnTo>
                <a:lnTo>
                  <a:pt x="38869" y="36150"/>
                </a:lnTo>
                <a:lnTo>
                  <a:pt x="40459" y="26020"/>
                </a:lnTo>
                <a:lnTo>
                  <a:pt x="38869" y="15889"/>
                </a:lnTo>
                <a:lnTo>
                  <a:pt x="34534" y="7618"/>
                </a:lnTo>
                <a:lnTo>
                  <a:pt x="28104" y="2043"/>
                </a:lnTo>
                <a:lnTo>
                  <a:pt x="202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3502368" y="2862308"/>
            <a:ext cx="90170" cy="121285"/>
          </a:xfrm>
          <a:custGeom>
            <a:avLst/>
            <a:gdLst/>
            <a:ahLst/>
            <a:cxnLst/>
            <a:rect l="l" t="t" r="r" b="b"/>
            <a:pathLst>
              <a:path w="90169" h="121285">
                <a:moveTo>
                  <a:pt x="44825" y="0"/>
                </a:moveTo>
                <a:lnTo>
                  <a:pt x="27374" y="4745"/>
                </a:lnTo>
                <a:lnTo>
                  <a:pt x="13126" y="17685"/>
                </a:lnTo>
                <a:lnTo>
                  <a:pt x="3521" y="36876"/>
                </a:lnTo>
                <a:lnTo>
                  <a:pt x="0" y="60375"/>
                </a:lnTo>
                <a:lnTo>
                  <a:pt x="3521" y="83873"/>
                </a:lnTo>
                <a:lnTo>
                  <a:pt x="13126" y="103064"/>
                </a:lnTo>
                <a:lnTo>
                  <a:pt x="27374" y="116004"/>
                </a:lnTo>
                <a:lnTo>
                  <a:pt x="44825" y="120750"/>
                </a:lnTo>
                <a:lnTo>
                  <a:pt x="62272" y="116004"/>
                </a:lnTo>
                <a:lnTo>
                  <a:pt x="76521" y="103064"/>
                </a:lnTo>
                <a:lnTo>
                  <a:pt x="86128" y="83873"/>
                </a:lnTo>
                <a:lnTo>
                  <a:pt x="89651" y="60375"/>
                </a:lnTo>
                <a:lnTo>
                  <a:pt x="86128" y="36876"/>
                </a:lnTo>
                <a:lnTo>
                  <a:pt x="76521" y="17685"/>
                </a:lnTo>
                <a:lnTo>
                  <a:pt x="62272" y="4745"/>
                </a:lnTo>
                <a:lnTo>
                  <a:pt x="448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3502368" y="2862308"/>
            <a:ext cx="90170" cy="121285"/>
          </a:xfrm>
          <a:custGeom>
            <a:avLst/>
            <a:gdLst/>
            <a:ahLst/>
            <a:cxnLst/>
            <a:rect l="l" t="t" r="r" b="b"/>
            <a:pathLst>
              <a:path w="90169" h="121285">
                <a:moveTo>
                  <a:pt x="89651" y="60375"/>
                </a:moveTo>
                <a:lnTo>
                  <a:pt x="86128" y="36876"/>
                </a:lnTo>
                <a:lnTo>
                  <a:pt x="76521" y="17685"/>
                </a:lnTo>
                <a:lnTo>
                  <a:pt x="62272" y="4745"/>
                </a:lnTo>
                <a:lnTo>
                  <a:pt x="44825" y="0"/>
                </a:lnTo>
                <a:lnTo>
                  <a:pt x="27374" y="4745"/>
                </a:lnTo>
                <a:lnTo>
                  <a:pt x="13126" y="17685"/>
                </a:lnTo>
                <a:lnTo>
                  <a:pt x="3521" y="36876"/>
                </a:lnTo>
                <a:lnTo>
                  <a:pt x="0" y="60375"/>
                </a:lnTo>
                <a:lnTo>
                  <a:pt x="3521" y="83873"/>
                </a:lnTo>
                <a:lnTo>
                  <a:pt x="13126" y="103064"/>
                </a:lnTo>
                <a:lnTo>
                  <a:pt x="27374" y="116004"/>
                </a:lnTo>
                <a:lnTo>
                  <a:pt x="44825" y="120750"/>
                </a:lnTo>
                <a:lnTo>
                  <a:pt x="62272" y="116004"/>
                </a:lnTo>
                <a:lnTo>
                  <a:pt x="76521" y="103064"/>
                </a:lnTo>
                <a:lnTo>
                  <a:pt x="86128" y="83873"/>
                </a:lnTo>
                <a:lnTo>
                  <a:pt x="89651" y="60375"/>
                </a:lnTo>
                <a:close/>
              </a:path>
            </a:pathLst>
          </a:custGeom>
          <a:ln w="18847">
            <a:solidFill>
              <a:srgbClr val="333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3335227" y="3185787"/>
            <a:ext cx="66675" cy="288290"/>
          </a:xfrm>
          <a:custGeom>
            <a:avLst/>
            <a:gdLst/>
            <a:ahLst/>
            <a:cxnLst/>
            <a:rect l="l" t="t" r="r" b="b"/>
            <a:pathLst>
              <a:path w="66675" h="288289">
                <a:moveTo>
                  <a:pt x="66238" y="0"/>
                </a:moveTo>
                <a:lnTo>
                  <a:pt x="0" y="0"/>
                </a:lnTo>
                <a:lnTo>
                  <a:pt x="0" y="287718"/>
                </a:lnTo>
                <a:lnTo>
                  <a:pt x="66238" y="287718"/>
                </a:lnTo>
                <a:lnTo>
                  <a:pt x="662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2984552" y="2948055"/>
            <a:ext cx="518795" cy="152400"/>
          </a:xfrm>
          <a:custGeom>
            <a:avLst/>
            <a:gdLst/>
            <a:ahLst/>
            <a:cxnLst/>
            <a:rect l="l" t="t" r="r" b="b"/>
            <a:pathLst>
              <a:path w="518794" h="152400">
                <a:moveTo>
                  <a:pt x="382867" y="63673"/>
                </a:moveTo>
                <a:lnTo>
                  <a:pt x="371976" y="66538"/>
                </a:lnTo>
                <a:lnTo>
                  <a:pt x="363083" y="74351"/>
                </a:lnTo>
                <a:lnTo>
                  <a:pt x="357087" y="85937"/>
                </a:lnTo>
                <a:lnTo>
                  <a:pt x="354889" y="100122"/>
                </a:lnTo>
                <a:lnTo>
                  <a:pt x="357087" y="114308"/>
                </a:lnTo>
                <a:lnTo>
                  <a:pt x="363083" y="125894"/>
                </a:lnTo>
                <a:lnTo>
                  <a:pt x="371976" y="133706"/>
                </a:lnTo>
                <a:lnTo>
                  <a:pt x="382867" y="136571"/>
                </a:lnTo>
                <a:lnTo>
                  <a:pt x="393761" y="133706"/>
                </a:lnTo>
                <a:lnTo>
                  <a:pt x="402657" y="125894"/>
                </a:lnTo>
                <a:lnTo>
                  <a:pt x="408656" y="114308"/>
                </a:lnTo>
                <a:lnTo>
                  <a:pt x="410856" y="100122"/>
                </a:lnTo>
                <a:lnTo>
                  <a:pt x="408656" y="85937"/>
                </a:lnTo>
                <a:lnTo>
                  <a:pt x="402657" y="74351"/>
                </a:lnTo>
                <a:lnTo>
                  <a:pt x="393761" y="66538"/>
                </a:lnTo>
                <a:lnTo>
                  <a:pt x="382867" y="63673"/>
                </a:lnTo>
                <a:close/>
              </a:path>
              <a:path w="518794" h="152400">
                <a:moveTo>
                  <a:pt x="518350" y="0"/>
                </a:moveTo>
                <a:lnTo>
                  <a:pt x="257857" y="0"/>
                </a:lnTo>
                <a:lnTo>
                  <a:pt x="354889" y="79296"/>
                </a:lnTo>
                <a:lnTo>
                  <a:pt x="360524" y="79296"/>
                </a:lnTo>
                <a:lnTo>
                  <a:pt x="363083" y="74351"/>
                </a:lnTo>
                <a:lnTo>
                  <a:pt x="371976" y="66538"/>
                </a:lnTo>
                <a:lnTo>
                  <a:pt x="382867" y="63673"/>
                </a:lnTo>
                <a:lnTo>
                  <a:pt x="433117" y="63673"/>
                </a:lnTo>
                <a:lnTo>
                  <a:pt x="518350" y="0"/>
                </a:lnTo>
                <a:close/>
              </a:path>
              <a:path w="518794" h="152400">
                <a:moveTo>
                  <a:pt x="433117" y="63673"/>
                </a:moveTo>
                <a:lnTo>
                  <a:pt x="382867" y="63673"/>
                </a:lnTo>
                <a:lnTo>
                  <a:pt x="393761" y="66538"/>
                </a:lnTo>
                <a:lnTo>
                  <a:pt x="402657" y="74351"/>
                </a:lnTo>
                <a:lnTo>
                  <a:pt x="405218" y="79296"/>
                </a:lnTo>
                <a:lnTo>
                  <a:pt x="412204" y="79296"/>
                </a:lnTo>
                <a:lnTo>
                  <a:pt x="433117" y="63673"/>
                </a:lnTo>
                <a:close/>
              </a:path>
              <a:path w="518794" h="152400">
                <a:moveTo>
                  <a:pt x="27988" y="79296"/>
                </a:moveTo>
                <a:lnTo>
                  <a:pt x="17095" y="82159"/>
                </a:lnTo>
                <a:lnTo>
                  <a:pt x="8198" y="89969"/>
                </a:lnTo>
                <a:lnTo>
                  <a:pt x="2199" y="101555"/>
                </a:lnTo>
                <a:lnTo>
                  <a:pt x="0" y="115745"/>
                </a:lnTo>
                <a:lnTo>
                  <a:pt x="2199" y="129928"/>
                </a:lnTo>
                <a:lnTo>
                  <a:pt x="8198" y="141511"/>
                </a:lnTo>
                <a:lnTo>
                  <a:pt x="17095" y="149320"/>
                </a:lnTo>
                <a:lnTo>
                  <a:pt x="27988" y="152183"/>
                </a:lnTo>
                <a:lnTo>
                  <a:pt x="38880" y="149320"/>
                </a:lnTo>
                <a:lnTo>
                  <a:pt x="47773" y="141511"/>
                </a:lnTo>
                <a:lnTo>
                  <a:pt x="53768" y="129928"/>
                </a:lnTo>
                <a:lnTo>
                  <a:pt x="55966" y="115745"/>
                </a:lnTo>
                <a:lnTo>
                  <a:pt x="53768" y="101555"/>
                </a:lnTo>
                <a:lnTo>
                  <a:pt x="47773" y="89969"/>
                </a:lnTo>
                <a:lnTo>
                  <a:pt x="38880" y="82159"/>
                </a:lnTo>
                <a:lnTo>
                  <a:pt x="27988" y="792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3339441" y="3011729"/>
            <a:ext cx="56515" cy="73025"/>
          </a:xfrm>
          <a:custGeom>
            <a:avLst/>
            <a:gdLst/>
            <a:ahLst/>
            <a:cxnLst/>
            <a:rect l="l" t="t" r="r" b="b"/>
            <a:pathLst>
              <a:path w="56515" h="73025">
                <a:moveTo>
                  <a:pt x="55966" y="36449"/>
                </a:moveTo>
                <a:lnTo>
                  <a:pt x="53767" y="22263"/>
                </a:lnTo>
                <a:lnTo>
                  <a:pt x="47768" y="10677"/>
                </a:lnTo>
                <a:lnTo>
                  <a:pt x="38871" y="2865"/>
                </a:lnTo>
                <a:lnTo>
                  <a:pt x="27978" y="0"/>
                </a:lnTo>
                <a:lnTo>
                  <a:pt x="17086" y="2865"/>
                </a:lnTo>
                <a:lnTo>
                  <a:pt x="8193" y="10677"/>
                </a:lnTo>
                <a:lnTo>
                  <a:pt x="2198" y="22263"/>
                </a:lnTo>
                <a:lnTo>
                  <a:pt x="0" y="36449"/>
                </a:lnTo>
                <a:lnTo>
                  <a:pt x="2198" y="50634"/>
                </a:lnTo>
                <a:lnTo>
                  <a:pt x="8193" y="62220"/>
                </a:lnTo>
                <a:lnTo>
                  <a:pt x="17086" y="70033"/>
                </a:lnTo>
                <a:lnTo>
                  <a:pt x="27978" y="72898"/>
                </a:lnTo>
                <a:lnTo>
                  <a:pt x="38871" y="70033"/>
                </a:lnTo>
                <a:lnTo>
                  <a:pt x="47768" y="62220"/>
                </a:lnTo>
                <a:lnTo>
                  <a:pt x="53767" y="50634"/>
                </a:lnTo>
                <a:lnTo>
                  <a:pt x="55966" y="36449"/>
                </a:lnTo>
                <a:close/>
              </a:path>
            </a:pathLst>
          </a:custGeom>
          <a:ln w="18847">
            <a:solidFill>
              <a:srgbClr val="333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2984552" y="3027351"/>
            <a:ext cx="56515" cy="73025"/>
          </a:xfrm>
          <a:custGeom>
            <a:avLst/>
            <a:gdLst/>
            <a:ahLst/>
            <a:cxnLst/>
            <a:rect l="l" t="t" r="r" b="b"/>
            <a:pathLst>
              <a:path w="56515" h="73025">
                <a:moveTo>
                  <a:pt x="55966" y="36449"/>
                </a:moveTo>
                <a:lnTo>
                  <a:pt x="53768" y="22259"/>
                </a:lnTo>
                <a:lnTo>
                  <a:pt x="47773" y="10673"/>
                </a:lnTo>
                <a:lnTo>
                  <a:pt x="38880" y="2863"/>
                </a:lnTo>
                <a:lnTo>
                  <a:pt x="27988" y="0"/>
                </a:lnTo>
                <a:lnTo>
                  <a:pt x="17095" y="2863"/>
                </a:lnTo>
                <a:lnTo>
                  <a:pt x="8198" y="10673"/>
                </a:lnTo>
                <a:lnTo>
                  <a:pt x="2199" y="22259"/>
                </a:lnTo>
                <a:lnTo>
                  <a:pt x="0" y="36449"/>
                </a:lnTo>
                <a:lnTo>
                  <a:pt x="2199" y="50632"/>
                </a:lnTo>
                <a:lnTo>
                  <a:pt x="8198" y="62215"/>
                </a:lnTo>
                <a:lnTo>
                  <a:pt x="17095" y="70024"/>
                </a:lnTo>
                <a:lnTo>
                  <a:pt x="27988" y="72887"/>
                </a:lnTo>
                <a:lnTo>
                  <a:pt x="38880" y="70024"/>
                </a:lnTo>
                <a:lnTo>
                  <a:pt x="47773" y="62215"/>
                </a:lnTo>
                <a:lnTo>
                  <a:pt x="53768" y="50632"/>
                </a:lnTo>
                <a:lnTo>
                  <a:pt x="55966" y="36449"/>
                </a:lnTo>
                <a:close/>
              </a:path>
            </a:pathLst>
          </a:custGeom>
          <a:ln w="18847">
            <a:solidFill>
              <a:srgbClr val="333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3033503" y="2947605"/>
            <a:ext cx="116839" cy="92710"/>
          </a:xfrm>
          <a:custGeom>
            <a:avLst/>
            <a:gdLst/>
            <a:ahLst/>
            <a:cxnLst/>
            <a:rect l="l" t="t" r="r" b="b"/>
            <a:pathLst>
              <a:path w="116840" h="92710">
                <a:moveTo>
                  <a:pt x="0" y="92112"/>
                </a:moveTo>
                <a:lnTo>
                  <a:pt x="116467" y="0"/>
                </a:lnTo>
              </a:path>
            </a:pathLst>
          </a:custGeom>
          <a:ln w="18847">
            <a:solidFill>
              <a:srgbClr val="333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3232889" y="2940275"/>
            <a:ext cx="106680" cy="87630"/>
          </a:xfrm>
          <a:custGeom>
            <a:avLst/>
            <a:gdLst/>
            <a:ahLst/>
            <a:cxnLst/>
            <a:rect l="l" t="t" r="r" b="b"/>
            <a:pathLst>
              <a:path w="106680" h="87630">
                <a:moveTo>
                  <a:pt x="0" y="0"/>
                </a:moveTo>
                <a:lnTo>
                  <a:pt x="106551" y="87075"/>
                </a:lnTo>
              </a:path>
            </a:pathLst>
          </a:custGeom>
          <a:ln w="18847">
            <a:solidFill>
              <a:srgbClr val="333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3392047" y="2948055"/>
            <a:ext cx="111125" cy="83185"/>
          </a:xfrm>
          <a:custGeom>
            <a:avLst/>
            <a:gdLst/>
            <a:ahLst/>
            <a:cxnLst/>
            <a:rect l="l" t="t" r="r" b="b"/>
            <a:pathLst>
              <a:path w="111125" h="83185">
                <a:moveTo>
                  <a:pt x="0" y="82814"/>
                </a:moveTo>
                <a:lnTo>
                  <a:pt x="110855" y="0"/>
                </a:lnTo>
              </a:path>
            </a:pathLst>
          </a:custGeom>
          <a:ln w="18847">
            <a:solidFill>
              <a:srgbClr val="333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8139" y="1932757"/>
            <a:ext cx="18954115" cy="9026525"/>
          </a:xfrm>
          <a:custGeom>
            <a:avLst/>
            <a:gdLst/>
            <a:ahLst/>
            <a:cxnLst/>
            <a:rect l="l" t="t" r="r" b="b"/>
            <a:pathLst>
              <a:path w="18954115" h="9026525">
                <a:moveTo>
                  <a:pt x="0" y="9025913"/>
                </a:moveTo>
                <a:lnTo>
                  <a:pt x="18954040" y="9025913"/>
                </a:lnTo>
                <a:lnTo>
                  <a:pt x="18954040" y="0"/>
                </a:lnTo>
                <a:lnTo>
                  <a:pt x="0" y="0"/>
                </a:lnTo>
                <a:lnTo>
                  <a:pt x="0" y="9025913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6495" y="965447"/>
            <a:ext cx="18625820" cy="967740"/>
          </a:xfrm>
          <a:custGeom>
            <a:avLst/>
            <a:gdLst/>
            <a:ahLst/>
            <a:cxnLst/>
            <a:rect l="l" t="t" r="r" b="b"/>
            <a:pathLst>
              <a:path w="18625820" h="967739">
                <a:moveTo>
                  <a:pt x="0" y="967310"/>
                </a:moveTo>
                <a:lnTo>
                  <a:pt x="18625684" y="967310"/>
                </a:lnTo>
                <a:lnTo>
                  <a:pt x="18625684" y="0"/>
                </a:lnTo>
                <a:lnTo>
                  <a:pt x="0" y="0"/>
                </a:lnTo>
                <a:lnTo>
                  <a:pt x="0" y="967310"/>
                </a:lnTo>
                <a:close/>
              </a:path>
            </a:pathLst>
          </a:custGeom>
          <a:solidFill>
            <a:srgbClr val="BDCE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7307" y="335069"/>
            <a:ext cx="2228215" cy="2228215"/>
          </a:xfrm>
          <a:custGeom>
            <a:avLst/>
            <a:gdLst/>
            <a:ahLst/>
            <a:cxnLst/>
            <a:rect l="l" t="t" r="r" b="b"/>
            <a:pathLst>
              <a:path w="2228215" h="2228215">
                <a:moveTo>
                  <a:pt x="1114039" y="0"/>
                </a:moveTo>
                <a:lnTo>
                  <a:pt x="1065714" y="1029"/>
                </a:lnTo>
                <a:lnTo>
                  <a:pt x="1017915" y="4089"/>
                </a:lnTo>
                <a:lnTo>
                  <a:pt x="970684" y="9137"/>
                </a:lnTo>
                <a:lnTo>
                  <a:pt x="924062" y="16133"/>
                </a:lnTo>
                <a:lnTo>
                  <a:pt x="878091" y="25034"/>
                </a:lnTo>
                <a:lnTo>
                  <a:pt x="832814" y="35799"/>
                </a:lnTo>
                <a:lnTo>
                  <a:pt x="788271" y="48385"/>
                </a:lnTo>
                <a:lnTo>
                  <a:pt x="744505" y="62751"/>
                </a:lnTo>
                <a:lnTo>
                  <a:pt x="701557" y="78855"/>
                </a:lnTo>
                <a:lnTo>
                  <a:pt x="659470" y="96655"/>
                </a:lnTo>
                <a:lnTo>
                  <a:pt x="618285" y="116110"/>
                </a:lnTo>
                <a:lnTo>
                  <a:pt x="578043" y="137177"/>
                </a:lnTo>
                <a:lnTo>
                  <a:pt x="538788" y="159816"/>
                </a:lnTo>
                <a:lnTo>
                  <a:pt x="500559" y="183983"/>
                </a:lnTo>
                <a:lnTo>
                  <a:pt x="463401" y="209637"/>
                </a:lnTo>
                <a:lnTo>
                  <a:pt x="427353" y="236737"/>
                </a:lnTo>
                <a:lnTo>
                  <a:pt x="392458" y="265241"/>
                </a:lnTo>
                <a:lnTo>
                  <a:pt x="358757" y="295106"/>
                </a:lnTo>
                <a:lnTo>
                  <a:pt x="326293" y="326292"/>
                </a:lnTo>
                <a:lnTo>
                  <a:pt x="295108" y="358756"/>
                </a:lnTo>
                <a:lnTo>
                  <a:pt x="265242" y="392456"/>
                </a:lnTo>
                <a:lnTo>
                  <a:pt x="236738" y="427351"/>
                </a:lnTo>
                <a:lnTo>
                  <a:pt x="209638" y="463398"/>
                </a:lnTo>
                <a:lnTo>
                  <a:pt x="183983" y="500557"/>
                </a:lnTo>
                <a:lnTo>
                  <a:pt x="159816" y="538785"/>
                </a:lnTo>
                <a:lnTo>
                  <a:pt x="137178" y="578040"/>
                </a:lnTo>
                <a:lnTo>
                  <a:pt x="116110" y="618281"/>
                </a:lnTo>
                <a:lnTo>
                  <a:pt x="96656" y="659466"/>
                </a:lnTo>
                <a:lnTo>
                  <a:pt x="78855" y="701553"/>
                </a:lnTo>
                <a:lnTo>
                  <a:pt x="62751" y="744500"/>
                </a:lnTo>
                <a:lnTo>
                  <a:pt x="48385" y="788265"/>
                </a:lnTo>
                <a:lnTo>
                  <a:pt x="35799" y="832807"/>
                </a:lnTo>
                <a:lnTo>
                  <a:pt x="25034" y="878084"/>
                </a:lnTo>
                <a:lnTo>
                  <a:pt x="16133" y="924054"/>
                </a:lnTo>
                <a:lnTo>
                  <a:pt x="9137" y="970675"/>
                </a:lnTo>
                <a:lnTo>
                  <a:pt x="4089" y="1017906"/>
                </a:lnTo>
                <a:lnTo>
                  <a:pt x="1029" y="1065704"/>
                </a:lnTo>
                <a:lnTo>
                  <a:pt x="0" y="1114028"/>
                </a:lnTo>
                <a:lnTo>
                  <a:pt x="1029" y="1162353"/>
                </a:lnTo>
                <a:lnTo>
                  <a:pt x="4089" y="1210152"/>
                </a:lnTo>
                <a:lnTo>
                  <a:pt x="9137" y="1257384"/>
                </a:lnTo>
                <a:lnTo>
                  <a:pt x="16133" y="1304006"/>
                </a:lnTo>
                <a:lnTo>
                  <a:pt x="25034" y="1349976"/>
                </a:lnTo>
                <a:lnTo>
                  <a:pt x="35799" y="1395254"/>
                </a:lnTo>
                <a:lnTo>
                  <a:pt x="48385" y="1439796"/>
                </a:lnTo>
                <a:lnTo>
                  <a:pt x="62751" y="1483562"/>
                </a:lnTo>
                <a:lnTo>
                  <a:pt x="78855" y="1526510"/>
                </a:lnTo>
                <a:lnTo>
                  <a:pt x="96656" y="1568597"/>
                </a:lnTo>
                <a:lnTo>
                  <a:pt x="116110" y="1609782"/>
                </a:lnTo>
                <a:lnTo>
                  <a:pt x="137178" y="1650024"/>
                </a:lnTo>
                <a:lnTo>
                  <a:pt x="159816" y="1689280"/>
                </a:lnTo>
                <a:lnTo>
                  <a:pt x="183983" y="1727508"/>
                </a:lnTo>
                <a:lnTo>
                  <a:pt x="209638" y="1764667"/>
                </a:lnTo>
                <a:lnTo>
                  <a:pt x="236738" y="1800715"/>
                </a:lnTo>
                <a:lnTo>
                  <a:pt x="265242" y="1835610"/>
                </a:lnTo>
                <a:lnTo>
                  <a:pt x="295108" y="1869310"/>
                </a:lnTo>
                <a:lnTo>
                  <a:pt x="326293" y="1901774"/>
                </a:lnTo>
                <a:lnTo>
                  <a:pt x="358757" y="1932960"/>
                </a:lnTo>
                <a:lnTo>
                  <a:pt x="392458" y="1962825"/>
                </a:lnTo>
                <a:lnTo>
                  <a:pt x="427353" y="1991329"/>
                </a:lnTo>
                <a:lnTo>
                  <a:pt x="463401" y="2018429"/>
                </a:lnTo>
                <a:lnTo>
                  <a:pt x="500559" y="2044084"/>
                </a:lnTo>
                <a:lnTo>
                  <a:pt x="538788" y="2068251"/>
                </a:lnTo>
                <a:lnTo>
                  <a:pt x="578043" y="2090890"/>
                </a:lnTo>
                <a:lnTo>
                  <a:pt x="618285" y="2111957"/>
                </a:lnTo>
                <a:lnTo>
                  <a:pt x="659470" y="2131412"/>
                </a:lnTo>
                <a:lnTo>
                  <a:pt x="701557" y="2149212"/>
                </a:lnTo>
                <a:lnTo>
                  <a:pt x="744505" y="2165316"/>
                </a:lnTo>
                <a:lnTo>
                  <a:pt x="788271" y="2179682"/>
                </a:lnTo>
                <a:lnTo>
                  <a:pt x="832814" y="2192268"/>
                </a:lnTo>
                <a:lnTo>
                  <a:pt x="878091" y="2203033"/>
                </a:lnTo>
                <a:lnTo>
                  <a:pt x="924062" y="2211934"/>
                </a:lnTo>
                <a:lnTo>
                  <a:pt x="970684" y="2218930"/>
                </a:lnTo>
                <a:lnTo>
                  <a:pt x="1017915" y="2223979"/>
                </a:lnTo>
                <a:lnTo>
                  <a:pt x="1065714" y="2227039"/>
                </a:lnTo>
                <a:lnTo>
                  <a:pt x="1114039" y="2228068"/>
                </a:lnTo>
                <a:lnTo>
                  <a:pt x="1162364" y="2227039"/>
                </a:lnTo>
                <a:lnTo>
                  <a:pt x="1210163" y="2223979"/>
                </a:lnTo>
                <a:lnTo>
                  <a:pt x="1257394" y="2218930"/>
                </a:lnTo>
                <a:lnTo>
                  <a:pt x="1304016" y="2211934"/>
                </a:lnTo>
                <a:lnTo>
                  <a:pt x="1349987" y="2203033"/>
                </a:lnTo>
                <a:lnTo>
                  <a:pt x="1395264" y="2192268"/>
                </a:lnTo>
                <a:lnTo>
                  <a:pt x="1439807" y="2179682"/>
                </a:lnTo>
                <a:lnTo>
                  <a:pt x="1483573" y="2165316"/>
                </a:lnTo>
                <a:lnTo>
                  <a:pt x="1526520" y="2149212"/>
                </a:lnTo>
                <a:lnTo>
                  <a:pt x="1568608" y="2131412"/>
                </a:lnTo>
                <a:lnTo>
                  <a:pt x="1609793" y="2111957"/>
                </a:lnTo>
                <a:lnTo>
                  <a:pt x="1650034" y="2090890"/>
                </a:lnTo>
                <a:lnTo>
                  <a:pt x="1689290" y="2068251"/>
                </a:lnTo>
                <a:lnTo>
                  <a:pt x="1727518" y="2044084"/>
                </a:lnTo>
                <a:lnTo>
                  <a:pt x="1764677" y="2018429"/>
                </a:lnTo>
                <a:lnTo>
                  <a:pt x="1800725" y="1991329"/>
                </a:lnTo>
                <a:lnTo>
                  <a:pt x="1835620" y="1962825"/>
                </a:lnTo>
                <a:lnTo>
                  <a:pt x="1869321" y="1932960"/>
                </a:lnTo>
                <a:lnTo>
                  <a:pt x="1901785" y="1901774"/>
                </a:lnTo>
                <a:lnTo>
                  <a:pt x="1932970" y="1869310"/>
                </a:lnTo>
                <a:lnTo>
                  <a:pt x="1962836" y="1835610"/>
                </a:lnTo>
                <a:lnTo>
                  <a:pt x="1991340" y="1800715"/>
                </a:lnTo>
                <a:lnTo>
                  <a:pt x="2018440" y="1764667"/>
                </a:lnTo>
                <a:lnTo>
                  <a:pt x="2044094" y="1727508"/>
                </a:lnTo>
                <a:lnTo>
                  <a:pt x="2068262" y="1689280"/>
                </a:lnTo>
                <a:lnTo>
                  <a:pt x="2090900" y="1650024"/>
                </a:lnTo>
                <a:lnTo>
                  <a:pt x="2111967" y="1609782"/>
                </a:lnTo>
                <a:lnTo>
                  <a:pt x="2131422" y="1568597"/>
                </a:lnTo>
                <a:lnTo>
                  <a:pt x="2149223" y="1526510"/>
                </a:lnTo>
                <a:lnTo>
                  <a:pt x="2165327" y="1483562"/>
                </a:lnTo>
                <a:lnTo>
                  <a:pt x="2179693" y="1439796"/>
                </a:lnTo>
                <a:lnTo>
                  <a:pt x="2192279" y="1395254"/>
                </a:lnTo>
                <a:lnTo>
                  <a:pt x="2203043" y="1349976"/>
                </a:lnTo>
                <a:lnTo>
                  <a:pt x="2211945" y="1304006"/>
                </a:lnTo>
                <a:lnTo>
                  <a:pt x="2218940" y="1257384"/>
                </a:lnTo>
                <a:lnTo>
                  <a:pt x="2223989" y="1210152"/>
                </a:lnTo>
                <a:lnTo>
                  <a:pt x="2227049" y="1162353"/>
                </a:lnTo>
                <a:lnTo>
                  <a:pt x="2228078" y="1114028"/>
                </a:lnTo>
                <a:lnTo>
                  <a:pt x="2227049" y="1065704"/>
                </a:lnTo>
                <a:lnTo>
                  <a:pt x="2223989" y="1017906"/>
                </a:lnTo>
                <a:lnTo>
                  <a:pt x="2218940" y="970675"/>
                </a:lnTo>
                <a:lnTo>
                  <a:pt x="2211945" y="924054"/>
                </a:lnTo>
                <a:lnTo>
                  <a:pt x="2203043" y="878084"/>
                </a:lnTo>
                <a:lnTo>
                  <a:pt x="2192279" y="832807"/>
                </a:lnTo>
                <a:lnTo>
                  <a:pt x="2179693" y="788265"/>
                </a:lnTo>
                <a:lnTo>
                  <a:pt x="2165327" y="744500"/>
                </a:lnTo>
                <a:lnTo>
                  <a:pt x="2149223" y="701553"/>
                </a:lnTo>
                <a:lnTo>
                  <a:pt x="2131422" y="659466"/>
                </a:lnTo>
                <a:lnTo>
                  <a:pt x="2111967" y="618281"/>
                </a:lnTo>
                <a:lnTo>
                  <a:pt x="2090900" y="578040"/>
                </a:lnTo>
                <a:lnTo>
                  <a:pt x="2068262" y="538785"/>
                </a:lnTo>
                <a:lnTo>
                  <a:pt x="2044094" y="500557"/>
                </a:lnTo>
                <a:lnTo>
                  <a:pt x="2018440" y="463398"/>
                </a:lnTo>
                <a:lnTo>
                  <a:pt x="1991340" y="427351"/>
                </a:lnTo>
                <a:lnTo>
                  <a:pt x="1962836" y="392456"/>
                </a:lnTo>
                <a:lnTo>
                  <a:pt x="1932970" y="358756"/>
                </a:lnTo>
                <a:lnTo>
                  <a:pt x="1901785" y="326292"/>
                </a:lnTo>
                <a:lnTo>
                  <a:pt x="1869321" y="295106"/>
                </a:lnTo>
                <a:lnTo>
                  <a:pt x="1835620" y="265241"/>
                </a:lnTo>
                <a:lnTo>
                  <a:pt x="1800725" y="236737"/>
                </a:lnTo>
                <a:lnTo>
                  <a:pt x="1764677" y="209637"/>
                </a:lnTo>
                <a:lnTo>
                  <a:pt x="1727518" y="183983"/>
                </a:lnTo>
                <a:lnTo>
                  <a:pt x="1689290" y="159816"/>
                </a:lnTo>
                <a:lnTo>
                  <a:pt x="1650034" y="137177"/>
                </a:lnTo>
                <a:lnTo>
                  <a:pt x="1609793" y="116110"/>
                </a:lnTo>
                <a:lnTo>
                  <a:pt x="1568608" y="96655"/>
                </a:lnTo>
                <a:lnTo>
                  <a:pt x="1526520" y="78855"/>
                </a:lnTo>
                <a:lnTo>
                  <a:pt x="1483573" y="62751"/>
                </a:lnTo>
                <a:lnTo>
                  <a:pt x="1439807" y="48385"/>
                </a:lnTo>
                <a:lnTo>
                  <a:pt x="1395264" y="35799"/>
                </a:lnTo>
                <a:lnTo>
                  <a:pt x="1349987" y="25034"/>
                </a:lnTo>
                <a:lnTo>
                  <a:pt x="1304016" y="16133"/>
                </a:lnTo>
                <a:lnTo>
                  <a:pt x="1257394" y="9137"/>
                </a:lnTo>
                <a:lnTo>
                  <a:pt x="1210163" y="4089"/>
                </a:lnTo>
                <a:lnTo>
                  <a:pt x="1162364" y="1029"/>
                </a:lnTo>
                <a:lnTo>
                  <a:pt x="11140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7307" y="335069"/>
            <a:ext cx="2228215" cy="2228215"/>
          </a:xfrm>
          <a:custGeom>
            <a:avLst/>
            <a:gdLst/>
            <a:ahLst/>
            <a:cxnLst/>
            <a:rect l="l" t="t" r="r" b="b"/>
            <a:pathLst>
              <a:path w="2228215" h="2228215">
                <a:moveTo>
                  <a:pt x="1114039" y="2228068"/>
                </a:moveTo>
                <a:lnTo>
                  <a:pt x="1162364" y="2227039"/>
                </a:lnTo>
                <a:lnTo>
                  <a:pt x="1210163" y="2223979"/>
                </a:lnTo>
                <a:lnTo>
                  <a:pt x="1257394" y="2218930"/>
                </a:lnTo>
                <a:lnTo>
                  <a:pt x="1304016" y="2211934"/>
                </a:lnTo>
                <a:lnTo>
                  <a:pt x="1349987" y="2203033"/>
                </a:lnTo>
                <a:lnTo>
                  <a:pt x="1395264" y="2192268"/>
                </a:lnTo>
                <a:lnTo>
                  <a:pt x="1439807" y="2179682"/>
                </a:lnTo>
                <a:lnTo>
                  <a:pt x="1483573" y="2165316"/>
                </a:lnTo>
                <a:lnTo>
                  <a:pt x="1526520" y="2149212"/>
                </a:lnTo>
                <a:lnTo>
                  <a:pt x="1568608" y="2131412"/>
                </a:lnTo>
                <a:lnTo>
                  <a:pt x="1609793" y="2111957"/>
                </a:lnTo>
                <a:lnTo>
                  <a:pt x="1650034" y="2090890"/>
                </a:lnTo>
                <a:lnTo>
                  <a:pt x="1689290" y="2068251"/>
                </a:lnTo>
                <a:lnTo>
                  <a:pt x="1727518" y="2044084"/>
                </a:lnTo>
                <a:lnTo>
                  <a:pt x="1764677" y="2018429"/>
                </a:lnTo>
                <a:lnTo>
                  <a:pt x="1800725" y="1991329"/>
                </a:lnTo>
                <a:lnTo>
                  <a:pt x="1835620" y="1962825"/>
                </a:lnTo>
                <a:lnTo>
                  <a:pt x="1869321" y="1932960"/>
                </a:lnTo>
                <a:lnTo>
                  <a:pt x="1901785" y="1901774"/>
                </a:lnTo>
                <a:lnTo>
                  <a:pt x="1932970" y="1869310"/>
                </a:lnTo>
                <a:lnTo>
                  <a:pt x="1962836" y="1835610"/>
                </a:lnTo>
                <a:lnTo>
                  <a:pt x="1991340" y="1800715"/>
                </a:lnTo>
                <a:lnTo>
                  <a:pt x="2018440" y="1764667"/>
                </a:lnTo>
                <a:lnTo>
                  <a:pt x="2044094" y="1727508"/>
                </a:lnTo>
                <a:lnTo>
                  <a:pt x="2068262" y="1689280"/>
                </a:lnTo>
                <a:lnTo>
                  <a:pt x="2090900" y="1650024"/>
                </a:lnTo>
                <a:lnTo>
                  <a:pt x="2111967" y="1609782"/>
                </a:lnTo>
                <a:lnTo>
                  <a:pt x="2131422" y="1568597"/>
                </a:lnTo>
                <a:lnTo>
                  <a:pt x="2149223" y="1526510"/>
                </a:lnTo>
                <a:lnTo>
                  <a:pt x="2165327" y="1483562"/>
                </a:lnTo>
                <a:lnTo>
                  <a:pt x="2179693" y="1439796"/>
                </a:lnTo>
                <a:lnTo>
                  <a:pt x="2192279" y="1395254"/>
                </a:lnTo>
                <a:lnTo>
                  <a:pt x="2203043" y="1349976"/>
                </a:lnTo>
                <a:lnTo>
                  <a:pt x="2211945" y="1304006"/>
                </a:lnTo>
                <a:lnTo>
                  <a:pt x="2218940" y="1257384"/>
                </a:lnTo>
                <a:lnTo>
                  <a:pt x="2223989" y="1210152"/>
                </a:lnTo>
                <a:lnTo>
                  <a:pt x="2227049" y="1162353"/>
                </a:lnTo>
                <a:lnTo>
                  <a:pt x="2228078" y="1114028"/>
                </a:lnTo>
                <a:lnTo>
                  <a:pt x="2227049" y="1065704"/>
                </a:lnTo>
                <a:lnTo>
                  <a:pt x="2223989" y="1017906"/>
                </a:lnTo>
                <a:lnTo>
                  <a:pt x="2218940" y="970675"/>
                </a:lnTo>
                <a:lnTo>
                  <a:pt x="2211945" y="924054"/>
                </a:lnTo>
                <a:lnTo>
                  <a:pt x="2203043" y="878084"/>
                </a:lnTo>
                <a:lnTo>
                  <a:pt x="2192279" y="832807"/>
                </a:lnTo>
                <a:lnTo>
                  <a:pt x="2179693" y="788265"/>
                </a:lnTo>
                <a:lnTo>
                  <a:pt x="2165327" y="744500"/>
                </a:lnTo>
                <a:lnTo>
                  <a:pt x="2149223" y="701553"/>
                </a:lnTo>
                <a:lnTo>
                  <a:pt x="2131422" y="659466"/>
                </a:lnTo>
                <a:lnTo>
                  <a:pt x="2111967" y="618281"/>
                </a:lnTo>
                <a:lnTo>
                  <a:pt x="2090900" y="578040"/>
                </a:lnTo>
                <a:lnTo>
                  <a:pt x="2068262" y="538785"/>
                </a:lnTo>
                <a:lnTo>
                  <a:pt x="2044094" y="500557"/>
                </a:lnTo>
                <a:lnTo>
                  <a:pt x="2018440" y="463398"/>
                </a:lnTo>
                <a:lnTo>
                  <a:pt x="1991340" y="427351"/>
                </a:lnTo>
                <a:lnTo>
                  <a:pt x="1962836" y="392456"/>
                </a:lnTo>
                <a:lnTo>
                  <a:pt x="1932970" y="358756"/>
                </a:lnTo>
                <a:lnTo>
                  <a:pt x="1901785" y="326292"/>
                </a:lnTo>
                <a:lnTo>
                  <a:pt x="1869321" y="295106"/>
                </a:lnTo>
                <a:lnTo>
                  <a:pt x="1835620" y="265241"/>
                </a:lnTo>
                <a:lnTo>
                  <a:pt x="1800725" y="236737"/>
                </a:lnTo>
                <a:lnTo>
                  <a:pt x="1764677" y="209637"/>
                </a:lnTo>
                <a:lnTo>
                  <a:pt x="1727518" y="183983"/>
                </a:lnTo>
                <a:lnTo>
                  <a:pt x="1689290" y="159816"/>
                </a:lnTo>
                <a:lnTo>
                  <a:pt x="1650034" y="137177"/>
                </a:lnTo>
                <a:lnTo>
                  <a:pt x="1609793" y="116110"/>
                </a:lnTo>
                <a:lnTo>
                  <a:pt x="1568608" y="96655"/>
                </a:lnTo>
                <a:lnTo>
                  <a:pt x="1526520" y="78855"/>
                </a:lnTo>
                <a:lnTo>
                  <a:pt x="1483573" y="62751"/>
                </a:lnTo>
                <a:lnTo>
                  <a:pt x="1439807" y="48385"/>
                </a:lnTo>
                <a:lnTo>
                  <a:pt x="1395264" y="35799"/>
                </a:lnTo>
                <a:lnTo>
                  <a:pt x="1349987" y="25034"/>
                </a:lnTo>
                <a:lnTo>
                  <a:pt x="1304016" y="16133"/>
                </a:lnTo>
                <a:lnTo>
                  <a:pt x="1257394" y="9137"/>
                </a:lnTo>
                <a:lnTo>
                  <a:pt x="1210163" y="4089"/>
                </a:lnTo>
                <a:lnTo>
                  <a:pt x="1162364" y="1029"/>
                </a:lnTo>
                <a:lnTo>
                  <a:pt x="1114039" y="0"/>
                </a:lnTo>
                <a:lnTo>
                  <a:pt x="1065714" y="1029"/>
                </a:lnTo>
                <a:lnTo>
                  <a:pt x="1017915" y="4089"/>
                </a:lnTo>
                <a:lnTo>
                  <a:pt x="970684" y="9137"/>
                </a:lnTo>
                <a:lnTo>
                  <a:pt x="924062" y="16133"/>
                </a:lnTo>
                <a:lnTo>
                  <a:pt x="878091" y="25034"/>
                </a:lnTo>
                <a:lnTo>
                  <a:pt x="832814" y="35799"/>
                </a:lnTo>
                <a:lnTo>
                  <a:pt x="788271" y="48385"/>
                </a:lnTo>
                <a:lnTo>
                  <a:pt x="744505" y="62751"/>
                </a:lnTo>
                <a:lnTo>
                  <a:pt x="701557" y="78855"/>
                </a:lnTo>
                <a:lnTo>
                  <a:pt x="659470" y="96655"/>
                </a:lnTo>
                <a:lnTo>
                  <a:pt x="618285" y="116110"/>
                </a:lnTo>
                <a:lnTo>
                  <a:pt x="578043" y="137177"/>
                </a:lnTo>
                <a:lnTo>
                  <a:pt x="538788" y="159816"/>
                </a:lnTo>
                <a:lnTo>
                  <a:pt x="500559" y="183983"/>
                </a:lnTo>
                <a:lnTo>
                  <a:pt x="463401" y="209637"/>
                </a:lnTo>
                <a:lnTo>
                  <a:pt x="427353" y="236737"/>
                </a:lnTo>
                <a:lnTo>
                  <a:pt x="392458" y="265241"/>
                </a:lnTo>
                <a:lnTo>
                  <a:pt x="358757" y="295106"/>
                </a:lnTo>
                <a:lnTo>
                  <a:pt x="326293" y="326292"/>
                </a:lnTo>
                <a:lnTo>
                  <a:pt x="295108" y="358756"/>
                </a:lnTo>
                <a:lnTo>
                  <a:pt x="265242" y="392456"/>
                </a:lnTo>
                <a:lnTo>
                  <a:pt x="236738" y="427351"/>
                </a:lnTo>
                <a:lnTo>
                  <a:pt x="209638" y="463398"/>
                </a:lnTo>
                <a:lnTo>
                  <a:pt x="183983" y="500557"/>
                </a:lnTo>
                <a:lnTo>
                  <a:pt x="159816" y="538785"/>
                </a:lnTo>
                <a:lnTo>
                  <a:pt x="137178" y="578040"/>
                </a:lnTo>
                <a:lnTo>
                  <a:pt x="116110" y="618281"/>
                </a:lnTo>
                <a:lnTo>
                  <a:pt x="96656" y="659466"/>
                </a:lnTo>
                <a:lnTo>
                  <a:pt x="78855" y="701553"/>
                </a:lnTo>
                <a:lnTo>
                  <a:pt x="62751" y="744500"/>
                </a:lnTo>
                <a:lnTo>
                  <a:pt x="48385" y="788265"/>
                </a:lnTo>
                <a:lnTo>
                  <a:pt x="35799" y="832807"/>
                </a:lnTo>
                <a:lnTo>
                  <a:pt x="25034" y="878084"/>
                </a:lnTo>
                <a:lnTo>
                  <a:pt x="16133" y="924054"/>
                </a:lnTo>
                <a:lnTo>
                  <a:pt x="9137" y="970675"/>
                </a:lnTo>
                <a:lnTo>
                  <a:pt x="4089" y="1017906"/>
                </a:lnTo>
                <a:lnTo>
                  <a:pt x="1029" y="1065704"/>
                </a:lnTo>
                <a:lnTo>
                  <a:pt x="0" y="1114028"/>
                </a:lnTo>
                <a:lnTo>
                  <a:pt x="1029" y="1162353"/>
                </a:lnTo>
                <a:lnTo>
                  <a:pt x="4089" y="1210152"/>
                </a:lnTo>
                <a:lnTo>
                  <a:pt x="9137" y="1257384"/>
                </a:lnTo>
                <a:lnTo>
                  <a:pt x="16133" y="1304006"/>
                </a:lnTo>
                <a:lnTo>
                  <a:pt x="25034" y="1349976"/>
                </a:lnTo>
                <a:lnTo>
                  <a:pt x="35799" y="1395254"/>
                </a:lnTo>
                <a:lnTo>
                  <a:pt x="48385" y="1439796"/>
                </a:lnTo>
                <a:lnTo>
                  <a:pt x="62751" y="1483562"/>
                </a:lnTo>
                <a:lnTo>
                  <a:pt x="78855" y="1526510"/>
                </a:lnTo>
                <a:lnTo>
                  <a:pt x="96656" y="1568597"/>
                </a:lnTo>
                <a:lnTo>
                  <a:pt x="116110" y="1609782"/>
                </a:lnTo>
                <a:lnTo>
                  <a:pt x="137178" y="1650024"/>
                </a:lnTo>
                <a:lnTo>
                  <a:pt x="159816" y="1689280"/>
                </a:lnTo>
                <a:lnTo>
                  <a:pt x="183983" y="1727508"/>
                </a:lnTo>
                <a:lnTo>
                  <a:pt x="209638" y="1764667"/>
                </a:lnTo>
                <a:lnTo>
                  <a:pt x="236738" y="1800715"/>
                </a:lnTo>
                <a:lnTo>
                  <a:pt x="265242" y="1835610"/>
                </a:lnTo>
                <a:lnTo>
                  <a:pt x="295108" y="1869310"/>
                </a:lnTo>
                <a:lnTo>
                  <a:pt x="326293" y="1901774"/>
                </a:lnTo>
                <a:lnTo>
                  <a:pt x="358757" y="1932960"/>
                </a:lnTo>
                <a:lnTo>
                  <a:pt x="392458" y="1962825"/>
                </a:lnTo>
                <a:lnTo>
                  <a:pt x="427353" y="1991329"/>
                </a:lnTo>
                <a:lnTo>
                  <a:pt x="463401" y="2018429"/>
                </a:lnTo>
                <a:lnTo>
                  <a:pt x="500559" y="2044084"/>
                </a:lnTo>
                <a:lnTo>
                  <a:pt x="538788" y="2068251"/>
                </a:lnTo>
                <a:lnTo>
                  <a:pt x="578043" y="2090890"/>
                </a:lnTo>
                <a:lnTo>
                  <a:pt x="618285" y="2111957"/>
                </a:lnTo>
                <a:lnTo>
                  <a:pt x="659470" y="2131412"/>
                </a:lnTo>
                <a:lnTo>
                  <a:pt x="701557" y="2149212"/>
                </a:lnTo>
                <a:lnTo>
                  <a:pt x="744505" y="2165316"/>
                </a:lnTo>
                <a:lnTo>
                  <a:pt x="788271" y="2179682"/>
                </a:lnTo>
                <a:lnTo>
                  <a:pt x="832814" y="2192268"/>
                </a:lnTo>
                <a:lnTo>
                  <a:pt x="878091" y="2203033"/>
                </a:lnTo>
                <a:lnTo>
                  <a:pt x="924062" y="2211934"/>
                </a:lnTo>
                <a:lnTo>
                  <a:pt x="970684" y="2218930"/>
                </a:lnTo>
                <a:lnTo>
                  <a:pt x="1017915" y="2223979"/>
                </a:lnTo>
                <a:lnTo>
                  <a:pt x="1065714" y="2227039"/>
                </a:lnTo>
                <a:lnTo>
                  <a:pt x="1114039" y="2228068"/>
                </a:lnTo>
                <a:close/>
              </a:path>
            </a:pathLst>
          </a:custGeom>
          <a:ln w="41883">
            <a:solidFill>
              <a:srgbClr val="147E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47278" y="9837353"/>
            <a:ext cx="3709670" cy="207010"/>
          </a:xfrm>
          <a:custGeom>
            <a:avLst/>
            <a:gdLst/>
            <a:ahLst/>
            <a:cxnLst/>
            <a:rect l="l" t="t" r="r" b="b"/>
            <a:pathLst>
              <a:path w="3709670" h="207009">
                <a:moveTo>
                  <a:pt x="0" y="206580"/>
                </a:moveTo>
                <a:lnTo>
                  <a:pt x="3709175" y="206580"/>
                </a:lnTo>
                <a:lnTo>
                  <a:pt x="3709175" y="0"/>
                </a:lnTo>
                <a:lnTo>
                  <a:pt x="0" y="0"/>
                </a:lnTo>
                <a:lnTo>
                  <a:pt x="0" y="206580"/>
                </a:lnTo>
                <a:close/>
              </a:path>
            </a:pathLst>
          </a:custGeom>
          <a:solidFill>
            <a:srgbClr val="187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210576" y="9837353"/>
            <a:ext cx="3709670" cy="207010"/>
          </a:xfrm>
          <a:custGeom>
            <a:avLst/>
            <a:gdLst/>
            <a:ahLst/>
            <a:cxnLst/>
            <a:rect l="l" t="t" r="r" b="b"/>
            <a:pathLst>
              <a:path w="3709670" h="207009">
                <a:moveTo>
                  <a:pt x="0" y="206580"/>
                </a:moveTo>
                <a:lnTo>
                  <a:pt x="3709175" y="206580"/>
                </a:lnTo>
                <a:lnTo>
                  <a:pt x="3709175" y="0"/>
                </a:lnTo>
                <a:lnTo>
                  <a:pt x="0" y="0"/>
                </a:lnTo>
                <a:lnTo>
                  <a:pt x="0" y="206580"/>
                </a:lnTo>
                <a:close/>
              </a:path>
            </a:pathLst>
          </a:custGeom>
          <a:solidFill>
            <a:srgbClr val="187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773873" y="9837353"/>
            <a:ext cx="3709670" cy="207010"/>
          </a:xfrm>
          <a:custGeom>
            <a:avLst/>
            <a:gdLst/>
            <a:ahLst/>
            <a:cxnLst/>
            <a:rect l="l" t="t" r="r" b="b"/>
            <a:pathLst>
              <a:path w="3709669" h="207009">
                <a:moveTo>
                  <a:pt x="0" y="206580"/>
                </a:moveTo>
                <a:lnTo>
                  <a:pt x="3709175" y="206580"/>
                </a:lnTo>
                <a:lnTo>
                  <a:pt x="3709175" y="0"/>
                </a:lnTo>
                <a:lnTo>
                  <a:pt x="0" y="0"/>
                </a:lnTo>
                <a:lnTo>
                  <a:pt x="0" y="206580"/>
                </a:lnTo>
                <a:close/>
              </a:path>
            </a:pathLst>
          </a:custGeom>
          <a:solidFill>
            <a:srgbClr val="187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16926" y="8928403"/>
            <a:ext cx="207010" cy="854710"/>
          </a:xfrm>
          <a:custGeom>
            <a:avLst/>
            <a:gdLst/>
            <a:ahLst/>
            <a:cxnLst/>
            <a:rect l="l" t="t" r="r" b="b"/>
            <a:pathLst>
              <a:path w="207010" h="854709">
                <a:moveTo>
                  <a:pt x="0" y="854120"/>
                </a:moveTo>
                <a:lnTo>
                  <a:pt x="206580" y="854120"/>
                </a:lnTo>
                <a:lnTo>
                  <a:pt x="206580" y="0"/>
                </a:lnTo>
                <a:lnTo>
                  <a:pt x="0" y="0"/>
                </a:lnTo>
                <a:lnTo>
                  <a:pt x="0" y="854120"/>
                </a:lnTo>
                <a:close/>
              </a:path>
            </a:pathLst>
          </a:custGeom>
          <a:solidFill>
            <a:srgbClr val="187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93154" y="9499437"/>
            <a:ext cx="854710" cy="854710"/>
          </a:xfrm>
          <a:custGeom>
            <a:avLst/>
            <a:gdLst/>
            <a:ahLst/>
            <a:cxnLst/>
            <a:rect l="l" t="t" r="r" b="b"/>
            <a:pathLst>
              <a:path w="854710" h="854709">
                <a:moveTo>
                  <a:pt x="427065" y="0"/>
                </a:moveTo>
                <a:lnTo>
                  <a:pt x="380531" y="2505"/>
                </a:lnTo>
                <a:lnTo>
                  <a:pt x="335448" y="9849"/>
                </a:lnTo>
                <a:lnTo>
                  <a:pt x="292077" y="21770"/>
                </a:lnTo>
                <a:lnTo>
                  <a:pt x="250679" y="38008"/>
                </a:lnTo>
                <a:lnTo>
                  <a:pt x="211514" y="58303"/>
                </a:lnTo>
                <a:lnTo>
                  <a:pt x="174843" y="82394"/>
                </a:lnTo>
                <a:lnTo>
                  <a:pt x="140926" y="110020"/>
                </a:lnTo>
                <a:lnTo>
                  <a:pt x="110024" y="140922"/>
                </a:lnTo>
                <a:lnTo>
                  <a:pt x="82397" y="174839"/>
                </a:lnTo>
                <a:lnTo>
                  <a:pt x="58305" y="211510"/>
                </a:lnTo>
                <a:lnTo>
                  <a:pt x="38010" y="250675"/>
                </a:lnTo>
                <a:lnTo>
                  <a:pt x="21771" y="292073"/>
                </a:lnTo>
                <a:lnTo>
                  <a:pt x="9849" y="335445"/>
                </a:lnTo>
                <a:lnTo>
                  <a:pt x="2505" y="380529"/>
                </a:lnTo>
                <a:lnTo>
                  <a:pt x="0" y="427065"/>
                </a:lnTo>
                <a:lnTo>
                  <a:pt x="2505" y="473596"/>
                </a:lnTo>
                <a:lnTo>
                  <a:pt x="9849" y="518675"/>
                </a:lnTo>
                <a:lnTo>
                  <a:pt x="21771" y="562044"/>
                </a:lnTo>
                <a:lnTo>
                  <a:pt x="38010" y="603440"/>
                </a:lnTo>
                <a:lnTo>
                  <a:pt x="58305" y="642604"/>
                </a:lnTo>
                <a:lnTo>
                  <a:pt x="82397" y="679274"/>
                </a:lnTo>
                <a:lnTo>
                  <a:pt x="110024" y="713191"/>
                </a:lnTo>
                <a:lnTo>
                  <a:pt x="140926" y="744093"/>
                </a:lnTo>
                <a:lnTo>
                  <a:pt x="174843" y="771720"/>
                </a:lnTo>
                <a:lnTo>
                  <a:pt x="211514" y="795812"/>
                </a:lnTo>
                <a:lnTo>
                  <a:pt x="250679" y="816108"/>
                </a:lnTo>
                <a:lnTo>
                  <a:pt x="292077" y="832348"/>
                </a:lnTo>
                <a:lnTo>
                  <a:pt x="335448" y="844270"/>
                </a:lnTo>
                <a:lnTo>
                  <a:pt x="380531" y="851614"/>
                </a:lnTo>
                <a:lnTo>
                  <a:pt x="427065" y="854120"/>
                </a:lnTo>
                <a:lnTo>
                  <a:pt x="473598" y="851614"/>
                </a:lnTo>
                <a:lnTo>
                  <a:pt x="518679" y="844270"/>
                </a:lnTo>
                <a:lnTo>
                  <a:pt x="562048" y="832348"/>
                </a:lnTo>
                <a:lnTo>
                  <a:pt x="603444" y="816108"/>
                </a:lnTo>
                <a:lnTo>
                  <a:pt x="642608" y="795812"/>
                </a:lnTo>
                <a:lnTo>
                  <a:pt x="679279" y="771720"/>
                </a:lnTo>
                <a:lnTo>
                  <a:pt x="713195" y="744093"/>
                </a:lnTo>
                <a:lnTo>
                  <a:pt x="744097" y="713191"/>
                </a:lnTo>
                <a:lnTo>
                  <a:pt x="771723" y="679274"/>
                </a:lnTo>
                <a:lnTo>
                  <a:pt x="795815" y="642604"/>
                </a:lnTo>
                <a:lnTo>
                  <a:pt x="816110" y="603440"/>
                </a:lnTo>
                <a:lnTo>
                  <a:pt x="832349" y="562044"/>
                </a:lnTo>
                <a:lnTo>
                  <a:pt x="844270" y="518675"/>
                </a:lnTo>
                <a:lnTo>
                  <a:pt x="851614" y="473596"/>
                </a:lnTo>
                <a:lnTo>
                  <a:pt x="854120" y="427065"/>
                </a:lnTo>
                <a:lnTo>
                  <a:pt x="851614" y="380529"/>
                </a:lnTo>
                <a:lnTo>
                  <a:pt x="844270" y="335445"/>
                </a:lnTo>
                <a:lnTo>
                  <a:pt x="832349" y="292073"/>
                </a:lnTo>
                <a:lnTo>
                  <a:pt x="816110" y="250675"/>
                </a:lnTo>
                <a:lnTo>
                  <a:pt x="795815" y="211510"/>
                </a:lnTo>
                <a:lnTo>
                  <a:pt x="771723" y="174839"/>
                </a:lnTo>
                <a:lnTo>
                  <a:pt x="744097" y="140922"/>
                </a:lnTo>
                <a:lnTo>
                  <a:pt x="713195" y="110020"/>
                </a:lnTo>
                <a:lnTo>
                  <a:pt x="679279" y="82394"/>
                </a:lnTo>
                <a:lnTo>
                  <a:pt x="642608" y="58303"/>
                </a:lnTo>
                <a:lnTo>
                  <a:pt x="603444" y="38008"/>
                </a:lnTo>
                <a:lnTo>
                  <a:pt x="562048" y="21770"/>
                </a:lnTo>
                <a:lnTo>
                  <a:pt x="518679" y="9849"/>
                </a:lnTo>
                <a:lnTo>
                  <a:pt x="473598" y="2505"/>
                </a:lnTo>
                <a:lnTo>
                  <a:pt x="427065" y="0"/>
                </a:lnTo>
                <a:close/>
              </a:path>
            </a:pathLst>
          </a:custGeom>
          <a:solidFill>
            <a:srgbClr val="187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99300" y="9739433"/>
            <a:ext cx="182245" cy="378460"/>
          </a:xfrm>
          <a:custGeom>
            <a:avLst/>
            <a:gdLst/>
            <a:ahLst/>
            <a:cxnLst/>
            <a:rect l="l" t="t" r="r" b="b"/>
            <a:pathLst>
              <a:path w="182245" h="378459">
                <a:moveTo>
                  <a:pt x="181816" y="107923"/>
                </a:moveTo>
                <a:lnTo>
                  <a:pt x="113221" y="107923"/>
                </a:lnTo>
                <a:lnTo>
                  <a:pt x="113221" y="337403"/>
                </a:lnTo>
                <a:lnTo>
                  <a:pt x="133395" y="375666"/>
                </a:lnTo>
                <a:lnTo>
                  <a:pt x="147262" y="378250"/>
                </a:lnTo>
                <a:lnTo>
                  <a:pt x="162379" y="375083"/>
                </a:lnTo>
                <a:lnTo>
                  <a:pt x="173177" y="365581"/>
                </a:lnTo>
                <a:lnTo>
                  <a:pt x="179656" y="349744"/>
                </a:lnTo>
                <a:lnTo>
                  <a:pt x="181816" y="327571"/>
                </a:lnTo>
                <a:lnTo>
                  <a:pt x="181816" y="107923"/>
                </a:lnTo>
                <a:close/>
              </a:path>
              <a:path w="182245" h="378459">
                <a:moveTo>
                  <a:pt x="161220" y="0"/>
                </a:moveTo>
                <a:lnTo>
                  <a:pt x="144403" y="0"/>
                </a:lnTo>
                <a:lnTo>
                  <a:pt x="139021" y="1507"/>
                </a:lnTo>
                <a:lnTo>
                  <a:pt x="117766" y="28742"/>
                </a:lnTo>
                <a:lnTo>
                  <a:pt x="110440" y="38339"/>
                </a:lnTo>
                <a:lnTo>
                  <a:pt x="75452" y="72148"/>
                </a:lnTo>
                <a:lnTo>
                  <a:pt x="36564" y="94562"/>
                </a:lnTo>
                <a:lnTo>
                  <a:pt x="27120" y="99132"/>
                </a:lnTo>
                <a:lnTo>
                  <a:pt x="19223" y="103262"/>
                </a:lnTo>
                <a:lnTo>
                  <a:pt x="12870" y="106950"/>
                </a:lnTo>
                <a:lnTo>
                  <a:pt x="8062" y="110195"/>
                </a:lnTo>
                <a:lnTo>
                  <a:pt x="2691" y="114226"/>
                </a:lnTo>
                <a:lnTo>
                  <a:pt x="0" y="120530"/>
                </a:lnTo>
                <a:lnTo>
                  <a:pt x="0" y="136508"/>
                </a:lnTo>
                <a:lnTo>
                  <a:pt x="2732" y="143021"/>
                </a:lnTo>
                <a:lnTo>
                  <a:pt x="13654" y="154288"/>
                </a:lnTo>
                <a:lnTo>
                  <a:pt x="19915" y="157094"/>
                </a:lnTo>
                <a:lnTo>
                  <a:pt x="26983" y="157094"/>
                </a:lnTo>
                <a:lnTo>
                  <a:pt x="40690" y="154021"/>
                </a:lnTo>
                <a:lnTo>
                  <a:pt x="59634" y="144803"/>
                </a:lnTo>
                <a:lnTo>
                  <a:pt x="83811" y="129437"/>
                </a:lnTo>
                <a:lnTo>
                  <a:pt x="113221" y="107923"/>
                </a:lnTo>
                <a:lnTo>
                  <a:pt x="181816" y="107923"/>
                </a:lnTo>
                <a:lnTo>
                  <a:pt x="181787" y="38339"/>
                </a:lnTo>
                <a:lnTo>
                  <a:pt x="168361" y="3444"/>
                </a:lnTo>
                <a:lnTo>
                  <a:pt x="1612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80223" y="8928403"/>
            <a:ext cx="207010" cy="854710"/>
          </a:xfrm>
          <a:custGeom>
            <a:avLst/>
            <a:gdLst/>
            <a:ahLst/>
            <a:cxnLst/>
            <a:rect l="l" t="t" r="r" b="b"/>
            <a:pathLst>
              <a:path w="207009" h="854709">
                <a:moveTo>
                  <a:pt x="0" y="854120"/>
                </a:moveTo>
                <a:lnTo>
                  <a:pt x="206580" y="854120"/>
                </a:lnTo>
                <a:lnTo>
                  <a:pt x="206580" y="0"/>
                </a:lnTo>
                <a:lnTo>
                  <a:pt x="0" y="0"/>
                </a:lnTo>
                <a:lnTo>
                  <a:pt x="0" y="854120"/>
                </a:lnTo>
                <a:close/>
              </a:path>
            </a:pathLst>
          </a:custGeom>
          <a:solidFill>
            <a:srgbClr val="187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356453" y="9499437"/>
            <a:ext cx="854710" cy="854710"/>
          </a:xfrm>
          <a:custGeom>
            <a:avLst/>
            <a:gdLst/>
            <a:ahLst/>
            <a:cxnLst/>
            <a:rect l="l" t="t" r="r" b="b"/>
            <a:pathLst>
              <a:path w="854709" h="854709">
                <a:moveTo>
                  <a:pt x="427065" y="0"/>
                </a:moveTo>
                <a:lnTo>
                  <a:pt x="380531" y="2505"/>
                </a:lnTo>
                <a:lnTo>
                  <a:pt x="335448" y="9849"/>
                </a:lnTo>
                <a:lnTo>
                  <a:pt x="292077" y="21770"/>
                </a:lnTo>
                <a:lnTo>
                  <a:pt x="250679" y="38008"/>
                </a:lnTo>
                <a:lnTo>
                  <a:pt x="211514" y="58303"/>
                </a:lnTo>
                <a:lnTo>
                  <a:pt x="174843" y="82394"/>
                </a:lnTo>
                <a:lnTo>
                  <a:pt x="140926" y="110020"/>
                </a:lnTo>
                <a:lnTo>
                  <a:pt x="110024" y="140922"/>
                </a:lnTo>
                <a:lnTo>
                  <a:pt x="82397" y="174839"/>
                </a:lnTo>
                <a:lnTo>
                  <a:pt x="58305" y="211510"/>
                </a:lnTo>
                <a:lnTo>
                  <a:pt x="38010" y="250675"/>
                </a:lnTo>
                <a:lnTo>
                  <a:pt x="21771" y="292073"/>
                </a:lnTo>
                <a:lnTo>
                  <a:pt x="9849" y="335445"/>
                </a:lnTo>
                <a:lnTo>
                  <a:pt x="2505" y="380529"/>
                </a:lnTo>
                <a:lnTo>
                  <a:pt x="0" y="427065"/>
                </a:lnTo>
                <a:lnTo>
                  <a:pt x="2505" y="473596"/>
                </a:lnTo>
                <a:lnTo>
                  <a:pt x="9849" y="518675"/>
                </a:lnTo>
                <a:lnTo>
                  <a:pt x="21771" y="562044"/>
                </a:lnTo>
                <a:lnTo>
                  <a:pt x="38010" y="603440"/>
                </a:lnTo>
                <a:lnTo>
                  <a:pt x="58305" y="642604"/>
                </a:lnTo>
                <a:lnTo>
                  <a:pt x="82397" y="679274"/>
                </a:lnTo>
                <a:lnTo>
                  <a:pt x="110024" y="713191"/>
                </a:lnTo>
                <a:lnTo>
                  <a:pt x="140926" y="744093"/>
                </a:lnTo>
                <a:lnTo>
                  <a:pt x="174843" y="771720"/>
                </a:lnTo>
                <a:lnTo>
                  <a:pt x="211514" y="795812"/>
                </a:lnTo>
                <a:lnTo>
                  <a:pt x="250679" y="816108"/>
                </a:lnTo>
                <a:lnTo>
                  <a:pt x="292077" y="832348"/>
                </a:lnTo>
                <a:lnTo>
                  <a:pt x="335448" y="844270"/>
                </a:lnTo>
                <a:lnTo>
                  <a:pt x="380531" y="851614"/>
                </a:lnTo>
                <a:lnTo>
                  <a:pt x="427065" y="854120"/>
                </a:lnTo>
                <a:lnTo>
                  <a:pt x="473598" y="851614"/>
                </a:lnTo>
                <a:lnTo>
                  <a:pt x="518679" y="844270"/>
                </a:lnTo>
                <a:lnTo>
                  <a:pt x="562048" y="832348"/>
                </a:lnTo>
                <a:lnTo>
                  <a:pt x="603444" y="816108"/>
                </a:lnTo>
                <a:lnTo>
                  <a:pt x="642608" y="795812"/>
                </a:lnTo>
                <a:lnTo>
                  <a:pt x="679279" y="771720"/>
                </a:lnTo>
                <a:lnTo>
                  <a:pt x="713195" y="744093"/>
                </a:lnTo>
                <a:lnTo>
                  <a:pt x="744097" y="713191"/>
                </a:lnTo>
                <a:lnTo>
                  <a:pt x="771723" y="679274"/>
                </a:lnTo>
                <a:lnTo>
                  <a:pt x="795815" y="642604"/>
                </a:lnTo>
                <a:lnTo>
                  <a:pt x="816110" y="603440"/>
                </a:lnTo>
                <a:lnTo>
                  <a:pt x="832349" y="562044"/>
                </a:lnTo>
                <a:lnTo>
                  <a:pt x="844270" y="518675"/>
                </a:lnTo>
                <a:lnTo>
                  <a:pt x="851614" y="473596"/>
                </a:lnTo>
                <a:lnTo>
                  <a:pt x="854120" y="427065"/>
                </a:lnTo>
                <a:lnTo>
                  <a:pt x="851614" y="380529"/>
                </a:lnTo>
                <a:lnTo>
                  <a:pt x="844270" y="335445"/>
                </a:lnTo>
                <a:lnTo>
                  <a:pt x="832349" y="292073"/>
                </a:lnTo>
                <a:lnTo>
                  <a:pt x="816110" y="250675"/>
                </a:lnTo>
                <a:lnTo>
                  <a:pt x="795815" y="211510"/>
                </a:lnTo>
                <a:lnTo>
                  <a:pt x="771723" y="174839"/>
                </a:lnTo>
                <a:lnTo>
                  <a:pt x="744097" y="140922"/>
                </a:lnTo>
                <a:lnTo>
                  <a:pt x="713195" y="110020"/>
                </a:lnTo>
                <a:lnTo>
                  <a:pt x="679279" y="82394"/>
                </a:lnTo>
                <a:lnTo>
                  <a:pt x="642608" y="58303"/>
                </a:lnTo>
                <a:lnTo>
                  <a:pt x="603444" y="38008"/>
                </a:lnTo>
                <a:lnTo>
                  <a:pt x="562048" y="21770"/>
                </a:lnTo>
                <a:lnTo>
                  <a:pt x="518679" y="9849"/>
                </a:lnTo>
                <a:lnTo>
                  <a:pt x="473598" y="2505"/>
                </a:lnTo>
                <a:lnTo>
                  <a:pt x="427065" y="0"/>
                </a:lnTo>
                <a:close/>
              </a:path>
            </a:pathLst>
          </a:custGeom>
          <a:solidFill>
            <a:srgbClr val="187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58560" y="9739424"/>
            <a:ext cx="259079" cy="372110"/>
          </a:xfrm>
          <a:custGeom>
            <a:avLst/>
            <a:gdLst/>
            <a:ahLst/>
            <a:cxnLst/>
            <a:rect l="l" t="t" r="r" b="b"/>
            <a:pathLst>
              <a:path w="259079" h="372109">
                <a:moveTo>
                  <a:pt x="237019" y="51192"/>
                </a:moveTo>
                <a:lnTo>
                  <a:pt x="125839" y="51192"/>
                </a:lnTo>
                <a:lnTo>
                  <a:pt x="133503" y="51635"/>
                </a:lnTo>
                <a:lnTo>
                  <a:pt x="140870" y="52963"/>
                </a:lnTo>
                <a:lnTo>
                  <a:pt x="175638" y="78049"/>
                </a:lnTo>
                <a:lnTo>
                  <a:pt x="183334" y="106928"/>
                </a:lnTo>
                <a:lnTo>
                  <a:pt x="182870" y="114488"/>
                </a:lnTo>
                <a:lnTo>
                  <a:pt x="167316" y="152630"/>
                </a:lnTo>
                <a:lnTo>
                  <a:pt x="139732" y="182292"/>
                </a:lnTo>
                <a:lnTo>
                  <a:pt x="114028" y="201921"/>
                </a:lnTo>
                <a:lnTo>
                  <a:pt x="105343" y="209023"/>
                </a:lnTo>
                <a:lnTo>
                  <a:pt x="68306" y="242650"/>
                </a:lnTo>
                <a:lnTo>
                  <a:pt x="38047" y="272469"/>
                </a:lnTo>
                <a:lnTo>
                  <a:pt x="10297" y="305720"/>
                </a:lnTo>
                <a:lnTo>
                  <a:pt x="0" y="330848"/>
                </a:lnTo>
                <a:lnTo>
                  <a:pt x="0" y="336900"/>
                </a:lnTo>
                <a:lnTo>
                  <a:pt x="23263" y="369340"/>
                </a:lnTo>
                <a:lnTo>
                  <a:pt x="40093" y="371957"/>
                </a:lnTo>
                <a:lnTo>
                  <a:pt x="225699" y="371957"/>
                </a:lnTo>
                <a:lnTo>
                  <a:pt x="258735" y="350690"/>
                </a:lnTo>
                <a:lnTo>
                  <a:pt x="258725" y="333204"/>
                </a:lnTo>
                <a:lnTo>
                  <a:pt x="218380" y="312440"/>
                </a:lnTo>
                <a:lnTo>
                  <a:pt x="86751" y="312440"/>
                </a:lnTo>
                <a:lnTo>
                  <a:pt x="90950" y="306053"/>
                </a:lnTo>
                <a:lnTo>
                  <a:pt x="119182" y="275437"/>
                </a:lnTo>
                <a:lnTo>
                  <a:pt x="151178" y="247887"/>
                </a:lnTo>
                <a:lnTo>
                  <a:pt x="168789" y="233410"/>
                </a:lnTo>
                <a:lnTo>
                  <a:pt x="183675" y="220998"/>
                </a:lnTo>
                <a:lnTo>
                  <a:pt x="213298" y="194429"/>
                </a:lnTo>
                <a:lnTo>
                  <a:pt x="236914" y="162277"/>
                </a:lnTo>
                <a:lnTo>
                  <a:pt x="251453" y="120690"/>
                </a:lnTo>
                <a:lnTo>
                  <a:pt x="252397" y="104907"/>
                </a:lnTo>
                <a:lnTo>
                  <a:pt x="251956" y="95538"/>
                </a:lnTo>
                <a:lnTo>
                  <a:pt x="250561" y="85840"/>
                </a:lnTo>
                <a:lnTo>
                  <a:pt x="248238" y="76314"/>
                </a:lnTo>
                <a:lnTo>
                  <a:pt x="244987" y="66961"/>
                </a:lnTo>
                <a:lnTo>
                  <a:pt x="240895" y="57965"/>
                </a:lnTo>
                <a:lnTo>
                  <a:pt x="237019" y="51192"/>
                </a:lnTo>
                <a:close/>
              </a:path>
              <a:path w="259079" h="372109">
                <a:moveTo>
                  <a:pt x="127346" y="0"/>
                </a:moveTo>
                <a:lnTo>
                  <a:pt x="83920" y="5322"/>
                </a:lnTo>
                <a:lnTo>
                  <a:pt x="40429" y="26983"/>
                </a:lnTo>
                <a:lnTo>
                  <a:pt x="13217" y="59359"/>
                </a:lnTo>
                <a:lnTo>
                  <a:pt x="1502" y="96112"/>
                </a:lnTo>
                <a:lnTo>
                  <a:pt x="1015" y="104907"/>
                </a:lnTo>
                <a:lnTo>
                  <a:pt x="1015" y="114488"/>
                </a:lnTo>
                <a:lnTo>
                  <a:pt x="3779" y="122059"/>
                </a:lnTo>
                <a:lnTo>
                  <a:pt x="14879" y="133147"/>
                </a:lnTo>
                <a:lnTo>
                  <a:pt x="21852" y="135922"/>
                </a:lnTo>
                <a:lnTo>
                  <a:pt x="39841" y="135922"/>
                </a:lnTo>
                <a:lnTo>
                  <a:pt x="65443" y="100876"/>
                </a:lnTo>
                <a:lnTo>
                  <a:pt x="69390" y="89609"/>
                </a:lnTo>
                <a:lnTo>
                  <a:pt x="72207" y="82719"/>
                </a:lnTo>
                <a:lnTo>
                  <a:pt x="110201" y="53005"/>
                </a:lnTo>
                <a:lnTo>
                  <a:pt x="125839" y="51192"/>
                </a:lnTo>
                <a:lnTo>
                  <a:pt x="237019" y="51192"/>
                </a:lnTo>
                <a:lnTo>
                  <a:pt x="236064" y="49524"/>
                </a:lnTo>
                <a:lnTo>
                  <a:pt x="209746" y="21695"/>
                </a:lnTo>
                <a:lnTo>
                  <a:pt x="163095" y="3028"/>
                </a:lnTo>
                <a:lnTo>
                  <a:pt x="145931" y="757"/>
                </a:lnTo>
                <a:lnTo>
                  <a:pt x="1273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806819" y="8830647"/>
            <a:ext cx="207010" cy="854710"/>
          </a:xfrm>
          <a:custGeom>
            <a:avLst/>
            <a:gdLst/>
            <a:ahLst/>
            <a:cxnLst/>
            <a:rect l="l" t="t" r="r" b="b"/>
            <a:pathLst>
              <a:path w="207009" h="854709">
                <a:moveTo>
                  <a:pt x="0" y="854120"/>
                </a:moveTo>
                <a:lnTo>
                  <a:pt x="206580" y="854120"/>
                </a:lnTo>
                <a:lnTo>
                  <a:pt x="206580" y="0"/>
                </a:lnTo>
                <a:lnTo>
                  <a:pt x="0" y="0"/>
                </a:lnTo>
                <a:lnTo>
                  <a:pt x="0" y="854120"/>
                </a:lnTo>
                <a:close/>
              </a:path>
            </a:pathLst>
          </a:custGeom>
          <a:solidFill>
            <a:srgbClr val="187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483049" y="9499437"/>
            <a:ext cx="854710" cy="854710"/>
          </a:xfrm>
          <a:custGeom>
            <a:avLst/>
            <a:gdLst/>
            <a:ahLst/>
            <a:cxnLst/>
            <a:rect l="l" t="t" r="r" b="b"/>
            <a:pathLst>
              <a:path w="854709" h="854709">
                <a:moveTo>
                  <a:pt x="427065" y="0"/>
                </a:moveTo>
                <a:lnTo>
                  <a:pt x="380531" y="2505"/>
                </a:lnTo>
                <a:lnTo>
                  <a:pt x="335448" y="9849"/>
                </a:lnTo>
                <a:lnTo>
                  <a:pt x="292077" y="21770"/>
                </a:lnTo>
                <a:lnTo>
                  <a:pt x="250679" y="38008"/>
                </a:lnTo>
                <a:lnTo>
                  <a:pt x="211514" y="58303"/>
                </a:lnTo>
                <a:lnTo>
                  <a:pt x="174843" y="82394"/>
                </a:lnTo>
                <a:lnTo>
                  <a:pt x="140926" y="110020"/>
                </a:lnTo>
                <a:lnTo>
                  <a:pt x="110024" y="140922"/>
                </a:lnTo>
                <a:lnTo>
                  <a:pt x="82397" y="174839"/>
                </a:lnTo>
                <a:lnTo>
                  <a:pt x="58305" y="211510"/>
                </a:lnTo>
                <a:lnTo>
                  <a:pt x="38010" y="250675"/>
                </a:lnTo>
                <a:lnTo>
                  <a:pt x="21771" y="292073"/>
                </a:lnTo>
                <a:lnTo>
                  <a:pt x="9849" y="335445"/>
                </a:lnTo>
                <a:lnTo>
                  <a:pt x="2505" y="380529"/>
                </a:lnTo>
                <a:lnTo>
                  <a:pt x="0" y="427065"/>
                </a:lnTo>
                <a:lnTo>
                  <a:pt x="2505" y="473596"/>
                </a:lnTo>
                <a:lnTo>
                  <a:pt x="9849" y="518675"/>
                </a:lnTo>
                <a:lnTo>
                  <a:pt x="21771" y="562044"/>
                </a:lnTo>
                <a:lnTo>
                  <a:pt x="38010" y="603440"/>
                </a:lnTo>
                <a:lnTo>
                  <a:pt x="58305" y="642604"/>
                </a:lnTo>
                <a:lnTo>
                  <a:pt x="82397" y="679274"/>
                </a:lnTo>
                <a:lnTo>
                  <a:pt x="110024" y="713191"/>
                </a:lnTo>
                <a:lnTo>
                  <a:pt x="140926" y="744093"/>
                </a:lnTo>
                <a:lnTo>
                  <a:pt x="174843" y="771720"/>
                </a:lnTo>
                <a:lnTo>
                  <a:pt x="211514" y="795812"/>
                </a:lnTo>
                <a:lnTo>
                  <a:pt x="250679" y="816108"/>
                </a:lnTo>
                <a:lnTo>
                  <a:pt x="292077" y="832348"/>
                </a:lnTo>
                <a:lnTo>
                  <a:pt x="335448" y="844270"/>
                </a:lnTo>
                <a:lnTo>
                  <a:pt x="380531" y="851614"/>
                </a:lnTo>
                <a:lnTo>
                  <a:pt x="427065" y="854120"/>
                </a:lnTo>
                <a:lnTo>
                  <a:pt x="473598" y="851614"/>
                </a:lnTo>
                <a:lnTo>
                  <a:pt x="518679" y="844270"/>
                </a:lnTo>
                <a:lnTo>
                  <a:pt x="562048" y="832348"/>
                </a:lnTo>
                <a:lnTo>
                  <a:pt x="603444" y="816108"/>
                </a:lnTo>
                <a:lnTo>
                  <a:pt x="642608" y="795812"/>
                </a:lnTo>
                <a:lnTo>
                  <a:pt x="679279" y="771720"/>
                </a:lnTo>
                <a:lnTo>
                  <a:pt x="713195" y="744093"/>
                </a:lnTo>
                <a:lnTo>
                  <a:pt x="744097" y="713191"/>
                </a:lnTo>
                <a:lnTo>
                  <a:pt x="771723" y="679274"/>
                </a:lnTo>
                <a:lnTo>
                  <a:pt x="795815" y="642604"/>
                </a:lnTo>
                <a:lnTo>
                  <a:pt x="816110" y="603440"/>
                </a:lnTo>
                <a:lnTo>
                  <a:pt x="832349" y="562044"/>
                </a:lnTo>
                <a:lnTo>
                  <a:pt x="844270" y="518675"/>
                </a:lnTo>
                <a:lnTo>
                  <a:pt x="851614" y="473596"/>
                </a:lnTo>
                <a:lnTo>
                  <a:pt x="854120" y="427065"/>
                </a:lnTo>
                <a:lnTo>
                  <a:pt x="851614" y="380529"/>
                </a:lnTo>
                <a:lnTo>
                  <a:pt x="844270" y="335445"/>
                </a:lnTo>
                <a:lnTo>
                  <a:pt x="832349" y="292073"/>
                </a:lnTo>
                <a:lnTo>
                  <a:pt x="816110" y="250675"/>
                </a:lnTo>
                <a:lnTo>
                  <a:pt x="795815" y="211510"/>
                </a:lnTo>
                <a:lnTo>
                  <a:pt x="771723" y="174839"/>
                </a:lnTo>
                <a:lnTo>
                  <a:pt x="744097" y="140922"/>
                </a:lnTo>
                <a:lnTo>
                  <a:pt x="713195" y="110020"/>
                </a:lnTo>
                <a:lnTo>
                  <a:pt x="679279" y="82394"/>
                </a:lnTo>
                <a:lnTo>
                  <a:pt x="642608" y="58303"/>
                </a:lnTo>
                <a:lnTo>
                  <a:pt x="603444" y="38008"/>
                </a:lnTo>
                <a:lnTo>
                  <a:pt x="562048" y="21770"/>
                </a:lnTo>
                <a:lnTo>
                  <a:pt x="518679" y="9849"/>
                </a:lnTo>
                <a:lnTo>
                  <a:pt x="473598" y="2505"/>
                </a:lnTo>
                <a:lnTo>
                  <a:pt x="427065" y="0"/>
                </a:lnTo>
                <a:close/>
              </a:path>
            </a:pathLst>
          </a:custGeom>
          <a:solidFill>
            <a:srgbClr val="187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762967" y="9736912"/>
            <a:ext cx="291465" cy="381000"/>
          </a:xfrm>
          <a:custGeom>
            <a:avLst/>
            <a:gdLst/>
            <a:ahLst/>
            <a:cxnLst/>
            <a:rect l="l" t="t" r="r" b="b"/>
            <a:pathLst>
              <a:path w="291465" h="381000">
                <a:moveTo>
                  <a:pt x="237542" y="295540"/>
                </a:moveTo>
                <a:lnTo>
                  <a:pt x="174497" y="295540"/>
                </a:lnTo>
                <a:lnTo>
                  <a:pt x="174497" y="342450"/>
                </a:lnTo>
                <a:lnTo>
                  <a:pt x="196611" y="380773"/>
                </a:lnTo>
                <a:lnTo>
                  <a:pt x="215606" y="380773"/>
                </a:lnTo>
                <a:lnTo>
                  <a:pt x="237542" y="342450"/>
                </a:lnTo>
                <a:lnTo>
                  <a:pt x="237542" y="295540"/>
                </a:lnTo>
                <a:close/>
              </a:path>
              <a:path w="291465" h="381000">
                <a:moveTo>
                  <a:pt x="199208" y="0"/>
                </a:moveTo>
                <a:lnTo>
                  <a:pt x="191313" y="0"/>
                </a:lnTo>
                <a:lnTo>
                  <a:pt x="184549" y="2649"/>
                </a:lnTo>
                <a:lnTo>
                  <a:pt x="157356" y="33538"/>
                </a:lnTo>
                <a:lnTo>
                  <a:pt x="23706" y="212318"/>
                </a:lnTo>
                <a:lnTo>
                  <a:pt x="16889" y="221323"/>
                </a:lnTo>
                <a:lnTo>
                  <a:pt x="0" y="252002"/>
                </a:lnTo>
                <a:lnTo>
                  <a:pt x="0" y="255196"/>
                </a:lnTo>
                <a:lnTo>
                  <a:pt x="18712" y="289440"/>
                </a:lnTo>
                <a:lnTo>
                  <a:pt x="47914" y="295540"/>
                </a:lnTo>
                <a:lnTo>
                  <a:pt x="252924" y="295540"/>
                </a:lnTo>
                <a:lnTo>
                  <a:pt x="291258" y="277300"/>
                </a:lnTo>
                <a:lnTo>
                  <a:pt x="291258" y="267552"/>
                </a:lnTo>
                <a:lnTo>
                  <a:pt x="257616" y="239381"/>
                </a:lnTo>
                <a:lnTo>
                  <a:pt x="66071" y="239050"/>
                </a:lnTo>
                <a:lnTo>
                  <a:pt x="174507" y="92541"/>
                </a:lnTo>
                <a:lnTo>
                  <a:pt x="237542" y="92541"/>
                </a:lnTo>
                <a:lnTo>
                  <a:pt x="237542" y="43873"/>
                </a:lnTo>
                <a:lnTo>
                  <a:pt x="235147" y="24675"/>
                </a:lnTo>
                <a:lnTo>
                  <a:pt x="227960" y="10965"/>
                </a:lnTo>
                <a:lnTo>
                  <a:pt x="215981" y="2741"/>
                </a:lnTo>
                <a:lnTo>
                  <a:pt x="199208" y="0"/>
                </a:lnTo>
                <a:close/>
              </a:path>
              <a:path w="291465" h="381000">
                <a:moveTo>
                  <a:pt x="237542" y="92541"/>
                </a:moveTo>
                <a:lnTo>
                  <a:pt x="174507" y="92541"/>
                </a:lnTo>
                <a:lnTo>
                  <a:pt x="174507" y="239050"/>
                </a:lnTo>
                <a:lnTo>
                  <a:pt x="237542" y="239050"/>
                </a:lnTo>
                <a:lnTo>
                  <a:pt x="237542" y="925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218404" y="2841250"/>
            <a:ext cx="4256812" cy="75123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91808" y="3937370"/>
            <a:ext cx="4257040" cy="5250180"/>
          </a:xfrm>
          <a:custGeom>
            <a:avLst/>
            <a:gdLst/>
            <a:ahLst/>
            <a:cxnLst/>
            <a:rect l="l" t="t" r="r" b="b"/>
            <a:pathLst>
              <a:path w="4257040" h="5250180">
                <a:moveTo>
                  <a:pt x="3843652" y="0"/>
                </a:moveTo>
                <a:lnTo>
                  <a:pt x="413160" y="0"/>
                </a:lnTo>
                <a:lnTo>
                  <a:pt x="174301" y="6455"/>
                </a:lnTo>
                <a:lnTo>
                  <a:pt x="51645" y="51645"/>
                </a:lnTo>
                <a:lnTo>
                  <a:pt x="6455" y="174301"/>
                </a:lnTo>
                <a:lnTo>
                  <a:pt x="0" y="413160"/>
                </a:lnTo>
                <a:lnTo>
                  <a:pt x="0" y="4836522"/>
                </a:lnTo>
                <a:lnTo>
                  <a:pt x="6455" y="5075381"/>
                </a:lnTo>
                <a:lnTo>
                  <a:pt x="51645" y="5198038"/>
                </a:lnTo>
                <a:lnTo>
                  <a:pt x="174301" y="5243227"/>
                </a:lnTo>
                <a:lnTo>
                  <a:pt x="413160" y="5249683"/>
                </a:lnTo>
                <a:lnTo>
                  <a:pt x="3843652" y="5249683"/>
                </a:lnTo>
                <a:lnTo>
                  <a:pt x="4082510" y="5243227"/>
                </a:lnTo>
                <a:lnTo>
                  <a:pt x="4205167" y="5198038"/>
                </a:lnTo>
                <a:lnTo>
                  <a:pt x="4250357" y="5075381"/>
                </a:lnTo>
                <a:lnTo>
                  <a:pt x="4256812" y="4836522"/>
                </a:lnTo>
                <a:lnTo>
                  <a:pt x="4256812" y="413160"/>
                </a:lnTo>
                <a:lnTo>
                  <a:pt x="4250357" y="174301"/>
                </a:lnTo>
                <a:lnTo>
                  <a:pt x="4205167" y="51645"/>
                </a:lnTo>
                <a:lnTo>
                  <a:pt x="4082510" y="6455"/>
                </a:lnTo>
                <a:lnTo>
                  <a:pt x="38436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478090" y="5396345"/>
            <a:ext cx="3491865" cy="2924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7200"/>
              </a:lnSpc>
            </a:pPr>
            <a:r>
              <a:rPr sz="2950" b="1" spc="-70" dirty="0">
                <a:solidFill>
                  <a:srgbClr val="187EBE"/>
                </a:solidFill>
                <a:latin typeface="Arial"/>
                <a:cs typeface="Arial"/>
              </a:rPr>
              <a:t>Develop </a:t>
            </a:r>
            <a:r>
              <a:rPr sz="2950" b="1" spc="-80" dirty="0">
                <a:solidFill>
                  <a:srgbClr val="187EBE"/>
                </a:solidFill>
                <a:latin typeface="Arial"/>
                <a:cs typeface="Arial"/>
              </a:rPr>
              <a:t>a </a:t>
            </a:r>
            <a:r>
              <a:rPr sz="2950" b="1" spc="-110" dirty="0">
                <a:solidFill>
                  <a:srgbClr val="187EBE"/>
                </a:solidFill>
                <a:latin typeface="Arial"/>
                <a:cs typeface="Arial"/>
              </a:rPr>
              <a:t>response-  </a:t>
            </a:r>
            <a:r>
              <a:rPr sz="2950" b="1" spc="-40" dirty="0">
                <a:solidFill>
                  <a:srgbClr val="187EBE"/>
                </a:solidFill>
                <a:latin typeface="Arial"/>
                <a:cs typeface="Arial"/>
              </a:rPr>
              <a:t>level strategy</a:t>
            </a:r>
            <a:r>
              <a:rPr sz="2950" b="1" spc="-135" dirty="0">
                <a:solidFill>
                  <a:srgbClr val="187EBE"/>
                </a:solidFill>
                <a:latin typeface="Arial"/>
                <a:cs typeface="Arial"/>
              </a:rPr>
              <a:t> </a:t>
            </a:r>
            <a:r>
              <a:rPr sz="2950" b="1" spc="45" dirty="0">
                <a:solidFill>
                  <a:srgbClr val="187EBE"/>
                </a:solidFill>
                <a:latin typeface="Arial"/>
                <a:cs typeface="Arial"/>
              </a:rPr>
              <a:t>to</a:t>
            </a:r>
            <a:endParaRPr sz="2950">
              <a:latin typeface="Arial"/>
              <a:cs typeface="Arial"/>
            </a:endParaRPr>
          </a:p>
          <a:p>
            <a:pPr marL="350520" marR="342900" algn="ctr">
              <a:lnSpc>
                <a:spcPct val="107200"/>
              </a:lnSpc>
            </a:pPr>
            <a:r>
              <a:rPr sz="2950" b="1" spc="-50" dirty="0">
                <a:solidFill>
                  <a:srgbClr val="187EBE"/>
                </a:solidFill>
                <a:latin typeface="Arial"/>
                <a:cs typeface="Arial"/>
              </a:rPr>
              <a:t>complement</a:t>
            </a:r>
            <a:r>
              <a:rPr sz="2950" b="1" spc="-105" dirty="0">
                <a:solidFill>
                  <a:srgbClr val="187EBE"/>
                </a:solidFill>
                <a:latin typeface="Arial"/>
                <a:cs typeface="Arial"/>
              </a:rPr>
              <a:t> </a:t>
            </a:r>
            <a:r>
              <a:rPr sz="2950" b="1" spc="-20" dirty="0">
                <a:solidFill>
                  <a:srgbClr val="187EBE"/>
                </a:solidFill>
                <a:latin typeface="Arial"/>
                <a:cs typeface="Arial"/>
              </a:rPr>
              <a:t>UN  </a:t>
            </a:r>
            <a:r>
              <a:rPr sz="2950" b="1" spc="-65" dirty="0">
                <a:solidFill>
                  <a:srgbClr val="187EBE"/>
                </a:solidFill>
                <a:latin typeface="Arial"/>
                <a:cs typeface="Arial"/>
              </a:rPr>
              <a:t>Women’s</a:t>
            </a:r>
            <a:r>
              <a:rPr sz="2950" b="1" spc="-135" dirty="0">
                <a:solidFill>
                  <a:srgbClr val="187EBE"/>
                </a:solidFill>
                <a:latin typeface="Arial"/>
                <a:cs typeface="Arial"/>
              </a:rPr>
              <a:t> </a:t>
            </a:r>
            <a:r>
              <a:rPr sz="2950" b="1" spc="-40" dirty="0">
                <a:solidFill>
                  <a:srgbClr val="187EBE"/>
                </a:solidFill>
                <a:latin typeface="Arial"/>
                <a:cs typeface="Arial"/>
              </a:rPr>
              <a:t>global  </a:t>
            </a:r>
            <a:r>
              <a:rPr sz="2950" b="1" spc="-5" dirty="0">
                <a:solidFill>
                  <a:srgbClr val="187EBE"/>
                </a:solidFill>
                <a:latin typeface="Arial"/>
                <a:cs typeface="Arial"/>
              </a:rPr>
              <a:t>humanitarian</a:t>
            </a:r>
            <a:endParaRPr sz="29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54"/>
              </a:spcBef>
            </a:pPr>
            <a:r>
              <a:rPr sz="2950" b="1" spc="-30" dirty="0">
                <a:solidFill>
                  <a:srgbClr val="187EBE"/>
                </a:solidFill>
                <a:latin typeface="Arial"/>
                <a:cs typeface="Arial"/>
              </a:rPr>
              <a:t>strategy.</a:t>
            </a:r>
            <a:endParaRPr sz="295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102597" y="2841250"/>
            <a:ext cx="2235835" cy="2192655"/>
          </a:xfrm>
          <a:custGeom>
            <a:avLst/>
            <a:gdLst/>
            <a:ahLst/>
            <a:cxnLst/>
            <a:rect l="l" t="t" r="r" b="b"/>
            <a:pathLst>
              <a:path w="2235835" h="2192654">
                <a:moveTo>
                  <a:pt x="1967500" y="0"/>
                </a:moveTo>
                <a:lnTo>
                  <a:pt x="267730" y="0"/>
                </a:lnTo>
                <a:lnTo>
                  <a:pt x="112948" y="4183"/>
                </a:lnTo>
                <a:lnTo>
                  <a:pt x="33466" y="33464"/>
                </a:lnTo>
                <a:lnTo>
                  <a:pt x="4183" y="112944"/>
                </a:lnTo>
                <a:lnTo>
                  <a:pt x="0" y="267719"/>
                </a:lnTo>
                <a:lnTo>
                  <a:pt x="0" y="1924527"/>
                </a:lnTo>
                <a:lnTo>
                  <a:pt x="4183" y="2079303"/>
                </a:lnTo>
                <a:lnTo>
                  <a:pt x="33466" y="2158782"/>
                </a:lnTo>
                <a:lnTo>
                  <a:pt x="112948" y="2188064"/>
                </a:lnTo>
                <a:lnTo>
                  <a:pt x="267730" y="2192247"/>
                </a:lnTo>
                <a:lnTo>
                  <a:pt x="1967500" y="2192247"/>
                </a:lnTo>
                <a:lnTo>
                  <a:pt x="2122281" y="2188064"/>
                </a:lnTo>
                <a:lnTo>
                  <a:pt x="2201764" y="2158782"/>
                </a:lnTo>
                <a:lnTo>
                  <a:pt x="2231047" y="2079303"/>
                </a:lnTo>
                <a:lnTo>
                  <a:pt x="2235230" y="1924527"/>
                </a:lnTo>
                <a:lnTo>
                  <a:pt x="2235230" y="267719"/>
                </a:lnTo>
                <a:lnTo>
                  <a:pt x="2231047" y="112944"/>
                </a:lnTo>
                <a:lnTo>
                  <a:pt x="2201764" y="33464"/>
                </a:lnTo>
                <a:lnTo>
                  <a:pt x="2122281" y="4183"/>
                </a:lnTo>
                <a:lnTo>
                  <a:pt x="1967500" y="0"/>
                </a:lnTo>
                <a:close/>
              </a:path>
            </a:pathLst>
          </a:custGeom>
          <a:solidFill>
            <a:srgbClr val="187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648508" y="3407501"/>
            <a:ext cx="1004569" cy="1004569"/>
          </a:xfrm>
          <a:custGeom>
            <a:avLst/>
            <a:gdLst/>
            <a:ahLst/>
            <a:cxnLst/>
            <a:rect l="l" t="t" r="r" b="b"/>
            <a:pathLst>
              <a:path w="1004570" h="1004570">
                <a:moveTo>
                  <a:pt x="501984" y="0"/>
                </a:moveTo>
                <a:lnTo>
                  <a:pt x="453640" y="2297"/>
                </a:lnTo>
                <a:lnTo>
                  <a:pt x="406596" y="9051"/>
                </a:lnTo>
                <a:lnTo>
                  <a:pt x="361062" y="20050"/>
                </a:lnTo>
                <a:lnTo>
                  <a:pt x="317249" y="35084"/>
                </a:lnTo>
                <a:lnTo>
                  <a:pt x="275368" y="53942"/>
                </a:lnTo>
                <a:lnTo>
                  <a:pt x="235628" y="76415"/>
                </a:lnTo>
                <a:lnTo>
                  <a:pt x="198240" y="102291"/>
                </a:lnTo>
                <a:lnTo>
                  <a:pt x="163414" y="131361"/>
                </a:lnTo>
                <a:lnTo>
                  <a:pt x="131361" y="163414"/>
                </a:lnTo>
                <a:lnTo>
                  <a:pt x="102291" y="198240"/>
                </a:lnTo>
                <a:lnTo>
                  <a:pt x="76415" y="235628"/>
                </a:lnTo>
                <a:lnTo>
                  <a:pt x="53942" y="275368"/>
                </a:lnTo>
                <a:lnTo>
                  <a:pt x="35084" y="317249"/>
                </a:lnTo>
                <a:lnTo>
                  <a:pt x="20050" y="361062"/>
                </a:lnTo>
                <a:lnTo>
                  <a:pt x="9051" y="406596"/>
                </a:lnTo>
                <a:lnTo>
                  <a:pt x="2297" y="453640"/>
                </a:lnTo>
                <a:lnTo>
                  <a:pt x="0" y="501984"/>
                </a:lnTo>
                <a:lnTo>
                  <a:pt x="2297" y="550329"/>
                </a:lnTo>
                <a:lnTo>
                  <a:pt x="9051" y="597373"/>
                </a:lnTo>
                <a:lnTo>
                  <a:pt x="20050" y="642906"/>
                </a:lnTo>
                <a:lnTo>
                  <a:pt x="35084" y="686719"/>
                </a:lnTo>
                <a:lnTo>
                  <a:pt x="53942" y="728601"/>
                </a:lnTo>
                <a:lnTo>
                  <a:pt x="76415" y="768341"/>
                </a:lnTo>
                <a:lnTo>
                  <a:pt x="102291" y="805729"/>
                </a:lnTo>
                <a:lnTo>
                  <a:pt x="131361" y="840554"/>
                </a:lnTo>
                <a:lnTo>
                  <a:pt x="163414" y="872607"/>
                </a:lnTo>
                <a:lnTo>
                  <a:pt x="198240" y="901677"/>
                </a:lnTo>
                <a:lnTo>
                  <a:pt x="235628" y="927554"/>
                </a:lnTo>
                <a:lnTo>
                  <a:pt x="275368" y="950026"/>
                </a:lnTo>
                <a:lnTo>
                  <a:pt x="317249" y="968885"/>
                </a:lnTo>
                <a:lnTo>
                  <a:pt x="361062" y="983918"/>
                </a:lnTo>
                <a:lnTo>
                  <a:pt x="406596" y="994917"/>
                </a:lnTo>
                <a:lnTo>
                  <a:pt x="453640" y="1001671"/>
                </a:lnTo>
                <a:lnTo>
                  <a:pt x="501984" y="1003969"/>
                </a:lnTo>
                <a:lnTo>
                  <a:pt x="550329" y="1001671"/>
                </a:lnTo>
                <a:lnTo>
                  <a:pt x="597373" y="994917"/>
                </a:lnTo>
                <a:lnTo>
                  <a:pt x="642906" y="983918"/>
                </a:lnTo>
                <a:lnTo>
                  <a:pt x="686719" y="968885"/>
                </a:lnTo>
                <a:lnTo>
                  <a:pt x="728601" y="950026"/>
                </a:lnTo>
                <a:lnTo>
                  <a:pt x="768341" y="927554"/>
                </a:lnTo>
                <a:lnTo>
                  <a:pt x="805729" y="901677"/>
                </a:lnTo>
                <a:lnTo>
                  <a:pt x="840554" y="872607"/>
                </a:lnTo>
                <a:lnTo>
                  <a:pt x="872607" y="840554"/>
                </a:lnTo>
                <a:lnTo>
                  <a:pt x="901677" y="805729"/>
                </a:lnTo>
                <a:lnTo>
                  <a:pt x="927554" y="768341"/>
                </a:lnTo>
                <a:lnTo>
                  <a:pt x="950026" y="728601"/>
                </a:lnTo>
                <a:lnTo>
                  <a:pt x="968885" y="686719"/>
                </a:lnTo>
                <a:lnTo>
                  <a:pt x="983918" y="642906"/>
                </a:lnTo>
                <a:lnTo>
                  <a:pt x="994917" y="597373"/>
                </a:lnTo>
                <a:lnTo>
                  <a:pt x="1001671" y="550329"/>
                </a:lnTo>
                <a:lnTo>
                  <a:pt x="1003969" y="501984"/>
                </a:lnTo>
                <a:lnTo>
                  <a:pt x="1001671" y="453640"/>
                </a:lnTo>
                <a:lnTo>
                  <a:pt x="994917" y="406596"/>
                </a:lnTo>
                <a:lnTo>
                  <a:pt x="983918" y="361062"/>
                </a:lnTo>
                <a:lnTo>
                  <a:pt x="968885" y="317249"/>
                </a:lnTo>
                <a:lnTo>
                  <a:pt x="950026" y="275368"/>
                </a:lnTo>
                <a:lnTo>
                  <a:pt x="927554" y="235628"/>
                </a:lnTo>
                <a:lnTo>
                  <a:pt x="901677" y="198240"/>
                </a:lnTo>
                <a:lnTo>
                  <a:pt x="872607" y="163414"/>
                </a:lnTo>
                <a:lnTo>
                  <a:pt x="840554" y="131361"/>
                </a:lnTo>
                <a:lnTo>
                  <a:pt x="805729" y="102291"/>
                </a:lnTo>
                <a:lnTo>
                  <a:pt x="768341" y="76415"/>
                </a:lnTo>
                <a:lnTo>
                  <a:pt x="728601" y="53942"/>
                </a:lnTo>
                <a:lnTo>
                  <a:pt x="686719" y="35084"/>
                </a:lnTo>
                <a:lnTo>
                  <a:pt x="642906" y="20050"/>
                </a:lnTo>
                <a:lnTo>
                  <a:pt x="597373" y="9051"/>
                </a:lnTo>
                <a:lnTo>
                  <a:pt x="550329" y="2297"/>
                </a:lnTo>
                <a:lnTo>
                  <a:pt x="501984" y="0"/>
                </a:lnTo>
                <a:close/>
              </a:path>
            </a:pathLst>
          </a:custGeom>
          <a:solidFill>
            <a:srgbClr val="E8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206276" y="3546942"/>
            <a:ext cx="614045" cy="195580"/>
          </a:xfrm>
          <a:custGeom>
            <a:avLst/>
            <a:gdLst/>
            <a:ahLst/>
            <a:cxnLst/>
            <a:rect l="l" t="t" r="r" b="b"/>
            <a:pathLst>
              <a:path w="614045" h="195579">
                <a:moveTo>
                  <a:pt x="613531" y="0"/>
                </a:moveTo>
                <a:lnTo>
                  <a:pt x="384501" y="0"/>
                </a:lnTo>
                <a:lnTo>
                  <a:pt x="253877" y="195219"/>
                </a:lnTo>
                <a:lnTo>
                  <a:pt x="0" y="195219"/>
                </a:lnTo>
              </a:path>
            </a:pathLst>
          </a:custGeom>
          <a:ln w="55778">
            <a:solidFill>
              <a:srgbClr val="284F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457263" y="3909486"/>
            <a:ext cx="418465" cy="0"/>
          </a:xfrm>
          <a:custGeom>
            <a:avLst/>
            <a:gdLst/>
            <a:ahLst/>
            <a:cxnLst/>
            <a:rect l="l" t="t" r="r" b="b"/>
            <a:pathLst>
              <a:path w="418464">
                <a:moveTo>
                  <a:pt x="418322" y="0"/>
                </a:moveTo>
                <a:lnTo>
                  <a:pt x="0" y="0"/>
                </a:lnTo>
              </a:path>
            </a:pathLst>
          </a:custGeom>
          <a:ln w="55778">
            <a:solidFill>
              <a:srgbClr val="284F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708254" y="3463276"/>
            <a:ext cx="195580" cy="195580"/>
          </a:xfrm>
          <a:custGeom>
            <a:avLst/>
            <a:gdLst/>
            <a:ahLst/>
            <a:cxnLst/>
            <a:rect l="l" t="t" r="r" b="b"/>
            <a:pathLst>
              <a:path w="195579" h="195579">
                <a:moveTo>
                  <a:pt x="97609" y="0"/>
                </a:moveTo>
                <a:lnTo>
                  <a:pt x="59617" y="7671"/>
                </a:lnTo>
                <a:lnTo>
                  <a:pt x="28590" y="28590"/>
                </a:lnTo>
                <a:lnTo>
                  <a:pt x="7671" y="59617"/>
                </a:lnTo>
                <a:lnTo>
                  <a:pt x="0" y="97609"/>
                </a:lnTo>
                <a:lnTo>
                  <a:pt x="7671" y="135601"/>
                </a:lnTo>
                <a:lnTo>
                  <a:pt x="28590" y="166628"/>
                </a:lnTo>
                <a:lnTo>
                  <a:pt x="59617" y="187547"/>
                </a:lnTo>
                <a:lnTo>
                  <a:pt x="97609" y="195219"/>
                </a:lnTo>
                <a:lnTo>
                  <a:pt x="135601" y="187547"/>
                </a:lnTo>
                <a:lnTo>
                  <a:pt x="166628" y="166628"/>
                </a:lnTo>
                <a:lnTo>
                  <a:pt x="187547" y="135601"/>
                </a:lnTo>
                <a:lnTo>
                  <a:pt x="195219" y="97609"/>
                </a:lnTo>
                <a:lnTo>
                  <a:pt x="187547" y="59617"/>
                </a:lnTo>
                <a:lnTo>
                  <a:pt x="166628" y="28590"/>
                </a:lnTo>
                <a:lnTo>
                  <a:pt x="135601" y="7671"/>
                </a:lnTo>
                <a:lnTo>
                  <a:pt x="97609" y="0"/>
                </a:lnTo>
                <a:close/>
              </a:path>
            </a:pathLst>
          </a:custGeom>
          <a:solidFill>
            <a:srgbClr val="A3D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708254" y="3463276"/>
            <a:ext cx="195580" cy="195580"/>
          </a:xfrm>
          <a:custGeom>
            <a:avLst/>
            <a:gdLst/>
            <a:ahLst/>
            <a:cxnLst/>
            <a:rect l="l" t="t" r="r" b="b"/>
            <a:pathLst>
              <a:path w="195579" h="195579">
                <a:moveTo>
                  <a:pt x="0" y="97609"/>
                </a:moveTo>
                <a:lnTo>
                  <a:pt x="7671" y="135601"/>
                </a:lnTo>
                <a:lnTo>
                  <a:pt x="28590" y="166628"/>
                </a:lnTo>
                <a:lnTo>
                  <a:pt x="59617" y="187547"/>
                </a:lnTo>
                <a:lnTo>
                  <a:pt x="97609" y="195219"/>
                </a:lnTo>
                <a:lnTo>
                  <a:pt x="135601" y="187547"/>
                </a:lnTo>
                <a:lnTo>
                  <a:pt x="166628" y="166628"/>
                </a:lnTo>
                <a:lnTo>
                  <a:pt x="187547" y="135601"/>
                </a:lnTo>
                <a:lnTo>
                  <a:pt x="195219" y="97609"/>
                </a:lnTo>
                <a:lnTo>
                  <a:pt x="187547" y="59617"/>
                </a:lnTo>
                <a:lnTo>
                  <a:pt x="166628" y="28590"/>
                </a:lnTo>
                <a:lnTo>
                  <a:pt x="135601" y="7671"/>
                </a:lnTo>
                <a:lnTo>
                  <a:pt x="97609" y="0"/>
                </a:lnTo>
                <a:lnTo>
                  <a:pt x="59617" y="7671"/>
                </a:lnTo>
                <a:lnTo>
                  <a:pt x="28590" y="28590"/>
                </a:lnTo>
                <a:lnTo>
                  <a:pt x="7671" y="59617"/>
                </a:lnTo>
                <a:lnTo>
                  <a:pt x="0" y="97609"/>
                </a:lnTo>
                <a:close/>
              </a:path>
            </a:pathLst>
          </a:custGeom>
          <a:ln w="55778">
            <a:solidFill>
              <a:srgbClr val="284F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401485" y="4076817"/>
            <a:ext cx="418465" cy="167640"/>
          </a:xfrm>
          <a:custGeom>
            <a:avLst/>
            <a:gdLst/>
            <a:ahLst/>
            <a:cxnLst/>
            <a:rect l="l" t="t" r="r" b="b"/>
            <a:pathLst>
              <a:path w="418464" h="167639">
                <a:moveTo>
                  <a:pt x="418322" y="167324"/>
                </a:moveTo>
                <a:lnTo>
                  <a:pt x="189292" y="167324"/>
                </a:lnTo>
                <a:lnTo>
                  <a:pt x="62636" y="0"/>
                </a:lnTo>
                <a:lnTo>
                  <a:pt x="0" y="0"/>
                </a:lnTo>
              </a:path>
            </a:pathLst>
          </a:custGeom>
          <a:ln w="55778">
            <a:solidFill>
              <a:srgbClr val="284F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708254" y="4161314"/>
            <a:ext cx="195580" cy="194945"/>
          </a:xfrm>
          <a:custGeom>
            <a:avLst/>
            <a:gdLst/>
            <a:ahLst/>
            <a:cxnLst/>
            <a:rect l="l" t="t" r="r" b="b"/>
            <a:pathLst>
              <a:path w="195579" h="194945">
                <a:moveTo>
                  <a:pt x="97609" y="0"/>
                </a:moveTo>
                <a:lnTo>
                  <a:pt x="59617" y="7638"/>
                </a:lnTo>
                <a:lnTo>
                  <a:pt x="28590" y="28467"/>
                </a:lnTo>
                <a:lnTo>
                  <a:pt x="7671" y="59361"/>
                </a:lnTo>
                <a:lnTo>
                  <a:pt x="0" y="97190"/>
                </a:lnTo>
                <a:lnTo>
                  <a:pt x="7671" y="135020"/>
                </a:lnTo>
                <a:lnTo>
                  <a:pt x="28590" y="165913"/>
                </a:lnTo>
                <a:lnTo>
                  <a:pt x="59617" y="186743"/>
                </a:lnTo>
                <a:lnTo>
                  <a:pt x="97609" y="194381"/>
                </a:lnTo>
                <a:lnTo>
                  <a:pt x="135601" y="186743"/>
                </a:lnTo>
                <a:lnTo>
                  <a:pt x="166628" y="165913"/>
                </a:lnTo>
                <a:lnTo>
                  <a:pt x="187547" y="135020"/>
                </a:lnTo>
                <a:lnTo>
                  <a:pt x="195219" y="97190"/>
                </a:lnTo>
                <a:lnTo>
                  <a:pt x="187547" y="59361"/>
                </a:lnTo>
                <a:lnTo>
                  <a:pt x="166628" y="28467"/>
                </a:lnTo>
                <a:lnTo>
                  <a:pt x="135601" y="7638"/>
                </a:lnTo>
                <a:lnTo>
                  <a:pt x="97609" y="0"/>
                </a:lnTo>
                <a:close/>
              </a:path>
            </a:pathLst>
          </a:custGeom>
          <a:solidFill>
            <a:srgbClr val="A3D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708254" y="4161314"/>
            <a:ext cx="195580" cy="194945"/>
          </a:xfrm>
          <a:custGeom>
            <a:avLst/>
            <a:gdLst/>
            <a:ahLst/>
            <a:cxnLst/>
            <a:rect l="l" t="t" r="r" b="b"/>
            <a:pathLst>
              <a:path w="195579" h="194945">
                <a:moveTo>
                  <a:pt x="0" y="97190"/>
                </a:moveTo>
                <a:lnTo>
                  <a:pt x="7671" y="59361"/>
                </a:lnTo>
                <a:lnTo>
                  <a:pt x="28590" y="28467"/>
                </a:lnTo>
                <a:lnTo>
                  <a:pt x="59617" y="7638"/>
                </a:lnTo>
                <a:lnTo>
                  <a:pt x="97609" y="0"/>
                </a:lnTo>
                <a:lnTo>
                  <a:pt x="135601" y="7638"/>
                </a:lnTo>
                <a:lnTo>
                  <a:pt x="166628" y="28467"/>
                </a:lnTo>
                <a:lnTo>
                  <a:pt x="187547" y="59361"/>
                </a:lnTo>
                <a:lnTo>
                  <a:pt x="195219" y="97190"/>
                </a:lnTo>
                <a:lnTo>
                  <a:pt x="187547" y="135020"/>
                </a:lnTo>
                <a:lnTo>
                  <a:pt x="166628" y="165913"/>
                </a:lnTo>
                <a:lnTo>
                  <a:pt x="135601" y="186743"/>
                </a:lnTo>
                <a:lnTo>
                  <a:pt x="97609" y="194381"/>
                </a:lnTo>
                <a:lnTo>
                  <a:pt x="59617" y="186743"/>
                </a:lnTo>
                <a:lnTo>
                  <a:pt x="28590" y="165913"/>
                </a:lnTo>
                <a:lnTo>
                  <a:pt x="7671" y="135020"/>
                </a:lnTo>
                <a:lnTo>
                  <a:pt x="0" y="97190"/>
                </a:lnTo>
                <a:close/>
              </a:path>
            </a:pathLst>
          </a:custGeom>
          <a:ln w="55778">
            <a:solidFill>
              <a:srgbClr val="284F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791918" y="3797932"/>
            <a:ext cx="195580" cy="195580"/>
          </a:xfrm>
          <a:custGeom>
            <a:avLst/>
            <a:gdLst/>
            <a:ahLst/>
            <a:cxnLst/>
            <a:rect l="l" t="t" r="r" b="b"/>
            <a:pathLst>
              <a:path w="195579" h="195579">
                <a:moveTo>
                  <a:pt x="97609" y="0"/>
                </a:moveTo>
                <a:lnTo>
                  <a:pt x="59612" y="7671"/>
                </a:lnTo>
                <a:lnTo>
                  <a:pt x="28586" y="28590"/>
                </a:lnTo>
                <a:lnTo>
                  <a:pt x="7669" y="59617"/>
                </a:lnTo>
                <a:lnTo>
                  <a:pt x="0" y="97609"/>
                </a:lnTo>
                <a:lnTo>
                  <a:pt x="7669" y="135601"/>
                </a:lnTo>
                <a:lnTo>
                  <a:pt x="28586" y="166628"/>
                </a:lnTo>
                <a:lnTo>
                  <a:pt x="59612" y="187547"/>
                </a:lnTo>
                <a:lnTo>
                  <a:pt x="97609" y="195219"/>
                </a:lnTo>
                <a:lnTo>
                  <a:pt x="135601" y="187547"/>
                </a:lnTo>
                <a:lnTo>
                  <a:pt x="166628" y="166628"/>
                </a:lnTo>
                <a:lnTo>
                  <a:pt x="187547" y="135601"/>
                </a:lnTo>
                <a:lnTo>
                  <a:pt x="195219" y="97609"/>
                </a:lnTo>
                <a:lnTo>
                  <a:pt x="187547" y="59617"/>
                </a:lnTo>
                <a:lnTo>
                  <a:pt x="166628" y="28590"/>
                </a:lnTo>
                <a:lnTo>
                  <a:pt x="135601" y="7671"/>
                </a:lnTo>
                <a:lnTo>
                  <a:pt x="97609" y="0"/>
                </a:lnTo>
                <a:close/>
              </a:path>
            </a:pathLst>
          </a:custGeom>
          <a:solidFill>
            <a:srgbClr val="A3D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791918" y="3797932"/>
            <a:ext cx="195580" cy="195580"/>
          </a:xfrm>
          <a:custGeom>
            <a:avLst/>
            <a:gdLst/>
            <a:ahLst/>
            <a:cxnLst/>
            <a:rect l="l" t="t" r="r" b="b"/>
            <a:pathLst>
              <a:path w="195579" h="195579">
                <a:moveTo>
                  <a:pt x="0" y="97609"/>
                </a:moveTo>
                <a:lnTo>
                  <a:pt x="7669" y="135601"/>
                </a:lnTo>
                <a:lnTo>
                  <a:pt x="28586" y="166628"/>
                </a:lnTo>
                <a:lnTo>
                  <a:pt x="59612" y="187547"/>
                </a:lnTo>
                <a:lnTo>
                  <a:pt x="97609" y="195219"/>
                </a:lnTo>
                <a:lnTo>
                  <a:pt x="135601" y="187547"/>
                </a:lnTo>
                <a:lnTo>
                  <a:pt x="166628" y="166628"/>
                </a:lnTo>
                <a:lnTo>
                  <a:pt x="187547" y="135601"/>
                </a:lnTo>
                <a:lnTo>
                  <a:pt x="195219" y="97609"/>
                </a:lnTo>
                <a:lnTo>
                  <a:pt x="187547" y="59617"/>
                </a:lnTo>
                <a:lnTo>
                  <a:pt x="166628" y="28590"/>
                </a:lnTo>
                <a:lnTo>
                  <a:pt x="135601" y="7671"/>
                </a:lnTo>
                <a:lnTo>
                  <a:pt x="97609" y="0"/>
                </a:lnTo>
                <a:lnTo>
                  <a:pt x="59612" y="7671"/>
                </a:lnTo>
                <a:lnTo>
                  <a:pt x="28586" y="28590"/>
                </a:lnTo>
                <a:lnTo>
                  <a:pt x="7669" y="59617"/>
                </a:lnTo>
                <a:lnTo>
                  <a:pt x="0" y="97609"/>
                </a:lnTo>
                <a:close/>
              </a:path>
            </a:pathLst>
          </a:custGeom>
          <a:ln w="55778">
            <a:solidFill>
              <a:srgbClr val="284F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150496" y="4272030"/>
            <a:ext cx="438150" cy="347980"/>
          </a:xfrm>
          <a:custGeom>
            <a:avLst/>
            <a:gdLst/>
            <a:ahLst/>
            <a:cxnLst/>
            <a:rect l="l" t="t" r="r" b="b"/>
            <a:pathLst>
              <a:path w="438150" h="347979">
                <a:moveTo>
                  <a:pt x="437546" y="347800"/>
                </a:moveTo>
                <a:lnTo>
                  <a:pt x="195208" y="0"/>
                </a:lnTo>
                <a:lnTo>
                  <a:pt x="0" y="0"/>
                </a:lnTo>
              </a:path>
            </a:pathLst>
          </a:custGeom>
          <a:ln w="55778">
            <a:solidFill>
              <a:srgbClr val="284F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485150" y="4495132"/>
            <a:ext cx="195580" cy="195580"/>
          </a:xfrm>
          <a:custGeom>
            <a:avLst/>
            <a:gdLst/>
            <a:ahLst/>
            <a:cxnLst/>
            <a:rect l="l" t="t" r="r" b="b"/>
            <a:pathLst>
              <a:path w="195579" h="195579">
                <a:moveTo>
                  <a:pt x="97609" y="0"/>
                </a:moveTo>
                <a:lnTo>
                  <a:pt x="59612" y="7671"/>
                </a:lnTo>
                <a:lnTo>
                  <a:pt x="28586" y="28590"/>
                </a:lnTo>
                <a:lnTo>
                  <a:pt x="7669" y="59617"/>
                </a:lnTo>
                <a:lnTo>
                  <a:pt x="0" y="97609"/>
                </a:lnTo>
                <a:lnTo>
                  <a:pt x="7669" y="135601"/>
                </a:lnTo>
                <a:lnTo>
                  <a:pt x="28586" y="166628"/>
                </a:lnTo>
                <a:lnTo>
                  <a:pt x="59612" y="187547"/>
                </a:lnTo>
                <a:lnTo>
                  <a:pt x="97609" y="195219"/>
                </a:lnTo>
                <a:lnTo>
                  <a:pt x="135601" y="187547"/>
                </a:lnTo>
                <a:lnTo>
                  <a:pt x="166628" y="166628"/>
                </a:lnTo>
                <a:lnTo>
                  <a:pt x="187547" y="135601"/>
                </a:lnTo>
                <a:lnTo>
                  <a:pt x="195219" y="97609"/>
                </a:lnTo>
                <a:lnTo>
                  <a:pt x="187547" y="59617"/>
                </a:lnTo>
                <a:lnTo>
                  <a:pt x="166628" y="28590"/>
                </a:lnTo>
                <a:lnTo>
                  <a:pt x="135601" y="7671"/>
                </a:lnTo>
                <a:lnTo>
                  <a:pt x="97609" y="0"/>
                </a:lnTo>
                <a:close/>
              </a:path>
            </a:pathLst>
          </a:custGeom>
          <a:solidFill>
            <a:srgbClr val="A3D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485150" y="4495132"/>
            <a:ext cx="195580" cy="195580"/>
          </a:xfrm>
          <a:custGeom>
            <a:avLst/>
            <a:gdLst/>
            <a:ahLst/>
            <a:cxnLst/>
            <a:rect l="l" t="t" r="r" b="b"/>
            <a:pathLst>
              <a:path w="195579" h="195579">
                <a:moveTo>
                  <a:pt x="0" y="97609"/>
                </a:moveTo>
                <a:lnTo>
                  <a:pt x="7669" y="59617"/>
                </a:lnTo>
                <a:lnTo>
                  <a:pt x="28586" y="28590"/>
                </a:lnTo>
                <a:lnTo>
                  <a:pt x="59612" y="7671"/>
                </a:lnTo>
                <a:lnTo>
                  <a:pt x="97609" y="0"/>
                </a:lnTo>
                <a:lnTo>
                  <a:pt x="135601" y="7671"/>
                </a:lnTo>
                <a:lnTo>
                  <a:pt x="166628" y="28590"/>
                </a:lnTo>
                <a:lnTo>
                  <a:pt x="187547" y="59617"/>
                </a:lnTo>
                <a:lnTo>
                  <a:pt x="195219" y="97609"/>
                </a:lnTo>
                <a:lnTo>
                  <a:pt x="187547" y="135601"/>
                </a:lnTo>
                <a:lnTo>
                  <a:pt x="166628" y="166628"/>
                </a:lnTo>
                <a:lnTo>
                  <a:pt x="135601" y="187547"/>
                </a:lnTo>
                <a:lnTo>
                  <a:pt x="97609" y="195219"/>
                </a:lnTo>
                <a:lnTo>
                  <a:pt x="59612" y="187547"/>
                </a:lnTo>
                <a:lnTo>
                  <a:pt x="28586" y="166628"/>
                </a:lnTo>
                <a:lnTo>
                  <a:pt x="7669" y="135601"/>
                </a:lnTo>
                <a:lnTo>
                  <a:pt x="0" y="97609"/>
                </a:lnTo>
                <a:close/>
              </a:path>
            </a:pathLst>
          </a:custGeom>
          <a:ln w="55778">
            <a:solidFill>
              <a:srgbClr val="284F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345707" y="3263126"/>
            <a:ext cx="276225" cy="256540"/>
          </a:xfrm>
          <a:custGeom>
            <a:avLst/>
            <a:gdLst/>
            <a:ahLst/>
            <a:cxnLst/>
            <a:rect l="l" t="t" r="r" b="b"/>
            <a:pathLst>
              <a:path w="276225" h="256539">
                <a:moveTo>
                  <a:pt x="275960" y="0"/>
                </a:moveTo>
                <a:lnTo>
                  <a:pt x="53118" y="255929"/>
                </a:lnTo>
                <a:lnTo>
                  <a:pt x="0" y="255929"/>
                </a:lnTo>
              </a:path>
            </a:pathLst>
          </a:custGeom>
          <a:ln w="55778">
            <a:solidFill>
              <a:srgbClr val="284F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540926" y="3184397"/>
            <a:ext cx="195580" cy="195580"/>
          </a:xfrm>
          <a:custGeom>
            <a:avLst/>
            <a:gdLst/>
            <a:ahLst/>
            <a:cxnLst/>
            <a:rect l="l" t="t" r="r" b="b"/>
            <a:pathLst>
              <a:path w="195579" h="195579">
                <a:moveTo>
                  <a:pt x="97609" y="0"/>
                </a:moveTo>
                <a:lnTo>
                  <a:pt x="59612" y="7671"/>
                </a:lnTo>
                <a:lnTo>
                  <a:pt x="28586" y="28590"/>
                </a:lnTo>
                <a:lnTo>
                  <a:pt x="7669" y="59617"/>
                </a:lnTo>
                <a:lnTo>
                  <a:pt x="0" y="97609"/>
                </a:lnTo>
                <a:lnTo>
                  <a:pt x="7669" y="135601"/>
                </a:lnTo>
                <a:lnTo>
                  <a:pt x="28586" y="166628"/>
                </a:lnTo>
                <a:lnTo>
                  <a:pt x="59612" y="187547"/>
                </a:lnTo>
                <a:lnTo>
                  <a:pt x="97609" y="195219"/>
                </a:lnTo>
                <a:lnTo>
                  <a:pt x="135601" y="187547"/>
                </a:lnTo>
                <a:lnTo>
                  <a:pt x="166628" y="166628"/>
                </a:lnTo>
                <a:lnTo>
                  <a:pt x="187547" y="135601"/>
                </a:lnTo>
                <a:lnTo>
                  <a:pt x="195219" y="97609"/>
                </a:lnTo>
                <a:lnTo>
                  <a:pt x="187547" y="59617"/>
                </a:lnTo>
                <a:lnTo>
                  <a:pt x="166628" y="28590"/>
                </a:lnTo>
                <a:lnTo>
                  <a:pt x="135601" y="7671"/>
                </a:lnTo>
                <a:lnTo>
                  <a:pt x="97609" y="0"/>
                </a:lnTo>
                <a:close/>
              </a:path>
            </a:pathLst>
          </a:custGeom>
          <a:solidFill>
            <a:srgbClr val="A3D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540926" y="3184397"/>
            <a:ext cx="195580" cy="195580"/>
          </a:xfrm>
          <a:custGeom>
            <a:avLst/>
            <a:gdLst/>
            <a:ahLst/>
            <a:cxnLst/>
            <a:rect l="l" t="t" r="r" b="b"/>
            <a:pathLst>
              <a:path w="195579" h="195579">
                <a:moveTo>
                  <a:pt x="0" y="97609"/>
                </a:moveTo>
                <a:lnTo>
                  <a:pt x="7669" y="135601"/>
                </a:lnTo>
                <a:lnTo>
                  <a:pt x="28586" y="166628"/>
                </a:lnTo>
                <a:lnTo>
                  <a:pt x="59612" y="187547"/>
                </a:lnTo>
                <a:lnTo>
                  <a:pt x="97609" y="195219"/>
                </a:lnTo>
                <a:lnTo>
                  <a:pt x="135601" y="187547"/>
                </a:lnTo>
                <a:lnTo>
                  <a:pt x="166628" y="166628"/>
                </a:lnTo>
                <a:lnTo>
                  <a:pt x="187547" y="135601"/>
                </a:lnTo>
                <a:lnTo>
                  <a:pt x="195219" y="97609"/>
                </a:lnTo>
                <a:lnTo>
                  <a:pt x="187547" y="59617"/>
                </a:lnTo>
                <a:lnTo>
                  <a:pt x="166628" y="28590"/>
                </a:lnTo>
                <a:lnTo>
                  <a:pt x="135601" y="7671"/>
                </a:lnTo>
                <a:lnTo>
                  <a:pt x="97609" y="0"/>
                </a:lnTo>
                <a:lnTo>
                  <a:pt x="59612" y="7671"/>
                </a:lnTo>
                <a:lnTo>
                  <a:pt x="28586" y="28590"/>
                </a:lnTo>
                <a:lnTo>
                  <a:pt x="7669" y="59617"/>
                </a:lnTo>
                <a:lnTo>
                  <a:pt x="0" y="97609"/>
                </a:lnTo>
                <a:close/>
              </a:path>
            </a:pathLst>
          </a:custGeom>
          <a:ln w="55778">
            <a:solidFill>
              <a:srgbClr val="284F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453292" y="3240170"/>
            <a:ext cx="781050" cy="1366520"/>
          </a:xfrm>
          <a:custGeom>
            <a:avLst/>
            <a:gdLst/>
            <a:ahLst/>
            <a:cxnLst/>
            <a:rect l="l" t="t" r="r" b="b"/>
            <a:pathLst>
              <a:path w="781050" h="1366520">
                <a:moveTo>
                  <a:pt x="780866" y="1199188"/>
                </a:moveTo>
                <a:lnTo>
                  <a:pt x="780866" y="1366513"/>
                </a:lnTo>
                <a:lnTo>
                  <a:pt x="558150" y="1366513"/>
                </a:lnTo>
                <a:lnTo>
                  <a:pt x="557229" y="1222810"/>
                </a:lnTo>
                <a:lnTo>
                  <a:pt x="512735" y="1210325"/>
                </a:lnTo>
                <a:lnTo>
                  <a:pt x="469848" y="1194347"/>
                </a:lnTo>
                <a:lnTo>
                  <a:pt x="428710" y="1174930"/>
                </a:lnTo>
                <a:lnTo>
                  <a:pt x="389464" y="1152132"/>
                </a:lnTo>
                <a:lnTo>
                  <a:pt x="290713" y="1243145"/>
                </a:lnTo>
                <a:lnTo>
                  <a:pt x="129357" y="1078082"/>
                </a:lnTo>
                <a:lnTo>
                  <a:pt x="212454" y="971436"/>
                </a:lnTo>
                <a:lnTo>
                  <a:pt x="189565" y="928313"/>
                </a:lnTo>
                <a:lnTo>
                  <a:pt x="169229" y="879732"/>
                </a:lnTo>
                <a:lnTo>
                  <a:pt x="152252" y="829360"/>
                </a:lnTo>
                <a:lnTo>
                  <a:pt x="139440" y="780866"/>
                </a:lnTo>
                <a:lnTo>
                  <a:pt x="0" y="780866"/>
                </a:lnTo>
                <a:lnTo>
                  <a:pt x="0" y="529879"/>
                </a:lnTo>
                <a:lnTo>
                  <a:pt x="142267" y="529879"/>
                </a:lnTo>
                <a:lnTo>
                  <a:pt x="154637" y="488392"/>
                </a:lnTo>
                <a:lnTo>
                  <a:pt x="170642" y="447587"/>
                </a:lnTo>
                <a:lnTo>
                  <a:pt x="190006" y="407447"/>
                </a:lnTo>
                <a:lnTo>
                  <a:pt x="212454" y="367957"/>
                </a:lnTo>
                <a:lnTo>
                  <a:pt x="129357" y="273897"/>
                </a:lnTo>
                <a:lnTo>
                  <a:pt x="290713" y="109598"/>
                </a:lnTo>
                <a:lnTo>
                  <a:pt x="389464" y="189941"/>
                </a:lnTo>
                <a:lnTo>
                  <a:pt x="428710" y="167598"/>
                </a:lnTo>
                <a:lnTo>
                  <a:pt x="469848" y="149182"/>
                </a:lnTo>
                <a:lnTo>
                  <a:pt x="512735" y="134204"/>
                </a:lnTo>
                <a:lnTo>
                  <a:pt x="557229" y="122174"/>
                </a:lnTo>
                <a:lnTo>
                  <a:pt x="558150" y="0"/>
                </a:lnTo>
                <a:lnTo>
                  <a:pt x="780866" y="0"/>
                </a:lnTo>
                <a:lnTo>
                  <a:pt x="780866" y="111556"/>
                </a:lnTo>
              </a:path>
            </a:pathLst>
          </a:custGeom>
          <a:ln w="55778">
            <a:solidFill>
              <a:srgbClr val="284F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979454" y="3742155"/>
            <a:ext cx="227329" cy="335280"/>
          </a:xfrm>
          <a:custGeom>
            <a:avLst/>
            <a:gdLst/>
            <a:ahLst/>
            <a:cxnLst/>
            <a:rect l="l" t="t" r="r" b="b"/>
            <a:pathLst>
              <a:path w="227330" h="335279">
                <a:moveTo>
                  <a:pt x="226820" y="334659"/>
                </a:moveTo>
                <a:lnTo>
                  <a:pt x="169167" y="334659"/>
                </a:lnTo>
                <a:lnTo>
                  <a:pt x="124195" y="328400"/>
                </a:lnTo>
                <a:lnTo>
                  <a:pt x="83784" y="310911"/>
                </a:lnTo>
                <a:lnTo>
                  <a:pt x="49546" y="284126"/>
                </a:lnTo>
                <a:lnTo>
                  <a:pt x="23095" y="249979"/>
                </a:lnTo>
                <a:lnTo>
                  <a:pt x="6042" y="210404"/>
                </a:lnTo>
                <a:lnTo>
                  <a:pt x="0" y="167335"/>
                </a:lnTo>
                <a:lnTo>
                  <a:pt x="6042" y="124265"/>
                </a:lnTo>
                <a:lnTo>
                  <a:pt x="23095" y="84688"/>
                </a:lnTo>
                <a:lnTo>
                  <a:pt x="49546" y="50539"/>
                </a:lnTo>
                <a:lnTo>
                  <a:pt x="83784" y="23751"/>
                </a:lnTo>
                <a:lnTo>
                  <a:pt x="124195" y="6260"/>
                </a:lnTo>
                <a:lnTo>
                  <a:pt x="169167" y="0"/>
                </a:lnTo>
                <a:lnTo>
                  <a:pt x="226820" y="0"/>
                </a:lnTo>
              </a:path>
            </a:pathLst>
          </a:custGeom>
          <a:ln w="55778">
            <a:solidFill>
              <a:srgbClr val="284F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760058" y="3519051"/>
            <a:ext cx="390525" cy="753110"/>
          </a:xfrm>
          <a:custGeom>
            <a:avLst/>
            <a:gdLst/>
            <a:ahLst/>
            <a:cxnLst/>
            <a:rect l="l" t="t" r="r" b="b"/>
            <a:pathLst>
              <a:path w="390525" h="753110">
                <a:moveTo>
                  <a:pt x="390438" y="0"/>
                </a:moveTo>
                <a:lnTo>
                  <a:pt x="342868" y="3159"/>
                </a:lnTo>
                <a:lnTo>
                  <a:pt x="296664" y="12353"/>
                </a:lnTo>
                <a:lnTo>
                  <a:pt x="252251" y="27159"/>
                </a:lnTo>
                <a:lnTo>
                  <a:pt x="210053" y="47151"/>
                </a:lnTo>
                <a:lnTo>
                  <a:pt x="170495" y="71905"/>
                </a:lnTo>
                <a:lnTo>
                  <a:pt x="134002" y="100997"/>
                </a:lnTo>
                <a:lnTo>
                  <a:pt x="100997" y="134002"/>
                </a:lnTo>
                <a:lnTo>
                  <a:pt x="71905" y="170495"/>
                </a:lnTo>
                <a:lnTo>
                  <a:pt x="47151" y="210053"/>
                </a:lnTo>
                <a:lnTo>
                  <a:pt x="27159" y="252251"/>
                </a:lnTo>
                <a:lnTo>
                  <a:pt x="12353" y="296664"/>
                </a:lnTo>
                <a:lnTo>
                  <a:pt x="3159" y="342868"/>
                </a:lnTo>
                <a:lnTo>
                  <a:pt x="0" y="390438"/>
                </a:lnTo>
                <a:lnTo>
                  <a:pt x="3159" y="437538"/>
                </a:lnTo>
                <a:lnTo>
                  <a:pt x="12353" y="482435"/>
                </a:lnTo>
                <a:lnTo>
                  <a:pt x="27159" y="524854"/>
                </a:lnTo>
                <a:lnTo>
                  <a:pt x="47151" y="564525"/>
                </a:lnTo>
                <a:lnTo>
                  <a:pt x="71905" y="601176"/>
                </a:lnTo>
                <a:lnTo>
                  <a:pt x="100997" y="634533"/>
                </a:lnTo>
                <a:lnTo>
                  <a:pt x="134002" y="664326"/>
                </a:lnTo>
                <a:lnTo>
                  <a:pt x="170495" y="690281"/>
                </a:lnTo>
                <a:lnTo>
                  <a:pt x="210053" y="712128"/>
                </a:lnTo>
                <a:lnTo>
                  <a:pt x="252251" y="729593"/>
                </a:lnTo>
                <a:lnTo>
                  <a:pt x="296664" y="742406"/>
                </a:lnTo>
                <a:lnTo>
                  <a:pt x="342868" y="750292"/>
                </a:lnTo>
                <a:lnTo>
                  <a:pt x="390438" y="752982"/>
                </a:lnTo>
              </a:path>
            </a:pathLst>
          </a:custGeom>
          <a:ln w="55778">
            <a:solidFill>
              <a:srgbClr val="284F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206275" y="3909490"/>
            <a:ext cx="55880" cy="0"/>
          </a:xfrm>
          <a:custGeom>
            <a:avLst/>
            <a:gdLst/>
            <a:ahLst/>
            <a:cxnLst/>
            <a:rect l="l" t="t" r="r" b="b"/>
            <a:pathLst>
              <a:path w="55879">
                <a:moveTo>
                  <a:pt x="27883" y="-27889"/>
                </a:moveTo>
                <a:lnTo>
                  <a:pt x="27883" y="27889"/>
                </a:lnTo>
              </a:path>
            </a:pathLst>
          </a:custGeom>
          <a:ln w="55767">
            <a:solidFill>
              <a:srgbClr val="284F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345715" y="3909490"/>
            <a:ext cx="55880" cy="0"/>
          </a:xfrm>
          <a:custGeom>
            <a:avLst/>
            <a:gdLst/>
            <a:ahLst/>
            <a:cxnLst/>
            <a:rect l="l" t="t" r="r" b="b"/>
            <a:pathLst>
              <a:path w="55879">
                <a:moveTo>
                  <a:pt x="27883" y="-27889"/>
                </a:moveTo>
                <a:lnTo>
                  <a:pt x="27883" y="27889"/>
                </a:lnTo>
              </a:path>
            </a:pathLst>
          </a:custGeom>
          <a:ln w="55767">
            <a:solidFill>
              <a:srgbClr val="284F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206275" y="3519051"/>
            <a:ext cx="55880" cy="0"/>
          </a:xfrm>
          <a:custGeom>
            <a:avLst/>
            <a:gdLst/>
            <a:ahLst/>
            <a:cxnLst/>
            <a:rect l="l" t="t" r="r" b="b"/>
            <a:pathLst>
              <a:path w="55879">
                <a:moveTo>
                  <a:pt x="27883" y="-27889"/>
                </a:moveTo>
                <a:lnTo>
                  <a:pt x="27883" y="27889"/>
                </a:lnTo>
              </a:path>
            </a:pathLst>
          </a:custGeom>
          <a:ln w="55767">
            <a:solidFill>
              <a:srgbClr val="284F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262043" y="4076815"/>
            <a:ext cx="83820" cy="0"/>
          </a:xfrm>
          <a:custGeom>
            <a:avLst/>
            <a:gdLst/>
            <a:ahLst/>
            <a:cxnLst/>
            <a:rect l="l" t="t" r="r" b="b"/>
            <a:pathLst>
              <a:path w="83820">
                <a:moveTo>
                  <a:pt x="83672" y="0"/>
                </a:moveTo>
                <a:lnTo>
                  <a:pt x="0" y="0"/>
                </a:lnTo>
              </a:path>
            </a:pathLst>
          </a:custGeom>
          <a:ln w="55778">
            <a:solidFill>
              <a:srgbClr val="284F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655105" y="3937370"/>
            <a:ext cx="4257040" cy="5250180"/>
          </a:xfrm>
          <a:custGeom>
            <a:avLst/>
            <a:gdLst/>
            <a:ahLst/>
            <a:cxnLst/>
            <a:rect l="l" t="t" r="r" b="b"/>
            <a:pathLst>
              <a:path w="4257040" h="5250180">
                <a:moveTo>
                  <a:pt x="3843652" y="0"/>
                </a:moveTo>
                <a:lnTo>
                  <a:pt x="413160" y="0"/>
                </a:lnTo>
                <a:lnTo>
                  <a:pt x="174301" y="6455"/>
                </a:lnTo>
                <a:lnTo>
                  <a:pt x="51645" y="51645"/>
                </a:lnTo>
                <a:lnTo>
                  <a:pt x="6455" y="174301"/>
                </a:lnTo>
                <a:lnTo>
                  <a:pt x="0" y="413160"/>
                </a:lnTo>
                <a:lnTo>
                  <a:pt x="0" y="4836522"/>
                </a:lnTo>
                <a:lnTo>
                  <a:pt x="6455" y="5075381"/>
                </a:lnTo>
                <a:lnTo>
                  <a:pt x="51645" y="5198038"/>
                </a:lnTo>
                <a:lnTo>
                  <a:pt x="174301" y="5243227"/>
                </a:lnTo>
                <a:lnTo>
                  <a:pt x="413160" y="5249683"/>
                </a:lnTo>
                <a:lnTo>
                  <a:pt x="3843652" y="5249683"/>
                </a:lnTo>
                <a:lnTo>
                  <a:pt x="4082510" y="5243227"/>
                </a:lnTo>
                <a:lnTo>
                  <a:pt x="4205167" y="5198038"/>
                </a:lnTo>
                <a:lnTo>
                  <a:pt x="4250357" y="5075381"/>
                </a:lnTo>
                <a:lnTo>
                  <a:pt x="4256812" y="4836522"/>
                </a:lnTo>
                <a:lnTo>
                  <a:pt x="4256812" y="413160"/>
                </a:lnTo>
                <a:lnTo>
                  <a:pt x="4250357" y="174301"/>
                </a:lnTo>
                <a:lnTo>
                  <a:pt x="4205167" y="51645"/>
                </a:lnTo>
                <a:lnTo>
                  <a:pt x="4082510" y="6455"/>
                </a:lnTo>
                <a:lnTo>
                  <a:pt x="38436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5768326" y="5428714"/>
            <a:ext cx="4038600" cy="33737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950" b="1" spc="5" dirty="0">
                <a:solidFill>
                  <a:srgbClr val="187EBE"/>
                </a:solidFill>
                <a:latin typeface="Arial"/>
                <a:cs typeface="Arial"/>
              </a:rPr>
              <a:t>Identify</a:t>
            </a:r>
            <a:r>
              <a:rPr sz="2950" b="1" spc="-125" dirty="0">
                <a:solidFill>
                  <a:srgbClr val="187EBE"/>
                </a:solidFill>
                <a:latin typeface="Arial"/>
                <a:cs typeface="Arial"/>
              </a:rPr>
              <a:t> </a:t>
            </a:r>
            <a:r>
              <a:rPr sz="2950" b="1" spc="-145" dirty="0">
                <a:solidFill>
                  <a:srgbClr val="187EBE"/>
                </a:solidFill>
                <a:latin typeface="Arial"/>
                <a:cs typeface="Arial"/>
              </a:rPr>
              <a:t>necessary</a:t>
            </a:r>
            <a:endParaRPr sz="2950">
              <a:latin typeface="Arial"/>
              <a:cs typeface="Arial"/>
            </a:endParaRPr>
          </a:p>
          <a:p>
            <a:pPr marL="174625" marR="174625" indent="12700" algn="just">
              <a:lnSpc>
                <a:spcPct val="107200"/>
              </a:lnSpc>
            </a:pPr>
            <a:r>
              <a:rPr sz="2950" b="1" spc="-65" dirty="0">
                <a:solidFill>
                  <a:srgbClr val="187EBE"/>
                </a:solidFill>
                <a:latin typeface="Arial"/>
                <a:cs typeface="Arial"/>
              </a:rPr>
              <a:t>leadership, </a:t>
            </a:r>
            <a:r>
              <a:rPr sz="2950" b="1" dirty="0">
                <a:solidFill>
                  <a:srgbClr val="187EBE"/>
                </a:solidFill>
                <a:latin typeface="Arial"/>
                <a:cs typeface="Arial"/>
              </a:rPr>
              <a:t>minimum  </a:t>
            </a:r>
            <a:r>
              <a:rPr sz="2950" b="1" spc="-90" dirty="0">
                <a:solidFill>
                  <a:srgbClr val="187EBE"/>
                </a:solidFill>
                <a:latin typeface="Arial"/>
                <a:cs typeface="Arial"/>
              </a:rPr>
              <a:t>levels </a:t>
            </a:r>
            <a:r>
              <a:rPr sz="2950" b="1" spc="-15" dirty="0">
                <a:solidFill>
                  <a:srgbClr val="187EBE"/>
                </a:solidFill>
                <a:latin typeface="Arial"/>
                <a:cs typeface="Arial"/>
              </a:rPr>
              <a:t>of </a:t>
            </a:r>
            <a:r>
              <a:rPr sz="2950" b="1" spc="-10" dirty="0">
                <a:solidFill>
                  <a:srgbClr val="187EBE"/>
                </a:solidFill>
                <a:latin typeface="Arial"/>
                <a:cs typeface="Arial"/>
              </a:rPr>
              <a:t>staffing </a:t>
            </a:r>
            <a:r>
              <a:rPr sz="2950" b="1" spc="-50" dirty="0">
                <a:solidFill>
                  <a:srgbClr val="187EBE"/>
                </a:solidFill>
                <a:latin typeface="Arial"/>
                <a:cs typeface="Arial"/>
              </a:rPr>
              <a:t>and  </a:t>
            </a:r>
            <a:r>
              <a:rPr sz="2950" b="1" spc="-40" dirty="0">
                <a:solidFill>
                  <a:srgbClr val="187EBE"/>
                </a:solidFill>
                <a:latin typeface="Arial"/>
                <a:cs typeface="Arial"/>
              </a:rPr>
              <a:t>office </a:t>
            </a:r>
            <a:r>
              <a:rPr sz="2950" b="1" spc="-90" dirty="0">
                <a:solidFill>
                  <a:srgbClr val="187EBE"/>
                </a:solidFill>
                <a:latin typeface="Arial"/>
                <a:cs typeface="Arial"/>
              </a:rPr>
              <a:t>structures </a:t>
            </a:r>
            <a:r>
              <a:rPr sz="2950" b="1" spc="-20" dirty="0">
                <a:solidFill>
                  <a:srgbClr val="187EBE"/>
                </a:solidFill>
                <a:latin typeface="Arial"/>
                <a:cs typeface="Arial"/>
              </a:rPr>
              <a:t>for</a:t>
            </a:r>
            <a:r>
              <a:rPr sz="2950" b="1" spc="-125" dirty="0">
                <a:solidFill>
                  <a:srgbClr val="187EBE"/>
                </a:solidFill>
                <a:latin typeface="Arial"/>
                <a:cs typeface="Arial"/>
              </a:rPr>
              <a:t> </a:t>
            </a:r>
            <a:r>
              <a:rPr sz="2950" b="1" spc="-80" dirty="0">
                <a:solidFill>
                  <a:srgbClr val="187EBE"/>
                </a:solidFill>
                <a:latin typeface="Arial"/>
                <a:cs typeface="Arial"/>
              </a:rPr>
              <a:t>a</a:t>
            </a:r>
            <a:endParaRPr sz="2950">
              <a:latin typeface="Arial"/>
              <a:cs typeface="Arial"/>
            </a:endParaRPr>
          </a:p>
          <a:p>
            <a:pPr marL="12700" marR="5080" algn="ctr">
              <a:lnSpc>
                <a:spcPct val="107200"/>
              </a:lnSpc>
            </a:pPr>
            <a:r>
              <a:rPr sz="2950" b="1" spc="-85" dirty="0">
                <a:solidFill>
                  <a:srgbClr val="187EBE"/>
                </a:solidFill>
                <a:latin typeface="Arial"/>
                <a:cs typeface="Arial"/>
              </a:rPr>
              <a:t>response-level </a:t>
            </a:r>
            <a:r>
              <a:rPr sz="2950" b="1" spc="-35" dirty="0">
                <a:solidFill>
                  <a:srgbClr val="187EBE"/>
                </a:solidFill>
                <a:latin typeface="Arial"/>
                <a:cs typeface="Arial"/>
              </a:rPr>
              <a:t>strategy  </a:t>
            </a:r>
            <a:r>
              <a:rPr sz="2950" b="1" spc="-40" dirty="0">
                <a:solidFill>
                  <a:srgbClr val="187EBE"/>
                </a:solidFill>
                <a:latin typeface="Arial"/>
                <a:cs typeface="Arial"/>
              </a:rPr>
              <a:t>in</a:t>
            </a:r>
            <a:r>
              <a:rPr sz="2950" b="1" spc="-110" dirty="0">
                <a:solidFill>
                  <a:srgbClr val="187EBE"/>
                </a:solidFill>
                <a:latin typeface="Arial"/>
                <a:cs typeface="Arial"/>
              </a:rPr>
              <a:t> </a:t>
            </a:r>
            <a:r>
              <a:rPr sz="2950" b="1" spc="-5" dirty="0">
                <a:solidFill>
                  <a:srgbClr val="187EBE"/>
                </a:solidFill>
                <a:latin typeface="Arial"/>
                <a:cs typeface="Arial"/>
              </a:rPr>
              <a:t>humanitarian</a:t>
            </a:r>
            <a:endParaRPr sz="29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54"/>
              </a:spcBef>
            </a:pPr>
            <a:r>
              <a:rPr sz="2950" b="1" spc="-55" dirty="0">
                <a:solidFill>
                  <a:srgbClr val="187EBE"/>
                </a:solidFill>
                <a:latin typeface="Arial"/>
                <a:cs typeface="Arial"/>
              </a:rPr>
              <a:t>settings.</a:t>
            </a:r>
            <a:endParaRPr sz="295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6665896" y="2841250"/>
            <a:ext cx="2235835" cy="2192655"/>
          </a:xfrm>
          <a:custGeom>
            <a:avLst/>
            <a:gdLst/>
            <a:ahLst/>
            <a:cxnLst/>
            <a:rect l="l" t="t" r="r" b="b"/>
            <a:pathLst>
              <a:path w="2235834" h="2192654">
                <a:moveTo>
                  <a:pt x="1967500" y="0"/>
                </a:moveTo>
                <a:lnTo>
                  <a:pt x="267730" y="0"/>
                </a:lnTo>
                <a:lnTo>
                  <a:pt x="112948" y="4183"/>
                </a:lnTo>
                <a:lnTo>
                  <a:pt x="33466" y="33464"/>
                </a:lnTo>
                <a:lnTo>
                  <a:pt x="4183" y="112944"/>
                </a:lnTo>
                <a:lnTo>
                  <a:pt x="0" y="267719"/>
                </a:lnTo>
                <a:lnTo>
                  <a:pt x="0" y="1924527"/>
                </a:lnTo>
                <a:lnTo>
                  <a:pt x="4183" y="2079303"/>
                </a:lnTo>
                <a:lnTo>
                  <a:pt x="33466" y="2158782"/>
                </a:lnTo>
                <a:lnTo>
                  <a:pt x="112948" y="2188064"/>
                </a:lnTo>
                <a:lnTo>
                  <a:pt x="267730" y="2192247"/>
                </a:lnTo>
                <a:lnTo>
                  <a:pt x="1967500" y="2192247"/>
                </a:lnTo>
                <a:lnTo>
                  <a:pt x="2122281" y="2188064"/>
                </a:lnTo>
                <a:lnTo>
                  <a:pt x="2201764" y="2158782"/>
                </a:lnTo>
                <a:lnTo>
                  <a:pt x="2231047" y="2079303"/>
                </a:lnTo>
                <a:lnTo>
                  <a:pt x="2235230" y="1924527"/>
                </a:lnTo>
                <a:lnTo>
                  <a:pt x="2235230" y="267719"/>
                </a:lnTo>
                <a:lnTo>
                  <a:pt x="2231047" y="112944"/>
                </a:lnTo>
                <a:lnTo>
                  <a:pt x="2201764" y="33464"/>
                </a:lnTo>
                <a:lnTo>
                  <a:pt x="2122281" y="4183"/>
                </a:lnTo>
                <a:lnTo>
                  <a:pt x="1967500" y="0"/>
                </a:lnTo>
                <a:close/>
              </a:path>
            </a:pathLst>
          </a:custGeom>
          <a:solidFill>
            <a:srgbClr val="187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066569" y="3269431"/>
            <a:ext cx="1478280" cy="1478280"/>
          </a:xfrm>
          <a:custGeom>
            <a:avLst/>
            <a:gdLst/>
            <a:ahLst/>
            <a:cxnLst/>
            <a:rect l="l" t="t" r="r" b="b"/>
            <a:pathLst>
              <a:path w="1478279" h="1478279">
                <a:moveTo>
                  <a:pt x="739024" y="0"/>
                </a:moveTo>
                <a:lnTo>
                  <a:pt x="690433" y="1571"/>
                </a:lnTo>
                <a:lnTo>
                  <a:pt x="642681" y="6223"/>
                </a:lnTo>
                <a:lnTo>
                  <a:pt x="595865" y="13855"/>
                </a:lnTo>
                <a:lnTo>
                  <a:pt x="550084" y="24372"/>
                </a:lnTo>
                <a:lnTo>
                  <a:pt x="505434" y="37676"/>
                </a:lnTo>
                <a:lnTo>
                  <a:pt x="462013" y="53670"/>
                </a:lnTo>
                <a:lnTo>
                  <a:pt x="419918" y="72255"/>
                </a:lnTo>
                <a:lnTo>
                  <a:pt x="379247" y="93336"/>
                </a:lnTo>
                <a:lnTo>
                  <a:pt x="340096" y="116813"/>
                </a:lnTo>
                <a:lnTo>
                  <a:pt x="302564" y="142591"/>
                </a:lnTo>
                <a:lnTo>
                  <a:pt x="266748" y="170572"/>
                </a:lnTo>
                <a:lnTo>
                  <a:pt x="232745" y="200657"/>
                </a:lnTo>
                <a:lnTo>
                  <a:pt x="200652" y="232750"/>
                </a:lnTo>
                <a:lnTo>
                  <a:pt x="170567" y="266754"/>
                </a:lnTo>
                <a:lnTo>
                  <a:pt x="142587" y="302571"/>
                </a:lnTo>
                <a:lnTo>
                  <a:pt x="116810" y="340104"/>
                </a:lnTo>
                <a:lnTo>
                  <a:pt x="93333" y="379255"/>
                </a:lnTo>
                <a:lnTo>
                  <a:pt x="72253" y="419927"/>
                </a:lnTo>
                <a:lnTo>
                  <a:pt x="53668" y="462022"/>
                </a:lnTo>
                <a:lnTo>
                  <a:pt x="37675" y="505443"/>
                </a:lnTo>
                <a:lnTo>
                  <a:pt x="24372" y="550094"/>
                </a:lnTo>
                <a:lnTo>
                  <a:pt x="13855" y="595875"/>
                </a:lnTo>
                <a:lnTo>
                  <a:pt x="6222" y="642691"/>
                </a:lnTo>
                <a:lnTo>
                  <a:pt x="1571" y="690443"/>
                </a:lnTo>
                <a:lnTo>
                  <a:pt x="0" y="739035"/>
                </a:lnTo>
                <a:lnTo>
                  <a:pt x="1571" y="787626"/>
                </a:lnTo>
                <a:lnTo>
                  <a:pt x="6222" y="835378"/>
                </a:lnTo>
                <a:lnTo>
                  <a:pt x="13855" y="882194"/>
                </a:lnTo>
                <a:lnTo>
                  <a:pt x="24372" y="927976"/>
                </a:lnTo>
                <a:lnTo>
                  <a:pt x="37675" y="972626"/>
                </a:lnTo>
                <a:lnTo>
                  <a:pt x="53668" y="1016047"/>
                </a:lnTo>
                <a:lnTo>
                  <a:pt x="72253" y="1058142"/>
                </a:lnTo>
                <a:lnTo>
                  <a:pt x="93333" y="1098814"/>
                </a:lnTo>
                <a:lnTo>
                  <a:pt x="116810" y="1137965"/>
                </a:lnTo>
                <a:lnTo>
                  <a:pt x="142587" y="1175497"/>
                </a:lnTo>
                <a:lnTo>
                  <a:pt x="170567" y="1211314"/>
                </a:lnTo>
                <a:lnTo>
                  <a:pt x="200652" y="1245318"/>
                </a:lnTo>
                <a:lnTo>
                  <a:pt x="232745" y="1277411"/>
                </a:lnTo>
                <a:lnTo>
                  <a:pt x="266748" y="1307496"/>
                </a:lnTo>
                <a:lnTo>
                  <a:pt x="302564" y="1335476"/>
                </a:lnTo>
                <a:lnTo>
                  <a:pt x="340096" y="1361253"/>
                </a:lnTo>
                <a:lnTo>
                  <a:pt x="379247" y="1384730"/>
                </a:lnTo>
                <a:lnTo>
                  <a:pt x="419918" y="1405810"/>
                </a:lnTo>
                <a:lnTo>
                  <a:pt x="462013" y="1424395"/>
                </a:lnTo>
                <a:lnTo>
                  <a:pt x="505434" y="1440388"/>
                </a:lnTo>
                <a:lnTo>
                  <a:pt x="550084" y="1453691"/>
                </a:lnTo>
                <a:lnTo>
                  <a:pt x="595865" y="1464207"/>
                </a:lnTo>
                <a:lnTo>
                  <a:pt x="642681" y="1471838"/>
                </a:lnTo>
                <a:lnTo>
                  <a:pt x="690433" y="1476488"/>
                </a:lnTo>
                <a:lnTo>
                  <a:pt x="739024" y="1478059"/>
                </a:lnTo>
                <a:lnTo>
                  <a:pt x="787617" y="1476487"/>
                </a:lnTo>
                <a:lnTo>
                  <a:pt x="835370" y="1471836"/>
                </a:lnTo>
                <a:lnTo>
                  <a:pt x="882186" y="1464203"/>
                </a:lnTo>
                <a:lnTo>
                  <a:pt x="927969" y="1453686"/>
                </a:lnTo>
                <a:lnTo>
                  <a:pt x="972619" y="1440382"/>
                </a:lnTo>
                <a:lnTo>
                  <a:pt x="1016041" y="1424389"/>
                </a:lnTo>
                <a:lnTo>
                  <a:pt x="1058137" y="1405803"/>
                </a:lnTo>
                <a:lnTo>
                  <a:pt x="1098809" y="1384723"/>
                </a:lnTo>
                <a:lnTo>
                  <a:pt x="1137960" y="1361245"/>
                </a:lnTo>
                <a:lnTo>
                  <a:pt x="1175492" y="1335468"/>
                </a:lnTo>
                <a:lnTo>
                  <a:pt x="1211309" y="1307487"/>
                </a:lnTo>
                <a:lnTo>
                  <a:pt x="1245312" y="1277402"/>
                </a:lnTo>
                <a:lnTo>
                  <a:pt x="1277405" y="1245308"/>
                </a:lnTo>
                <a:lnTo>
                  <a:pt x="1307491" y="1211304"/>
                </a:lnTo>
                <a:lnTo>
                  <a:pt x="1335471" y="1175487"/>
                </a:lnTo>
                <a:lnTo>
                  <a:pt x="1361248" y="1137955"/>
                </a:lnTo>
                <a:lnTo>
                  <a:pt x="1384725" y="1098804"/>
                </a:lnTo>
                <a:lnTo>
                  <a:pt x="1405805" y="1058132"/>
                </a:lnTo>
                <a:lnTo>
                  <a:pt x="1424390" y="1016037"/>
                </a:lnTo>
                <a:lnTo>
                  <a:pt x="1440383" y="972615"/>
                </a:lnTo>
                <a:lnTo>
                  <a:pt x="1453687" y="927965"/>
                </a:lnTo>
                <a:lnTo>
                  <a:pt x="1464204" y="882183"/>
                </a:lnTo>
                <a:lnTo>
                  <a:pt x="1471836" y="835368"/>
                </a:lnTo>
                <a:lnTo>
                  <a:pt x="1476487" y="787616"/>
                </a:lnTo>
                <a:lnTo>
                  <a:pt x="1478059" y="739024"/>
                </a:lnTo>
                <a:lnTo>
                  <a:pt x="1476487" y="690433"/>
                </a:lnTo>
                <a:lnTo>
                  <a:pt x="1471836" y="642681"/>
                </a:lnTo>
                <a:lnTo>
                  <a:pt x="1464203" y="595865"/>
                </a:lnTo>
                <a:lnTo>
                  <a:pt x="1453686" y="550084"/>
                </a:lnTo>
                <a:lnTo>
                  <a:pt x="1440382" y="505434"/>
                </a:lnTo>
                <a:lnTo>
                  <a:pt x="1424389" y="462013"/>
                </a:lnTo>
                <a:lnTo>
                  <a:pt x="1405803" y="419918"/>
                </a:lnTo>
                <a:lnTo>
                  <a:pt x="1384723" y="379247"/>
                </a:lnTo>
                <a:lnTo>
                  <a:pt x="1361245" y="340096"/>
                </a:lnTo>
                <a:lnTo>
                  <a:pt x="1335468" y="302564"/>
                </a:lnTo>
                <a:lnTo>
                  <a:pt x="1307487" y="266748"/>
                </a:lnTo>
                <a:lnTo>
                  <a:pt x="1277402" y="232745"/>
                </a:lnTo>
                <a:lnTo>
                  <a:pt x="1245308" y="200652"/>
                </a:lnTo>
                <a:lnTo>
                  <a:pt x="1211304" y="170567"/>
                </a:lnTo>
                <a:lnTo>
                  <a:pt x="1175487" y="142587"/>
                </a:lnTo>
                <a:lnTo>
                  <a:pt x="1137955" y="116810"/>
                </a:lnTo>
                <a:lnTo>
                  <a:pt x="1098804" y="93333"/>
                </a:lnTo>
                <a:lnTo>
                  <a:pt x="1058132" y="72253"/>
                </a:lnTo>
                <a:lnTo>
                  <a:pt x="1016037" y="53668"/>
                </a:lnTo>
                <a:lnTo>
                  <a:pt x="972615" y="37675"/>
                </a:lnTo>
                <a:lnTo>
                  <a:pt x="927965" y="24372"/>
                </a:lnTo>
                <a:lnTo>
                  <a:pt x="882183" y="13855"/>
                </a:lnTo>
                <a:lnTo>
                  <a:pt x="835368" y="6222"/>
                </a:lnTo>
                <a:lnTo>
                  <a:pt x="787616" y="1571"/>
                </a:lnTo>
                <a:lnTo>
                  <a:pt x="739024" y="0"/>
                </a:lnTo>
                <a:close/>
              </a:path>
            </a:pathLst>
          </a:custGeom>
          <a:solidFill>
            <a:srgbClr val="E8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233897" y="3785359"/>
            <a:ext cx="901700" cy="829944"/>
          </a:xfrm>
          <a:custGeom>
            <a:avLst/>
            <a:gdLst/>
            <a:ahLst/>
            <a:cxnLst/>
            <a:rect l="l" t="t" r="r" b="b"/>
            <a:pathLst>
              <a:path w="901700" h="829945">
                <a:moveTo>
                  <a:pt x="432259" y="0"/>
                </a:moveTo>
                <a:lnTo>
                  <a:pt x="0" y="432259"/>
                </a:lnTo>
                <a:lnTo>
                  <a:pt x="382700" y="829608"/>
                </a:lnTo>
                <a:lnTo>
                  <a:pt x="574338" y="637980"/>
                </a:lnTo>
                <a:lnTo>
                  <a:pt x="605893" y="622832"/>
                </a:lnTo>
                <a:lnTo>
                  <a:pt x="726451" y="622832"/>
                </a:lnTo>
                <a:lnTo>
                  <a:pt x="731312" y="622354"/>
                </a:lnTo>
                <a:lnTo>
                  <a:pt x="771536" y="598536"/>
                </a:lnTo>
                <a:lnTo>
                  <a:pt x="901166" y="468907"/>
                </a:lnTo>
                <a:lnTo>
                  <a:pt x="432259" y="0"/>
                </a:lnTo>
                <a:close/>
              </a:path>
              <a:path w="901700" h="829945">
                <a:moveTo>
                  <a:pt x="726451" y="622832"/>
                </a:moveTo>
                <a:lnTo>
                  <a:pt x="605893" y="622832"/>
                </a:lnTo>
                <a:lnTo>
                  <a:pt x="644940" y="622908"/>
                </a:lnTo>
                <a:lnTo>
                  <a:pt x="687929" y="626613"/>
                </a:lnTo>
                <a:lnTo>
                  <a:pt x="726451" y="6228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233897" y="3785359"/>
            <a:ext cx="901700" cy="829944"/>
          </a:xfrm>
          <a:custGeom>
            <a:avLst/>
            <a:gdLst/>
            <a:ahLst/>
            <a:cxnLst/>
            <a:rect l="l" t="t" r="r" b="b"/>
            <a:pathLst>
              <a:path w="901700" h="829945">
                <a:moveTo>
                  <a:pt x="432259" y="0"/>
                </a:moveTo>
                <a:lnTo>
                  <a:pt x="0" y="432259"/>
                </a:lnTo>
                <a:lnTo>
                  <a:pt x="382700" y="829608"/>
                </a:lnTo>
                <a:lnTo>
                  <a:pt x="574338" y="637980"/>
                </a:lnTo>
                <a:lnTo>
                  <a:pt x="605893" y="622832"/>
                </a:lnTo>
                <a:lnTo>
                  <a:pt x="644940" y="622908"/>
                </a:lnTo>
                <a:lnTo>
                  <a:pt x="687929" y="626613"/>
                </a:lnTo>
                <a:lnTo>
                  <a:pt x="731312" y="622354"/>
                </a:lnTo>
                <a:lnTo>
                  <a:pt x="771536" y="598536"/>
                </a:lnTo>
                <a:lnTo>
                  <a:pt x="807994" y="562078"/>
                </a:lnTo>
                <a:lnTo>
                  <a:pt x="827315" y="542758"/>
                </a:lnTo>
                <a:lnTo>
                  <a:pt x="834926" y="535146"/>
                </a:lnTo>
                <a:lnTo>
                  <a:pt x="836257" y="533816"/>
                </a:lnTo>
                <a:lnTo>
                  <a:pt x="901166" y="468907"/>
                </a:lnTo>
                <a:lnTo>
                  <a:pt x="432259" y="0"/>
                </a:lnTo>
                <a:close/>
              </a:path>
            </a:pathLst>
          </a:custGeom>
          <a:ln w="55778">
            <a:solidFill>
              <a:srgbClr val="284F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050483" y="3102304"/>
            <a:ext cx="1433830" cy="1432560"/>
          </a:xfrm>
          <a:custGeom>
            <a:avLst/>
            <a:gdLst/>
            <a:ahLst/>
            <a:cxnLst/>
            <a:rect l="l" t="t" r="r" b="b"/>
            <a:pathLst>
              <a:path w="1433829" h="1432560">
                <a:moveTo>
                  <a:pt x="646269" y="488286"/>
                </a:moveTo>
                <a:lnTo>
                  <a:pt x="330527" y="488286"/>
                </a:lnTo>
                <a:lnTo>
                  <a:pt x="1243148" y="1399619"/>
                </a:lnTo>
                <a:lnTo>
                  <a:pt x="1280053" y="1424127"/>
                </a:lnTo>
                <a:lnTo>
                  <a:pt x="1322031" y="1432296"/>
                </a:lnTo>
                <a:lnTo>
                  <a:pt x="1364009" y="1424127"/>
                </a:lnTo>
                <a:lnTo>
                  <a:pt x="1400913" y="1399619"/>
                </a:lnTo>
                <a:lnTo>
                  <a:pt x="1425415" y="1362721"/>
                </a:lnTo>
                <a:lnTo>
                  <a:pt x="1433582" y="1320746"/>
                </a:lnTo>
                <a:lnTo>
                  <a:pt x="1425415" y="1278770"/>
                </a:lnTo>
                <a:lnTo>
                  <a:pt x="1400913" y="1241865"/>
                </a:lnTo>
                <a:lnTo>
                  <a:pt x="646269" y="488286"/>
                </a:lnTo>
                <a:close/>
              </a:path>
              <a:path w="1433829" h="1432560">
                <a:moveTo>
                  <a:pt x="24275" y="142590"/>
                </a:moveTo>
                <a:lnTo>
                  <a:pt x="7080" y="190760"/>
                </a:lnTo>
                <a:lnTo>
                  <a:pt x="0" y="240895"/>
                </a:lnTo>
                <a:lnTo>
                  <a:pt x="3047" y="291346"/>
                </a:lnTo>
                <a:lnTo>
                  <a:pt x="16240" y="340460"/>
                </a:lnTo>
                <a:lnTo>
                  <a:pt x="39593" y="386588"/>
                </a:lnTo>
                <a:lnTo>
                  <a:pt x="73121" y="428078"/>
                </a:lnTo>
                <a:lnTo>
                  <a:pt x="110297" y="458756"/>
                </a:lnTo>
                <a:lnTo>
                  <a:pt x="151376" y="481157"/>
                </a:lnTo>
                <a:lnTo>
                  <a:pt x="195149" y="495296"/>
                </a:lnTo>
                <a:lnTo>
                  <a:pt x="240405" y="501188"/>
                </a:lnTo>
                <a:lnTo>
                  <a:pt x="285934" y="498846"/>
                </a:lnTo>
                <a:lnTo>
                  <a:pt x="330527" y="488286"/>
                </a:lnTo>
                <a:lnTo>
                  <a:pt x="646269" y="488286"/>
                </a:lnTo>
                <a:lnTo>
                  <a:pt x="488292" y="330532"/>
                </a:lnTo>
                <a:lnTo>
                  <a:pt x="497880" y="290041"/>
                </a:lnTo>
                <a:lnTo>
                  <a:pt x="171726" y="290041"/>
                </a:lnTo>
                <a:lnTo>
                  <a:pt x="24275" y="142590"/>
                </a:lnTo>
                <a:close/>
              </a:path>
              <a:path w="1433829" h="1432560">
                <a:moveTo>
                  <a:pt x="240901" y="0"/>
                </a:moveTo>
                <a:lnTo>
                  <a:pt x="190766" y="7081"/>
                </a:lnTo>
                <a:lnTo>
                  <a:pt x="142596" y="24279"/>
                </a:lnTo>
                <a:lnTo>
                  <a:pt x="290047" y="171720"/>
                </a:lnTo>
                <a:lnTo>
                  <a:pt x="171726" y="290041"/>
                </a:lnTo>
                <a:lnTo>
                  <a:pt x="497880" y="290041"/>
                </a:lnTo>
                <a:lnTo>
                  <a:pt x="498852" y="285935"/>
                </a:lnTo>
                <a:lnTo>
                  <a:pt x="501193" y="240405"/>
                </a:lnTo>
                <a:lnTo>
                  <a:pt x="495301" y="195150"/>
                </a:lnTo>
                <a:lnTo>
                  <a:pt x="481160" y="151379"/>
                </a:lnTo>
                <a:lnTo>
                  <a:pt x="458756" y="110301"/>
                </a:lnTo>
                <a:lnTo>
                  <a:pt x="428074" y="73126"/>
                </a:lnTo>
                <a:lnTo>
                  <a:pt x="386587" y="39596"/>
                </a:lnTo>
                <a:lnTo>
                  <a:pt x="340463" y="16242"/>
                </a:lnTo>
                <a:lnTo>
                  <a:pt x="291350" y="3048"/>
                </a:lnTo>
                <a:lnTo>
                  <a:pt x="240901" y="0"/>
                </a:lnTo>
                <a:close/>
              </a:path>
            </a:pathLst>
          </a:custGeom>
          <a:solidFill>
            <a:srgbClr val="A3D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050483" y="3102304"/>
            <a:ext cx="1433830" cy="1432560"/>
          </a:xfrm>
          <a:custGeom>
            <a:avLst/>
            <a:gdLst/>
            <a:ahLst/>
            <a:cxnLst/>
            <a:rect l="l" t="t" r="r" b="b"/>
            <a:pathLst>
              <a:path w="1433829" h="1432560">
                <a:moveTo>
                  <a:pt x="488292" y="330532"/>
                </a:moveTo>
                <a:lnTo>
                  <a:pt x="498852" y="285935"/>
                </a:lnTo>
                <a:lnTo>
                  <a:pt x="501193" y="240405"/>
                </a:lnTo>
                <a:lnTo>
                  <a:pt x="495301" y="195150"/>
                </a:lnTo>
                <a:lnTo>
                  <a:pt x="481160" y="151379"/>
                </a:lnTo>
                <a:lnTo>
                  <a:pt x="458756" y="110301"/>
                </a:lnTo>
                <a:lnTo>
                  <a:pt x="428074" y="73126"/>
                </a:lnTo>
                <a:lnTo>
                  <a:pt x="386587" y="39596"/>
                </a:lnTo>
                <a:lnTo>
                  <a:pt x="340463" y="16242"/>
                </a:lnTo>
                <a:lnTo>
                  <a:pt x="291350" y="3048"/>
                </a:lnTo>
                <a:lnTo>
                  <a:pt x="240901" y="0"/>
                </a:lnTo>
                <a:lnTo>
                  <a:pt x="190766" y="7081"/>
                </a:lnTo>
                <a:lnTo>
                  <a:pt x="142596" y="24279"/>
                </a:lnTo>
                <a:lnTo>
                  <a:pt x="290047" y="171720"/>
                </a:lnTo>
                <a:lnTo>
                  <a:pt x="171726" y="290041"/>
                </a:lnTo>
                <a:lnTo>
                  <a:pt x="24275" y="142590"/>
                </a:lnTo>
                <a:lnTo>
                  <a:pt x="7080" y="190760"/>
                </a:lnTo>
                <a:lnTo>
                  <a:pt x="0" y="240895"/>
                </a:lnTo>
                <a:lnTo>
                  <a:pt x="3047" y="291346"/>
                </a:lnTo>
                <a:lnTo>
                  <a:pt x="16240" y="340460"/>
                </a:lnTo>
                <a:lnTo>
                  <a:pt x="39593" y="386588"/>
                </a:lnTo>
                <a:lnTo>
                  <a:pt x="73121" y="428078"/>
                </a:lnTo>
                <a:lnTo>
                  <a:pt x="110297" y="458756"/>
                </a:lnTo>
                <a:lnTo>
                  <a:pt x="151376" y="481157"/>
                </a:lnTo>
                <a:lnTo>
                  <a:pt x="195149" y="495296"/>
                </a:lnTo>
                <a:lnTo>
                  <a:pt x="240405" y="501188"/>
                </a:lnTo>
                <a:lnTo>
                  <a:pt x="285934" y="498846"/>
                </a:lnTo>
                <a:lnTo>
                  <a:pt x="330527" y="488286"/>
                </a:lnTo>
                <a:lnTo>
                  <a:pt x="1243148" y="1399619"/>
                </a:lnTo>
                <a:lnTo>
                  <a:pt x="1280053" y="1424127"/>
                </a:lnTo>
                <a:lnTo>
                  <a:pt x="1322031" y="1432296"/>
                </a:lnTo>
                <a:lnTo>
                  <a:pt x="1364009" y="1424127"/>
                </a:lnTo>
                <a:lnTo>
                  <a:pt x="1400913" y="1399619"/>
                </a:lnTo>
                <a:lnTo>
                  <a:pt x="1425415" y="1362721"/>
                </a:lnTo>
                <a:lnTo>
                  <a:pt x="1433582" y="1320746"/>
                </a:lnTo>
                <a:lnTo>
                  <a:pt x="1425415" y="1278770"/>
                </a:lnTo>
                <a:lnTo>
                  <a:pt x="1400913" y="1241865"/>
                </a:lnTo>
                <a:lnTo>
                  <a:pt x="488292" y="330532"/>
                </a:lnTo>
                <a:close/>
              </a:path>
            </a:pathLst>
          </a:custGeom>
          <a:ln w="55778">
            <a:solidFill>
              <a:srgbClr val="284F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695479" y="3494328"/>
            <a:ext cx="273050" cy="273050"/>
          </a:xfrm>
          <a:custGeom>
            <a:avLst/>
            <a:gdLst/>
            <a:ahLst/>
            <a:cxnLst/>
            <a:rect l="l" t="t" r="r" b="b"/>
            <a:pathLst>
              <a:path w="273050" h="273050">
                <a:moveTo>
                  <a:pt x="157759" y="0"/>
                </a:moveTo>
                <a:lnTo>
                  <a:pt x="136771" y="4083"/>
                </a:lnTo>
                <a:lnTo>
                  <a:pt x="118321" y="16334"/>
                </a:lnTo>
                <a:lnTo>
                  <a:pt x="0" y="134655"/>
                </a:lnTo>
                <a:lnTo>
                  <a:pt x="138037" y="272693"/>
                </a:lnTo>
                <a:lnTo>
                  <a:pt x="256358" y="154372"/>
                </a:lnTo>
                <a:lnTo>
                  <a:pt x="268609" y="135922"/>
                </a:lnTo>
                <a:lnTo>
                  <a:pt x="272693" y="114933"/>
                </a:lnTo>
                <a:lnTo>
                  <a:pt x="268609" y="93945"/>
                </a:lnTo>
                <a:lnTo>
                  <a:pt x="256358" y="75495"/>
                </a:lnTo>
                <a:lnTo>
                  <a:pt x="197198" y="16334"/>
                </a:lnTo>
                <a:lnTo>
                  <a:pt x="178748" y="4083"/>
                </a:lnTo>
                <a:lnTo>
                  <a:pt x="1577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695480" y="3494327"/>
            <a:ext cx="273050" cy="273050"/>
          </a:xfrm>
          <a:custGeom>
            <a:avLst/>
            <a:gdLst/>
            <a:ahLst/>
            <a:cxnLst/>
            <a:rect l="l" t="t" r="r" b="b"/>
            <a:pathLst>
              <a:path w="273050" h="273050">
                <a:moveTo>
                  <a:pt x="0" y="134655"/>
                </a:moveTo>
                <a:lnTo>
                  <a:pt x="118321" y="16334"/>
                </a:lnTo>
                <a:lnTo>
                  <a:pt x="136771" y="4083"/>
                </a:lnTo>
                <a:lnTo>
                  <a:pt x="157759" y="0"/>
                </a:lnTo>
                <a:lnTo>
                  <a:pt x="178748" y="4083"/>
                </a:lnTo>
                <a:lnTo>
                  <a:pt x="197198" y="16334"/>
                </a:lnTo>
                <a:lnTo>
                  <a:pt x="256358" y="75495"/>
                </a:lnTo>
                <a:lnTo>
                  <a:pt x="268609" y="93945"/>
                </a:lnTo>
                <a:lnTo>
                  <a:pt x="272693" y="114933"/>
                </a:lnTo>
                <a:lnTo>
                  <a:pt x="268609" y="135922"/>
                </a:lnTo>
                <a:lnTo>
                  <a:pt x="256358" y="154372"/>
                </a:lnTo>
                <a:lnTo>
                  <a:pt x="138037" y="272693"/>
                </a:lnTo>
              </a:path>
            </a:pathLst>
          </a:custGeom>
          <a:ln w="55778">
            <a:solidFill>
              <a:srgbClr val="284F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833522" y="3592926"/>
            <a:ext cx="312420" cy="312420"/>
          </a:xfrm>
          <a:custGeom>
            <a:avLst/>
            <a:gdLst/>
            <a:ahLst/>
            <a:cxnLst/>
            <a:rect l="l" t="t" r="r" b="b"/>
            <a:pathLst>
              <a:path w="312420" h="312420">
                <a:moveTo>
                  <a:pt x="197192" y="0"/>
                </a:moveTo>
                <a:lnTo>
                  <a:pt x="176204" y="4083"/>
                </a:lnTo>
                <a:lnTo>
                  <a:pt x="157754" y="16334"/>
                </a:lnTo>
                <a:lnTo>
                  <a:pt x="0" y="174088"/>
                </a:lnTo>
                <a:lnTo>
                  <a:pt x="138037" y="312137"/>
                </a:lnTo>
                <a:lnTo>
                  <a:pt x="295792" y="154372"/>
                </a:lnTo>
                <a:lnTo>
                  <a:pt x="308042" y="135922"/>
                </a:lnTo>
                <a:lnTo>
                  <a:pt x="312126" y="114933"/>
                </a:lnTo>
                <a:lnTo>
                  <a:pt x="308042" y="93945"/>
                </a:lnTo>
                <a:lnTo>
                  <a:pt x="295792" y="75495"/>
                </a:lnTo>
                <a:lnTo>
                  <a:pt x="236631" y="16334"/>
                </a:lnTo>
                <a:lnTo>
                  <a:pt x="218181" y="4083"/>
                </a:lnTo>
                <a:lnTo>
                  <a:pt x="1971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833519" y="3592922"/>
            <a:ext cx="312420" cy="312420"/>
          </a:xfrm>
          <a:custGeom>
            <a:avLst/>
            <a:gdLst/>
            <a:ahLst/>
            <a:cxnLst/>
            <a:rect l="l" t="t" r="r" b="b"/>
            <a:pathLst>
              <a:path w="312420" h="312420">
                <a:moveTo>
                  <a:pt x="138037" y="312137"/>
                </a:moveTo>
                <a:lnTo>
                  <a:pt x="295792" y="154372"/>
                </a:lnTo>
                <a:lnTo>
                  <a:pt x="308048" y="135922"/>
                </a:lnTo>
                <a:lnTo>
                  <a:pt x="312134" y="114933"/>
                </a:lnTo>
                <a:lnTo>
                  <a:pt x="308048" y="93945"/>
                </a:lnTo>
                <a:lnTo>
                  <a:pt x="295792" y="75495"/>
                </a:lnTo>
                <a:lnTo>
                  <a:pt x="236631" y="16334"/>
                </a:lnTo>
                <a:lnTo>
                  <a:pt x="218181" y="4083"/>
                </a:lnTo>
                <a:lnTo>
                  <a:pt x="197192" y="0"/>
                </a:lnTo>
                <a:lnTo>
                  <a:pt x="176204" y="4083"/>
                </a:lnTo>
                <a:lnTo>
                  <a:pt x="157754" y="16334"/>
                </a:lnTo>
                <a:lnTo>
                  <a:pt x="0" y="174099"/>
                </a:lnTo>
              </a:path>
            </a:pathLst>
          </a:custGeom>
          <a:ln w="55778">
            <a:solidFill>
              <a:srgbClr val="284F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954328" y="3730076"/>
            <a:ext cx="330835" cy="330835"/>
          </a:xfrm>
          <a:custGeom>
            <a:avLst/>
            <a:gdLst/>
            <a:ahLst/>
            <a:cxnLst/>
            <a:rect l="l" t="t" r="r" b="b"/>
            <a:pathLst>
              <a:path w="330834" h="330835">
                <a:moveTo>
                  <a:pt x="215312" y="0"/>
                </a:moveTo>
                <a:lnTo>
                  <a:pt x="178019" y="14191"/>
                </a:lnTo>
                <a:lnTo>
                  <a:pt x="14191" y="178019"/>
                </a:lnTo>
                <a:lnTo>
                  <a:pt x="0" y="215311"/>
                </a:lnTo>
                <a:lnTo>
                  <a:pt x="4734" y="235648"/>
                </a:lnTo>
                <a:lnTo>
                  <a:pt x="17228" y="253860"/>
                </a:lnTo>
                <a:lnTo>
                  <a:pt x="76389" y="313020"/>
                </a:lnTo>
                <a:lnTo>
                  <a:pt x="94600" y="325514"/>
                </a:lnTo>
                <a:lnTo>
                  <a:pt x="114937" y="330249"/>
                </a:lnTo>
                <a:lnTo>
                  <a:pt x="134960" y="327128"/>
                </a:lnTo>
                <a:lnTo>
                  <a:pt x="152229" y="316057"/>
                </a:lnTo>
                <a:lnTo>
                  <a:pt x="316057" y="152229"/>
                </a:lnTo>
                <a:lnTo>
                  <a:pt x="327128" y="134960"/>
                </a:lnTo>
                <a:lnTo>
                  <a:pt x="330249" y="114936"/>
                </a:lnTo>
                <a:lnTo>
                  <a:pt x="325514" y="94595"/>
                </a:lnTo>
                <a:lnTo>
                  <a:pt x="313020" y="76378"/>
                </a:lnTo>
                <a:lnTo>
                  <a:pt x="253870" y="17228"/>
                </a:lnTo>
                <a:lnTo>
                  <a:pt x="235653" y="4734"/>
                </a:lnTo>
                <a:lnTo>
                  <a:pt x="2153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954328" y="3730076"/>
            <a:ext cx="330835" cy="330835"/>
          </a:xfrm>
          <a:custGeom>
            <a:avLst/>
            <a:gdLst/>
            <a:ahLst/>
            <a:cxnLst/>
            <a:rect l="l" t="t" r="r" b="b"/>
            <a:pathLst>
              <a:path w="330834" h="330835">
                <a:moveTo>
                  <a:pt x="316057" y="152229"/>
                </a:moveTo>
                <a:lnTo>
                  <a:pt x="327128" y="134960"/>
                </a:lnTo>
                <a:lnTo>
                  <a:pt x="330249" y="114936"/>
                </a:lnTo>
                <a:lnTo>
                  <a:pt x="325514" y="94595"/>
                </a:lnTo>
                <a:lnTo>
                  <a:pt x="313020" y="76378"/>
                </a:lnTo>
                <a:lnTo>
                  <a:pt x="253870" y="17228"/>
                </a:lnTo>
                <a:lnTo>
                  <a:pt x="235653" y="4734"/>
                </a:lnTo>
                <a:lnTo>
                  <a:pt x="215312" y="0"/>
                </a:lnTo>
                <a:lnTo>
                  <a:pt x="195288" y="3120"/>
                </a:lnTo>
                <a:lnTo>
                  <a:pt x="178019" y="14191"/>
                </a:lnTo>
                <a:lnTo>
                  <a:pt x="14191" y="178019"/>
                </a:lnTo>
                <a:lnTo>
                  <a:pt x="3120" y="195288"/>
                </a:lnTo>
                <a:lnTo>
                  <a:pt x="0" y="215311"/>
                </a:lnTo>
                <a:lnTo>
                  <a:pt x="4734" y="235648"/>
                </a:lnTo>
                <a:lnTo>
                  <a:pt x="17228" y="253860"/>
                </a:lnTo>
                <a:lnTo>
                  <a:pt x="76389" y="313020"/>
                </a:lnTo>
                <a:lnTo>
                  <a:pt x="94600" y="325514"/>
                </a:lnTo>
                <a:lnTo>
                  <a:pt x="114937" y="330249"/>
                </a:lnTo>
                <a:lnTo>
                  <a:pt x="134960" y="327128"/>
                </a:lnTo>
                <a:lnTo>
                  <a:pt x="152229" y="316057"/>
                </a:lnTo>
                <a:lnTo>
                  <a:pt x="316057" y="152229"/>
                </a:lnTo>
                <a:close/>
              </a:path>
            </a:pathLst>
          </a:custGeom>
          <a:ln w="55778">
            <a:solidFill>
              <a:srgbClr val="284F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222208" y="3552744"/>
            <a:ext cx="845185" cy="668020"/>
          </a:xfrm>
          <a:custGeom>
            <a:avLst/>
            <a:gdLst/>
            <a:ahLst/>
            <a:cxnLst/>
            <a:rect l="l" t="t" r="r" b="b"/>
            <a:pathLst>
              <a:path w="845184" h="668020">
                <a:moveTo>
                  <a:pt x="474782" y="0"/>
                </a:moveTo>
                <a:lnTo>
                  <a:pt x="391791" y="7804"/>
                </a:lnTo>
                <a:lnTo>
                  <a:pt x="342386" y="15730"/>
                </a:lnTo>
                <a:lnTo>
                  <a:pt x="297462" y="26308"/>
                </a:lnTo>
                <a:lnTo>
                  <a:pt x="247761" y="63903"/>
                </a:lnTo>
                <a:lnTo>
                  <a:pt x="232088" y="102831"/>
                </a:lnTo>
                <a:lnTo>
                  <a:pt x="219507" y="152066"/>
                </a:lnTo>
                <a:lnTo>
                  <a:pt x="211137" y="206132"/>
                </a:lnTo>
                <a:lnTo>
                  <a:pt x="208098" y="259556"/>
                </a:lnTo>
                <a:lnTo>
                  <a:pt x="207515" y="320736"/>
                </a:lnTo>
                <a:lnTo>
                  <a:pt x="205321" y="377547"/>
                </a:lnTo>
                <a:lnTo>
                  <a:pt x="200851" y="426352"/>
                </a:lnTo>
                <a:lnTo>
                  <a:pt x="193441" y="463516"/>
                </a:lnTo>
                <a:lnTo>
                  <a:pt x="182423" y="485402"/>
                </a:lnTo>
                <a:lnTo>
                  <a:pt x="0" y="667826"/>
                </a:lnTo>
                <a:lnTo>
                  <a:pt x="471325" y="627356"/>
                </a:lnTo>
                <a:lnTo>
                  <a:pt x="503703" y="587641"/>
                </a:lnTo>
                <a:lnTo>
                  <a:pt x="527049" y="543558"/>
                </a:lnTo>
                <a:lnTo>
                  <a:pt x="541813" y="496576"/>
                </a:lnTo>
                <a:lnTo>
                  <a:pt x="548443" y="448163"/>
                </a:lnTo>
                <a:lnTo>
                  <a:pt x="547388" y="399786"/>
                </a:lnTo>
                <a:lnTo>
                  <a:pt x="539095" y="352913"/>
                </a:lnTo>
                <a:lnTo>
                  <a:pt x="524015" y="309012"/>
                </a:lnTo>
                <a:lnTo>
                  <a:pt x="502595" y="269550"/>
                </a:lnTo>
                <a:lnTo>
                  <a:pt x="475283" y="235996"/>
                </a:lnTo>
                <a:lnTo>
                  <a:pt x="751355" y="235996"/>
                </a:lnTo>
                <a:lnTo>
                  <a:pt x="561365" y="46013"/>
                </a:lnTo>
                <a:lnTo>
                  <a:pt x="535145" y="23395"/>
                </a:lnTo>
                <a:lnTo>
                  <a:pt x="506841" y="7709"/>
                </a:lnTo>
                <a:lnTo>
                  <a:pt x="474782" y="0"/>
                </a:lnTo>
                <a:close/>
              </a:path>
              <a:path w="845184" h="668020">
                <a:moveTo>
                  <a:pt x="751355" y="235996"/>
                </a:moveTo>
                <a:lnTo>
                  <a:pt x="475283" y="235996"/>
                </a:lnTo>
                <a:lnTo>
                  <a:pt x="600411" y="361134"/>
                </a:lnTo>
                <a:lnTo>
                  <a:pt x="640984" y="390557"/>
                </a:lnTo>
                <a:lnTo>
                  <a:pt x="684210" y="404004"/>
                </a:lnTo>
                <a:lnTo>
                  <a:pt x="727370" y="404273"/>
                </a:lnTo>
                <a:lnTo>
                  <a:pt x="767744" y="394167"/>
                </a:lnTo>
                <a:lnTo>
                  <a:pt x="802614" y="376487"/>
                </a:lnTo>
                <a:lnTo>
                  <a:pt x="829262" y="354033"/>
                </a:lnTo>
                <a:lnTo>
                  <a:pt x="844969" y="329606"/>
                </a:lnTo>
                <a:lnTo>
                  <a:pt x="751355" y="2359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222204" y="3552749"/>
            <a:ext cx="845185" cy="668020"/>
          </a:xfrm>
          <a:custGeom>
            <a:avLst/>
            <a:gdLst/>
            <a:ahLst/>
            <a:cxnLst/>
            <a:rect l="l" t="t" r="r" b="b"/>
            <a:pathLst>
              <a:path w="845184" h="668020">
                <a:moveTo>
                  <a:pt x="0" y="667826"/>
                </a:moveTo>
                <a:lnTo>
                  <a:pt x="182434" y="485392"/>
                </a:lnTo>
                <a:lnTo>
                  <a:pt x="200854" y="426344"/>
                </a:lnTo>
                <a:lnTo>
                  <a:pt x="205321" y="377541"/>
                </a:lnTo>
                <a:lnTo>
                  <a:pt x="207515" y="320730"/>
                </a:lnTo>
                <a:lnTo>
                  <a:pt x="208098" y="259545"/>
                </a:lnTo>
                <a:lnTo>
                  <a:pt x="211137" y="206125"/>
                </a:lnTo>
                <a:lnTo>
                  <a:pt x="219507" y="152060"/>
                </a:lnTo>
                <a:lnTo>
                  <a:pt x="232090" y="102824"/>
                </a:lnTo>
                <a:lnTo>
                  <a:pt x="247766" y="63894"/>
                </a:lnTo>
                <a:lnTo>
                  <a:pt x="297467" y="26302"/>
                </a:lnTo>
                <a:lnTo>
                  <a:pt x="342387" y="15724"/>
                </a:lnTo>
                <a:lnTo>
                  <a:pt x="391792" y="7799"/>
                </a:lnTo>
                <a:lnTo>
                  <a:pt x="437295" y="1312"/>
                </a:lnTo>
                <a:lnTo>
                  <a:pt x="474783" y="0"/>
                </a:lnTo>
                <a:lnTo>
                  <a:pt x="506845" y="7709"/>
                </a:lnTo>
                <a:lnTo>
                  <a:pt x="561365" y="46013"/>
                </a:lnTo>
                <a:lnTo>
                  <a:pt x="709526" y="194168"/>
                </a:lnTo>
                <a:lnTo>
                  <a:pt x="788456" y="273095"/>
                </a:lnTo>
                <a:lnTo>
                  <a:pt x="824741" y="309378"/>
                </a:lnTo>
                <a:lnTo>
                  <a:pt x="844969" y="329606"/>
                </a:lnTo>
                <a:lnTo>
                  <a:pt x="829263" y="354032"/>
                </a:lnTo>
                <a:lnTo>
                  <a:pt x="802616" y="376485"/>
                </a:lnTo>
                <a:lnTo>
                  <a:pt x="767747" y="394163"/>
                </a:lnTo>
                <a:lnTo>
                  <a:pt x="727374" y="404267"/>
                </a:lnTo>
                <a:lnTo>
                  <a:pt x="684215" y="403995"/>
                </a:lnTo>
                <a:lnTo>
                  <a:pt x="640988" y="390548"/>
                </a:lnTo>
                <a:lnTo>
                  <a:pt x="600411" y="361123"/>
                </a:lnTo>
                <a:lnTo>
                  <a:pt x="564702" y="325415"/>
                </a:lnTo>
                <a:lnTo>
                  <a:pt x="527697" y="288410"/>
                </a:lnTo>
                <a:lnTo>
                  <a:pt x="495767" y="256480"/>
                </a:lnTo>
                <a:lnTo>
                  <a:pt x="475283" y="235996"/>
                </a:lnTo>
                <a:lnTo>
                  <a:pt x="502595" y="269547"/>
                </a:lnTo>
                <a:lnTo>
                  <a:pt x="524015" y="309007"/>
                </a:lnTo>
                <a:lnTo>
                  <a:pt x="539095" y="352908"/>
                </a:lnTo>
                <a:lnTo>
                  <a:pt x="547388" y="399782"/>
                </a:lnTo>
                <a:lnTo>
                  <a:pt x="548443" y="448160"/>
                </a:lnTo>
                <a:lnTo>
                  <a:pt x="541813" y="496574"/>
                </a:lnTo>
                <a:lnTo>
                  <a:pt x="527049" y="543557"/>
                </a:lnTo>
                <a:lnTo>
                  <a:pt x="503703" y="587641"/>
                </a:lnTo>
                <a:lnTo>
                  <a:pt x="471325" y="627356"/>
                </a:lnTo>
              </a:path>
            </a:pathLst>
          </a:custGeom>
          <a:ln w="55778">
            <a:solidFill>
              <a:srgbClr val="284F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070534" y="3908841"/>
            <a:ext cx="295910" cy="295910"/>
          </a:xfrm>
          <a:custGeom>
            <a:avLst/>
            <a:gdLst/>
            <a:ahLst/>
            <a:cxnLst/>
            <a:rect l="l" t="t" r="r" b="b"/>
            <a:pathLst>
              <a:path w="295909" h="295910">
                <a:moveTo>
                  <a:pt x="197370" y="0"/>
                </a:moveTo>
                <a:lnTo>
                  <a:pt x="13697" y="163869"/>
                </a:lnTo>
                <a:lnTo>
                  <a:pt x="0" y="197373"/>
                </a:lnTo>
                <a:lnTo>
                  <a:pt x="3591" y="215270"/>
                </a:lnTo>
                <a:lnTo>
                  <a:pt x="14126" y="231050"/>
                </a:lnTo>
                <a:lnTo>
                  <a:pt x="64837" y="281761"/>
                </a:lnTo>
                <a:lnTo>
                  <a:pt x="80617" y="292297"/>
                </a:lnTo>
                <a:lnTo>
                  <a:pt x="98514" y="295891"/>
                </a:lnTo>
                <a:lnTo>
                  <a:pt x="116367" y="292527"/>
                </a:lnTo>
                <a:lnTo>
                  <a:pt x="132018" y="282190"/>
                </a:lnTo>
                <a:lnTo>
                  <a:pt x="282191" y="132016"/>
                </a:lnTo>
                <a:lnTo>
                  <a:pt x="292524" y="116370"/>
                </a:lnTo>
                <a:lnTo>
                  <a:pt x="295887" y="98516"/>
                </a:lnTo>
                <a:lnTo>
                  <a:pt x="292292" y="80617"/>
                </a:lnTo>
                <a:lnTo>
                  <a:pt x="281751" y="64835"/>
                </a:lnTo>
                <a:lnTo>
                  <a:pt x="231051" y="14135"/>
                </a:lnTo>
                <a:lnTo>
                  <a:pt x="215270" y="3594"/>
                </a:lnTo>
                <a:lnTo>
                  <a:pt x="1973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070534" y="3908841"/>
            <a:ext cx="295910" cy="295910"/>
          </a:xfrm>
          <a:custGeom>
            <a:avLst/>
            <a:gdLst/>
            <a:ahLst/>
            <a:cxnLst/>
            <a:rect l="l" t="t" r="r" b="b"/>
            <a:pathLst>
              <a:path w="295909" h="295910">
                <a:moveTo>
                  <a:pt x="282191" y="132016"/>
                </a:moveTo>
                <a:lnTo>
                  <a:pt x="292524" y="116370"/>
                </a:lnTo>
                <a:lnTo>
                  <a:pt x="295887" y="98516"/>
                </a:lnTo>
                <a:lnTo>
                  <a:pt x="292292" y="80617"/>
                </a:lnTo>
                <a:lnTo>
                  <a:pt x="281751" y="64835"/>
                </a:lnTo>
                <a:lnTo>
                  <a:pt x="231051" y="14135"/>
                </a:lnTo>
                <a:lnTo>
                  <a:pt x="215270" y="3594"/>
                </a:lnTo>
                <a:lnTo>
                  <a:pt x="197370" y="0"/>
                </a:lnTo>
                <a:lnTo>
                  <a:pt x="179516" y="3363"/>
                </a:lnTo>
                <a:lnTo>
                  <a:pt x="163870" y="13695"/>
                </a:lnTo>
                <a:lnTo>
                  <a:pt x="13697" y="163869"/>
                </a:lnTo>
                <a:lnTo>
                  <a:pt x="3364" y="179520"/>
                </a:lnTo>
                <a:lnTo>
                  <a:pt x="0" y="197373"/>
                </a:lnTo>
                <a:lnTo>
                  <a:pt x="3591" y="215270"/>
                </a:lnTo>
                <a:lnTo>
                  <a:pt x="14126" y="231050"/>
                </a:lnTo>
                <a:lnTo>
                  <a:pt x="64837" y="281761"/>
                </a:lnTo>
                <a:lnTo>
                  <a:pt x="80617" y="292297"/>
                </a:lnTo>
                <a:lnTo>
                  <a:pt x="98514" y="295891"/>
                </a:lnTo>
                <a:lnTo>
                  <a:pt x="116367" y="292527"/>
                </a:lnTo>
                <a:lnTo>
                  <a:pt x="132018" y="282190"/>
                </a:lnTo>
                <a:lnTo>
                  <a:pt x="282191" y="132016"/>
                </a:lnTo>
                <a:close/>
              </a:path>
            </a:pathLst>
          </a:custGeom>
          <a:ln w="55778">
            <a:solidFill>
              <a:srgbClr val="284F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069077" y="4080515"/>
            <a:ext cx="679450" cy="679450"/>
          </a:xfrm>
          <a:custGeom>
            <a:avLst/>
            <a:gdLst/>
            <a:ahLst/>
            <a:cxnLst/>
            <a:rect l="l" t="t" r="r" b="b"/>
            <a:pathLst>
              <a:path w="679450" h="679450">
                <a:moveTo>
                  <a:pt x="177481" y="0"/>
                </a:moveTo>
                <a:lnTo>
                  <a:pt x="0" y="177575"/>
                </a:lnTo>
                <a:lnTo>
                  <a:pt x="501974" y="679309"/>
                </a:lnTo>
                <a:lnTo>
                  <a:pt x="679445" y="501722"/>
                </a:lnTo>
                <a:lnTo>
                  <a:pt x="177481" y="0"/>
                </a:lnTo>
                <a:close/>
              </a:path>
            </a:pathLst>
          </a:custGeom>
          <a:solidFill>
            <a:srgbClr val="E8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069077" y="4080515"/>
            <a:ext cx="679450" cy="679450"/>
          </a:xfrm>
          <a:custGeom>
            <a:avLst/>
            <a:gdLst/>
            <a:ahLst/>
            <a:cxnLst/>
            <a:rect l="l" t="t" r="r" b="b"/>
            <a:pathLst>
              <a:path w="679450" h="679450">
                <a:moveTo>
                  <a:pt x="501974" y="679309"/>
                </a:moveTo>
                <a:lnTo>
                  <a:pt x="0" y="177575"/>
                </a:lnTo>
                <a:lnTo>
                  <a:pt x="177481" y="0"/>
                </a:lnTo>
                <a:lnTo>
                  <a:pt x="679445" y="501722"/>
                </a:lnTo>
                <a:lnTo>
                  <a:pt x="501974" y="679309"/>
                </a:lnTo>
                <a:close/>
              </a:path>
            </a:pathLst>
          </a:custGeom>
          <a:ln w="55778">
            <a:solidFill>
              <a:srgbClr val="284F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321524" y="4372062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79" h="55879">
                <a:moveTo>
                  <a:pt x="0" y="0"/>
                </a:moveTo>
                <a:lnTo>
                  <a:pt x="55778" y="55778"/>
                </a:lnTo>
              </a:path>
            </a:pathLst>
          </a:custGeom>
          <a:ln w="55778">
            <a:solidFill>
              <a:srgbClr val="284F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233892" y="4232621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20">
                <a:moveTo>
                  <a:pt x="0" y="0"/>
                </a:moveTo>
                <a:lnTo>
                  <a:pt x="83662" y="83662"/>
                </a:lnTo>
              </a:path>
            </a:pathLst>
          </a:custGeom>
          <a:ln w="55778">
            <a:solidFill>
              <a:srgbClr val="284F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4781700" y="3937370"/>
            <a:ext cx="4257040" cy="5250180"/>
          </a:xfrm>
          <a:custGeom>
            <a:avLst/>
            <a:gdLst/>
            <a:ahLst/>
            <a:cxnLst/>
            <a:rect l="l" t="t" r="r" b="b"/>
            <a:pathLst>
              <a:path w="4257040" h="5250180">
                <a:moveTo>
                  <a:pt x="3843652" y="0"/>
                </a:moveTo>
                <a:lnTo>
                  <a:pt x="413160" y="0"/>
                </a:lnTo>
                <a:lnTo>
                  <a:pt x="174301" y="6455"/>
                </a:lnTo>
                <a:lnTo>
                  <a:pt x="51645" y="51645"/>
                </a:lnTo>
                <a:lnTo>
                  <a:pt x="6455" y="174301"/>
                </a:lnTo>
                <a:lnTo>
                  <a:pt x="0" y="413160"/>
                </a:lnTo>
                <a:lnTo>
                  <a:pt x="0" y="4836522"/>
                </a:lnTo>
                <a:lnTo>
                  <a:pt x="6455" y="5075381"/>
                </a:lnTo>
                <a:lnTo>
                  <a:pt x="51645" y="5198038"/>
                </a:lnTo>
                <a:lnTo>
                  <a:pt x="174301" y="5243227"/>
                </a:lnTo>
                <a:lnTo>
                  <a:pt x="413160" y="5249683"/>
                </a:lnTo>
                <a:lnTo>
                  <a:pt x="3843652" y="5249683"/>
                </a:lnTo>
                <a:lnTo>
                  <a:pt x="4082510" y="5243227"/>
                </a:lnTo>
                <a:lnTo>
                  <a:pt x="4205167" y="5198038"/>
                </a:lnTo>
                <a:lnTo>
                  <a:pt x="4250357" y="5075381"/>
                </a:lnTo>
                <a:lnTo>
                  <a:pt x="4256812" y="4836522"/>
                </a:lnTo>
                <a:lnTo>
                  <a:pt x="4256812" y="413160"/>
                </a:lnTo>
                <a:lnTo>
                  <a:pt x="4250357" y="174301"/>
                </a:lnTo>
                <a:lnTo>
                  <a:pt x="4205167" y="51645"/>
                </a:lnTo>
                <a:lnTo>
                  <a:pt x="4082510" y="6455"/>
                </a:lnTo>
                <a:lnTo>
                  <a:pt x="38436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15009685" y="5396345"/>
            <a:ext cx="3808729" cy="3406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7200"/>
              </a:lnSpc>
            </a:pPr>
            <a:r>
              <a:rPr sz="2950" b="1" spc="-114" dirty="0">
                <a:solidFill>
                  <a:srgbClr val="187EBE"/>
                </a:solidFill>
                <a:latin typeface="Arial"/>
                <a:cs typeface="Arial"/>
              </a:rPr>
              <a:t>Increase </a:t>
            </a:r>
            <a:r>
              <a:rPr sz="2950" b="1" spc="-70" dirty="0">
                <a:solidFill>
                  <a:srgbClr val="187EBE"/>
                </a:solidFill>
                <a:latin typeface="Arial"/>
                <a:cs typeface="Arial"/>
              </a:rPr>
              <a:t>effectiveness  and </a:t>
            </a:r>
            <a:r>
              <a:rPr sz="2950" b="1" spc="-45" dirty="0">
                <a:solidFill>
                  <a:srgbClr val="187EBE"/>
                </a:solidFill>
                <a:latin typeface="Arial"/>
                <a:cs typeface="Arial"/>
              </a:rPr>
              <a:t>impact</a:t>
            </a:r>
            <a:r>
              <a:rPr sz="2950" b="1" spc="-105" dirty="0">
                <a:solidFill>
                  <a:srgbClr val="187EBE"/>
                </a:solidFill>
                <a:latin typeface="Arial"/>
                <a:cs typeface="Arial"/>
              </a:rPr>
              <a:t> </a:t>
            </a:r>
            <a:r>
              <a:rPr sz="2950" b="1" spc="-10" dirty="0">
                <a:solidFill>
                  <a:srgbClr val="187EBE"/>
                </a:solidFill>
                <a:latin typeface="Arial"/>
                <a:cs typeface="Arial"/>
              </a:rPr>
              <a:t>in</a:t>
            </a:r>
            <a:endParaRPr sz="2950">
              <a:latin typeface="Arial"/>
              <a:cs typeface="Arial"/>
            </a:endParaRPr>
          </a:p>
          <a:p>
            <a:pPr marL="143510" marR="135890" algn="ctr">
              <a:lnSpc>
                <a:spcPct val="107200"/>
              </a:lnSpc>
            </a:pPr>
            <a:r>
              <a:rPr sz="2950" b="1" spc="-10" dirty="0">
                <a:solidFill>
                  <a:srgbClr val="187EBE"/>
                </a:solidFill>
                <a:latin typeface="Arial"/>
                <a:cs typeface="Arial"/>
              </a:rPr>
              <a:t>humanitarian</a:t>
            </a:r>
            <a:r>
              <a:rPr sz="2950" b="1" spc="-105" dirty="0">
                <a:solidFill>
                  <a:srgbClr val="187EBE"/>
                </a:solidFill>
                <a:latin typeface="Arial"/>
                <a:cs typeface="Arial"/>
              </a:rPr>
              <a:t> </a:t>
            </a:r>
            <a:r>
              <a:rPr sz="2950" b="1" spc="-45" dirty="0">
                <a:solidFill>
                  <a:srgbClr val="187EBE"/>
                </a:solidFill>
                <a:latin typeface="Arial"/>
                <a:cs typeface="Arial"/>
              </a:rPr>
              <a:t>action  </a:t>
            </a:r>
            <a:r>
              <a:rPr sz="2950" b="1" spc="-114" dirty="0">
                <a:solidFill>
                  <a:srgbClr val="187EBE"/>
                </a:solidFill>
                <a:latin typeface="Arial"/>
                <a:cs typeface="Arial"/>
              </a:rPr>
              <a:t>by </a:t>
            </a:r>
            <a:r>
              <a:rPr sz="2950" b="1" spc="15" dirty="0">
                <a:solidFill>
                  <a:srgbClr val="187EBE"/>
                </a:solidFill>
                <a:latin typeface="Arial"/>
                <a:cs typeface="Arial"/>
              </a:rPr>
              <a:t>better</a:t>
            </a:r>
            <a:r>
              <a:rPr sz="2950" b="1" spc="-55" dirty="0">
                <a:solidFill>
                  <a:srgbClr val="187EBE"/>
                </a:solidFill>
                <a:latin typeface="Arial"/>
                <a:cs typeface="Arial"/>
              </a:rPr>
              <a:t> </a:t>
            </a:r>
            <a:r>
              <a:rPr sz="2950" b="1" spc="-20" dirty="0">
                <a:solidFill>
                  <a:srgbClr val="187EBE"/>
                </a:solidFill>
                <a:latin typeface="Arial"/>
                <a:cs typeface="Arial"/>
              </a:rPr>
              <a:t>linking</a:t>
            </a:r>
            <a:endParaRPr sz="2950">
              <a:latin typeface="Arial"/>
              <a:cs typeface="Arial"/>
            </a:endParaRPr>
          </a:p>
          <a:p>
            <a:pPr marL="297815" marR="290195" algn="ctr">
              <a:lnSpc>
                <a:spcPct val="107200"/>
              </a:lnSpc>
            </a:pPr>
            <a:r>
              <a:rPr sz="2950" b="1" spc="-50" dirty="0">
                <a:solidFill>
                  <a:srgbClr val="187EBE"/>
                </a:solidFill>
                <a:latin typeface="Arial"/>
                <a:cs typeface="Arial"/>
              </a:rPr>
              <a:t>UN </a:t>
            </a:r>
            <a:r>
              <a:rPr sz="2950" b="1" spc="-65" dirty="0">
                <a:solidFill>
                  <a:srgbClr val="187EBE"/>
                </a:solidFill>
                <a:latin typeface="Arial"/>
                <a:cs typeface="Arial"/>
              </a:rPr>
              <a:t>Women’s</a:t>
            </a:r>
            <a:r>
              <a:rPr sz="2950" b="1" spc="-120" dirty="0">
                <a:solidFill>
                  <a:srgbClr val="187EBE"/>
                </a:solidFill>
                <a:latin typeface="Arial"/>
                <a:cs typeface="Arial"/>
              </a:rPr>
              <a:t> </a:t>
            </a:r>
            <a:r>
              <a:rPr sz="2950" b="1" spc="-10" dirty="0">
                <a:solidFill>
                  <a:srgbClr val="187EBE"/>
                </a:solidFill>
                <a:latin typeface="Arial"/>
                <a:cs typeface="Arial"/>
              </a:rPr>
              <a:t>work  </a:t>
            </a:r>
            <a:r>
              <a:rPr sz="2950" b="1" spc="15" dirty="0">
                <a:solidFill>
                  <a:srgbClr val="187EBE"/>
                </a:solidFill>
                <a:latin typeface="Arial"/>
                <a:cs typeface="Arial"/>
              </a:rPr>
              <a:t>to</a:t>
            </a:r>
            <a:r>
              <a:rPr sz="2950" b="1" spc="-125" dirty="0">
                <a:solidFill>
                  <a:srgbClr val="187EBE"/>
                </a:solidFill>
                <a:latin typeface="Arial"/>
                <a:cs typeface="Arial"/>
              </a:rPr>
              <a:t> </a:t>
            </a:r>
            <a:r>
              <a:rPr sz="2950" b="1" spc="-50" dirty="0">
                <a:solidFill>
                  <a:srgbClr val="187EBE"/>
                </a:solidFill>
                <a:latin typeface="Arial"/>
                <a:cs typeface="Arial"/>
              </a:rPr>
              <a:t>system-wide</a:t>
            </a:r>
            <a:endParaRPr sz="29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54"/>
              </a:spcBef>
            </a:pPr>
            <a:r>
              <a:rPr sz="2950" b="1" spc="-140" dirty="0">
                <a:solidFill>
                  <a:srgbClr val="187EBE"/>
                </a:solidFill>
                <a:latin typeface="Arial"/>
                <a:cs typeface="Arial"/>
              </a:rPr>
              <a:t>responses.</a:t>
            </a:r>
            <a:endParaRPr sz="2950">
              <a:latin typeface="Arial"/>
              <a:cs typeface="Arial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15792493" y="2841250"/>
            <a:ext cx="2235835" cy="2192655"/>
          </a:xfrm>
          <a:custGeom>
            <a:avLst/>
            <a:gdLst/>
            <a:ahLst/>
            <a:cxnLst/>
            <a:rect l="l" t="t" r="r" b="b"/>
            <a:pathLst>
              <a:path w="2235834" h="2192654">
                <a:moveTo>
                  <a:pt x="1967500" y="0"/>
                </a:moveTo>
                <a:lnTo>
                  <a:pt x="267730" y="0"/>
                </a:lnTo>
                <a:lnTo>
                  <a:pt x="112948" y="4183"/>
                </a:lnTo>
                <a:lnTo>
                  <a:pt x="33466" y="33464"/>
                </a:lnTo>
                <a:lnTo>
                  <a:pt x="4183" y="112944"/>
                </a:lnTo>
                <a:lnTo>
                  <a:pt x="0" y="267719"/>
                </a:lnTo>
                <a:lnTo>
                  <a:pt x="0" y="1924527"/>
                </a:lnTo>
                <a:lnTo>
                  <a:pt x="4183" y="2079303"/>
                </a:lnTo>
                <a:lnTo>
                  <a:pt x="33466" y="2158782"/>
                </a:lnTo>
                <a:lnTo>
                  <a:pt x="112948" y="2188064"/>
                </a:lnTo>
                <a:lnTo>
                  <a:pt x="267730" y="2192247"/>
                </a:lnTo>
                <a:lnTo>
                  <a:pt x="1967500" y="2192247"/>
                </a:lnTo>
                <a:lnTo>
                  <a:pt x="2122281" y="2188064"/>
                </a:lnTo>
                <a:lnTo>
                  <a:pt x="2201764" y="2158782"/>
                </a:lnTo>
                <a:lnTo>
                  <a:pt x="2231047" y="2079303"/>
                </a:lnTo>
                <a:lnTo>
                  <a:pt x="2235230" y="1924527"/>
                </a:lnTo>
                <a:lnTo>
                  <a:pt x="2235230" y="267719"/>
                </a:lnTo>
                <a:lnTo>
                  <a:pt x="2231047" y="112944"/>
                </a:lnTo>
                <a:lnTo>
                  <a:pt x="2201764" y="33464"/>
                </a:lnTo>
                <a:lnTo>
                  <a:pt x="2122281" y="4183"/>
                </a:lnTo>
                <a:lnTo>
                  <a:pt x="1967500" y="0"/>
                </a:lnTo>
                <a:close/>
              </a:path>
            </a:pathLst>
          </a:custGeom>
          <a:solidFill>
            <a:srgbClr val="187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6178770" y="3083541"/>
            <a:ext cx="1450340" cy="1450340"/>
          </a:xfrm>
          <a:custGeom>
            <a:avLst/>
            <a:gdLst/>
            <a:ahLst/>
            <a:cxnLst/>
            <a:rect l="l" t="t" r="r" b="b"/>
            <a:pathLst>
              <a:path w="1450340" h="1450339">
                <a:moveTo>
                  <a:pt x="725087" y="0"/>
                </a:moveTo>
                <a:lnTo>
                  <a:pt x="677412" y="1542"/>
                </a:lnTo>
                <a:lnTo>
                  <a:pt x="630561" y="6105"/>
                </a:lnTo>
                <a:lnTo>
                  <a:pt x="584628" y="13594"/>
                </a:lnTo>
                <a:lnTo>
                  <a:pt x="539710" y="23912"/>
                </a:lnTo>
                <a:lnTo>
                  <a:pt x="495902" y="36965"/>
                </a:lnTo>
                <a:lnTo>
                  <a:pt x="453300" y="52656"/>
                </a:lnTo>
                <a:lnTo>
                  <a:pt x="411999" y="70891"/>
                </a:lnTo>
                <a:lnTo>
                  <a:pt x="372094" y="91573"/>
                </a:lnTo>
                <a:lnTo>
                  <a:pt x="333682" y="114607"/>
                </a:lnTo>
                <a:lnTo>
                  <a:pt x="296858" y="139898"/>
                </a:lnTo>
                <a:lnTo>
                  <a:pt x="261717" y="167350"/>
                </a:lnTo>
                <a:lnTo>
                  <a:pt x="228355" y="196868"/>
                </a:lnTo>
                <a:lnTo>
                  <a:pt x="196868" y="228355"/>
                </a:lnTo>
                <a:lnTo>
                  <a:pt x="167350" y="261717"/>
                </a:lnTo>
                <a:lnTo>
                  <a:pt x="139898" y="296858"/>
                </a:lnTo>
                <a:lnTo>
                  <a:pt x="114607" y="333682"/>
                </a:lnTo>
                <a:lnTo>
                  <a:pt x="91573" y="372094"/>
                </a:lnTo>
                <a:lnTo>
                  <a:pt x="70891" y="411999"/>
                </a:lnTo>
                <a:lnTo>
                  <a:pt x="52656" y="453300"/>
                </a:lnTo>
                <a:lnTo>
                  <a:pt x="36965" y="495902"/>
                </a:lnTo>
                <a:lnTo>
                  <a:pt x="23912" y="539710"/>
                </a:lnTo>
                <a:lnTo>
                  <a:pt x="13594" y="584628"/>
                </a:lnTo>
                <a:lnTo>
                  <a:pt x="6105" y="630561"/>
                </a:lnTo>
                <a:lnTo>
                  <a:pt x="1542" y="677412"/>
                </a:lnTo>
                <a:lnTo>
                  <a:pt x="0" y="725087"/>
                </a:lnTo>
                <a:lnTo>
                  <a:pt x="1542" y="772763"/>
                </a:lnTo>
                <a:lnTo>
                  <a:pt x="6105" y="819614"/>
                </a:lnTo>
                <a:lnTo>
                  <a:pt x="13594" y="865547"/>
                </a:lnTo>
                <a:lnTo>
                  <a:pt x="23912" y="910465"/>
                </a:lnTo>
                <a:lnTo>
                  <a:pt x="36965" y="954273"/>
                </a:lnTo>
                <a:lnTo>
                  <a:pt x="52656" y="996875"/>
                </a:lnTo>
                <a:lnTo>
                  <a:pt x="70891" y="1038176"/>
                </a:lnTo>
                <a:lnTo>
                  <a:pt x="91573" y="1078080"/>
                </a:lnTo>
                <a:lnTo>
                  <a:pt x="114607" y="1116492"/>
                </a:lnTo>
                <a:lnTo>
                  <a:pt x="139898" y="1153317"/>
                </a:lnTo>
                <a:lnTo>
                  <a:pt x="167350" y="1188457"/>
                </a:lnTo>
                <a:lnTo>
                  <a:pt x="196868" y="1221819"/>
                </a:lnTo>
                <a:lnTo>
                  <a:pt x="228355" y="1253307"/>
                </a:lnTo>
                <a:lnTo>
                  <a:pt x="261717" y="1282824"/>
                </a:lnTo>
                <a:lnTo>
                  <a:pt x="296858" y="1310277"/>
                </a:lnTo>
                <a:lnTo>
                  <a:pt x="333682" y="1335567"/>
                </a:lnTo>
                <a:lnTo>
                  <a:pt x="372094" y="1358602"/>
                </a:lnTo>
                <a:lnTo>
                  <a:pt x="411999" y="1379284"/>
                </a:lnTo>
                <a:lnTo>
                  <a:pt x="453300" y="1397519"/>
                </a:lnTo>
                <a:lnTo>
                  <a:pt x="495902" y="1413210"/>
                </a:lnTo>
                <a:lnTo>
                  <a:pt x="539710" y="1426263"/>
                </a:lnTo>
                <a:lnTo>
                  <a:pt x="584628" y="1436581"/>
                </a:lnTo>
                <a:lnTo>
                  <a:pt x="630561" y="1444070"/>
                </a:lnTo>
                <a:lnTo>
                  <a:pt x="677412" y="1448633"/>
                </a:lnTo>
                <a:lnTo>
                  <a:pt x="725087" y="1450175"/>
                </a:lnTo>
                <a:lnTo>
                  <a:pt x="772763" y="1448633"/>
                </a:lnTo>
                <a:lnTo>
                  <a:pt x="819614" y="1444070"/>
                </a:lnTo>
                <a:lnTo>
                  <a:pt x="865547" y="1436581"/>
                </a:lnTo>
                <a:lnTo>
                  <a:pt x="910465" y="1426263"/>
                </a:lnTo>
                <a:lnTo>
                  <a:pt x="954273" y="1413210"/>
                </a:lnTo>
                <a:lnTo>
                  <a:pt x="996875" y="1397519"/>
                </a:lnTo>
                <a:lnTo>
                  <a:pt x="1038176" y="1379284"/>
                </a:lnTo>
                <a:lnTo>
                  <a:pt x="1078080" y="1358602"/>
                </a:lnTo>
                <a:lnTo>
                  <a:pt x="1116492" y="1335567"/>
                </a:lnTo>
                <a:lnTo>
                  <a:pt x="1153317" y="1310277"/>
                </a:lnTo>
                <a:lnTo>
                  <a:pt x="1188457" y="1282824"/>
                </a:lnTo>
                <a:lnTo>
                  <a:pt x="1221819" y="1253307"/>
                </a:lnTo>
                <a:lnTo>
                  <a:pt x="1253307" y="1221819"/>
                </a:lnTo>
                <a:lnTo>
                  <a:pt x="1282824" y="1188457"/>
                </a:lnTo>
                <a:lnTo>
                  <a:pt x="1310277" y="1153317"/>
                </a:lnTo>
                <a:lnTo>
                  <a:pt x="1335567" y="1116492"/>
                </a:lnTo>
                <a:lnTo>
                  <a:pt x="1358602" y="1078080"/>
                </a:lnTo>
                <a:lnTo>
                  <a:pt x="1379284" y="1038176"/>
                </a:lnTo>
                <a:lnTo>
                  <a:pt x="1397519" y="996875"/>
                </a:lnTo>
                <a:lnTo>
                  <a:pt x="1413210" y="954273"/>
                </a:lnTo>
                <a:lnTo>
                  <a:pt x="1426263" y="910465"/>
                </a:lnTo>
                <a:lnTo>
                  <a:pt x="1436581" y="865547"/>
                </a:lnTo>
                <a:lnTo>
                  <a:pt x="1444070" y="819614"/>
                </a:lnTo>
                <a:lnTo>
                  <a:pt x="1448633" y="772763"/>
                </a:lnTo>
                <a:lnTo>
                  <a:pt x="1450175" y="725087"/>
                </a:lnTo>
                <a:lnTo>
                  <a:pt x="1448633" y="677412"/>
                </a:lnTo>
                <a:lnTo>
                  <a:pt x="1444070" y="630561"/>
                </a:lnTo>
                <a:lnTo>
                  <a:pt x="1436581" y="584628"/>
                </a:lnTo>
                <a:lnTo>
                  <a:pt x="1426263" y="539710"/>
                </a:lnTo>
                <a:lnTo>
                  <a:pt x="1413210" y="495902"/>
                </a:lnTo>
                <a:lnTo>
                  <a:pt x="1397519" y="453300"/>
                </a:lnTo>
                <a:lnTo>
                  <a:pt x="1379284" y="411999"/>
                </a:lnTo>
                <a:lnTo>
                  <a:pt x="1358602" y="372094"/>
                </a:lnTo>
                <a:lnTo>
                  <a:pt x="1335567" y="333682"/>
                </a:lnTo>
                <a:lnTo>
                  <a:pt x="1310277" y="296858"/>
                </a:lnTo>
                <a:lnTo>
                  <a:pt x="1282824" y="261717"/>
                </a:lnTo>
                <a:lnTo>
                  <a:pt x="1253307" y="228355"/>
                </a:lnTo>
                <a:lnTo>
                  <a:pt x="1221819" y="196868"/>
                </a:lnTo>
                <a:lnTo>
                  <a:pt x="1188457" y="167350"/>
                </a:lnTo>
                <a:lnTo>
                  <a:pt x="1153317" y="139898"/>
                </a:lnTo>
                <a:lnTo>
                  <a:pt x="1116492" y="114607"/>
                </a:lnTo>
                <a:lnTo>
                  <a:pt x="1078080" y="91573"/>
                </a:lnTo>
                <a:lnTo>
                  <a:pt x="1038176" y="70891"/>
                </a:lnTo>
                <a:lnTo>
                  <a:pt x="996875" y="52656"/>
                </a:lnTo>
                <a:lnTo>
                  <a:pt x="954273" y="36965"/>
                </a:lnTo>
                <a:lnTo>
                  <a:pt x="910465" y="23912"/>
                </a:lnTo>
                <a:lnTo>
                  <a:pt x="865547" y="13594"/>
                </a:lnTo>
                <a:lnTo>
                  <a:pt x="819614" y="6105"/>
                </a:lnTo>
                <a:lnTo>
                  <a:pt x="772763" y="1542"/>
                </a:lnTo>
                <a:lnTo>
                  <a:pt x="725087" y="0"/>
                </a:lnTo>
                <a:close/>
              </a:path>
            </a:pathLst>
          </a:custGeom>
          <a:solidFill>
            <a:srgbClr val="E8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6415821" y="3322830"/>
            <a:ext cx="976630" cy="1113790"/>
          </a:xfrm>
          <a:custGeom>
            <a:avLst/>
            <a:gdLst/>
            <a:ahLst/>
            <a:cxnLst/>
            <a:rect l="l" t="t" r="r" b="b"/>
            <a:pathLst>
              <a:path w="976630" h="1113789">
                <a:moveTo>
                  <a:pt x="488037" y="0"/>
                </a:moveTo>
                <a:lnTo>
                  <a:pt x="441236" y="997"/>
                </a:lnTo>
                <a:lnTo>
                  <a:pt x="395651" y="6562"/>
                </a:lnTo>
                <a:lnTo>
                  <a:pt x="351490" y="16477"/>
                </a:lnTo>
                <a:lnTo>
                  <a:pt x="308963" y="30527"/>
                </a:lnTo>
                <a:lnTo>
                  <a:pt x="268280" y="48493"/>
                </a:lnTo>
                <a:lnTo>
                  <a:pt x="229649" y="70161"/>
                </a:lnTo>
                <a:lnTo>
                  <a:pt x="193279" y="95314"/>
                </a:lnTo>
                <a:lnTo>
                  <a:pt x="159381" y="123734"/>
                </a:lnTo>
                <a:lnTo>
                  <a:pt x="128162" y="155206"/>
                </a:lnTo>
                <a:lnTo>
                  <a:pt x="99832" y="189513"/>
                </a:lnTo>
                <a:lnTo>
                  <a:pt x="74601" y="226439"/>
                </a:lnTo>
                <a:lnTo>
                  <a:pt x="52678" y="265766"/>
                </a:lnTo>
                <a:lnTo>
                  <a:pt x="34272" y="307279"/>
                </a:lnTo>
                <a:lnTo>
                  <a:pt x="19591" y="350761"/>
                </a:lnTo>
                <a:lnTo>
                  <a:pt x="8847" y="395995"/>
                </a:lnTo>
                <a:lnTo>
                  <a:pt x="2246" y="442764"/>
                </a:lnTo>
                <a:lnTo>
                  <a:pt x="0" y="490854"/>
                </a:lnTo>
                <a:lnTo>
                  <a:pt x="2686" y="543365"/>
                </a:lnTo>
                <a:lnTo>
                  <a:pt x="10560" y="594263"/>
                </a:lnTo>
                <a:lnTo>
                  <a:pt x="23349" y="643267"/>
                </a:lnTo>
                <a:lnTo>
                  <a:pt x="40776" y="690096"/>
                </a:lnTo>
                <a:lnTo>
                  <a:pt x="62566" y="734470"/>
                </a:lnTo>
                <a:lnTo>
                  <a:pt x="88445" y="776109"/>
                </a:lnTo>
                <a:lnTo>
                  <a:pt x="118137" y="814732"/>
                </a:lnTo>
                <a:lnTo>
                  <a:pt x="151367" y="850057"/>
                </a:lnTo>
                <a:lnTo>
                  <a:pt x="191284" y="888855"/>
                </a:lnTo>
                <a:lnTo>
                  <a:pt x="228015" y="927592"/>
                </a:lnTo>
                <a:lnTo>
                  <a:pt x="259744" y="967837"/>
                </a:lnTo>
                <a:lnTo>
                  <a:pt x="284656" y="1011154"/>
                </a:lnTo>
                <a:lnTo>
                  <a:pt x="300935" y="1059111"/>
                </a:lnTo>
                <a:lnTo>
                  <a:pt x="306765" y="1113275"/>
                </a:lnTo>
                <a:lnTo>
                  <a:pt x="669309" y="1113275"/>
                </a:lnTo>
                <a:lnTo>
                  <a:pt x="675139" y="1059111"/>
                </a:lnTo>
                <a:lnTo>
                  <a:pt x="691417" y="1011154"/>
                </a:lnTo>
                <a:lnTo>
                  <a:pt x="716328" y="967837"/>
                </a:lnTo>
                <a:lnTo>
                  <a:pt x="748056" y="927592"/>
                </a:lnTo>
                <a:lnTo>
                  <a:pt x="784784" y="888855"/>
                </a:lnTo>
                <a:lnTo>
                  <a:pt x="824697" y="850057"/>
                </a:lnTo>
                <a:lnTo>
                  <a:pt x="857930" y="814732"/>
                </a:lnTo>
                <a:lnTo>
                  <a:pt x="887625" y="776109"/>
                </a:lnTo>
                <a:lnTo>
                  <a:pt x="913505" y="734470"/>
                </a:lnTo>
                <a:lnTo>
                  <a:pt x="935297" y="690096"/>
                </a:lnTo>
                <a:lnTo>
                  <a:pt x="952725" y="643267"/>
                </a:lnTo>
                <a:lnTo>
                  <a:pt x="965513" y="594263"/>
                </a:lnTo>
                <a:lnTo>
                  <a:pt x="973388" y="543365"/>
                </a:lnTo>
                <a:lnTo>
                  <a:pt x="976074" y="490854"/>
                </a:lnTo>
                <a:lnTo>
                  <a:pt x="973828" y="442764"/>
                </a:lnTo>
                <a:lnTo>
                  <a:pt x="967227" y="395995"/>
                </a:lnTo>
                <a:lnTo>
                  <a:pt x="956482" y="350761"/>
                </a:lnTo>
                <a:lnTo>
                  <a:pt x="941801" y="307279"/>
                </a:lnTo>
                <a:lnTo>
                  <a:pt x="923394" y="265766"/>
                </a:lnTo>
                <a:lnTo>
                  <a:pt x="901470" y="226439"/>
                </a:lnTo>
                <a:lnTo>
                  <a:pt x="876238" y="189513"/>
                </a:lnTo>
                <a:lnTo>
                  <a:pt x="847908" y="155206"/>
                </a:lnTo>
                <a:lnTo>
                  <a:pt x="816689" y="123734"/>
                </a:lnTo>
                <a:lnTo>
                  <a:pt x="782790" y="95314"/>
                </a:lnTo>
                <a:lnTo>
                  <a:pt x="746421" y="70161"/>
                </a:lnTo>
                <a:lnTo>
                  <a:pt x="707789" y="48493"/>
                </a:lnTo>
                <a:lnTo>
                  <a:pt x="667106" y="30527"/>
                </a:lnTo>
                <a:lnTo>
                  <a:pt x="624580" y="16477"/>
                </a:lnTo>
                <a:lnTo>
                  <a:pt x="580420" y="6562"/>
                </a:lnTo>
                <a:lnTo>
                  <a:pt x="534836" y="997"/>
                </a:lnTo>
                <a:lnTo>
                  <a:pt x="4880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6415821" y="3322833"/>
            <a:ext cx="976630" cy="1113790"/>
          </a:xfrm>
          <a:custGeom>
            <a:avLst/>
            <a:gdLst/>
            <a:ahLst/>
            <a:cxnLst/>
            <a:rect l="l" t="t" r="r" b="b"/>
            <a:pathLst>
              <a:path w="976630" h="1113789">
                <a:moveTo>
                  <a:pt x="669309" y="1113275"/>
                </a:moveTo>
                <a:lnTo>
                  <a:pt x="675139" y="1059111"/>
                </a:lnTo>
                <a:lnTo>
                  <a:pt x="691417" y="1011154"/>
                </a:lnTo>
                <a:lnTo>
                  <a:pt x="716328" y="967837"/>
                </a:lnTo>
                <a:lnTo>
                  <a:pt x="748056" y="927592"/>
                </a:lnTo>
                <a:lnTo>
                  <a:pt x="784784" y="888855"/>
                </a:lnTo>
                <a:lnTo>
                  <a:pt x="824697" y="850057"/>
                </a:lnTo>
                <a:lnTo>
                  <a:pt x="857930" y="814732"/>
                </a:lnTo>
                <a:lnTo>
                  <a:pt x="887625" y="776109"/>
                </a:lnTo>
                <a:lnTo>
                  <a:pt x="913505" y="734470"/>
                </a:lnTo>
                <a:lnTo>
                  <a:pt x="935297" y="690096"/>
                </a:lnTo>
                <a:lnTo>
                  <a:pt x="952725" y="643267"/>
                </a:lnTo>
                <a:lnTo>
                  <a:pt x="965513" y="594263"/>
                </a:lnTo>
                <a:lnTo>
                  <a:pt x="973388" y="543365"/>
                </a:lnTo>
                <a:lnTo>
                  <a:pt x="976074" y="490854"/>
                </a:lnTo>
                <a:lnTo>
                  <a:pt x="973828" y="442763"/>
                </a:lnTo>
                <a:lnTo>
                  <a:pt x="967227" y="395992"/>
                </a:lnTo>
                <a:lnTo>
                  <a:pt x="956482" y="350757"/>
                </a:lnTo>
                <a:lnTo>
                  <a:pt x="941801" y="307275"/>
                </a:lnTo>
                <a:lnTo>
                  <a:pt x="923394" y="265762"/>
                </a:lnTo>
                <a:lnTo>
                  <a:pt x="901470" y="226434"/>
                </a:lnTo>
                <a:lnTo>
                  <a:pt x="876238" y="189509"/>
                </a:lnTo>
                <a:lnTo>
                  <a:pt x="847908" y="155202"/>
                </a:lnTo>
                <a:lnTo>
                  <a:pt x="816689" y="123731"/>
                </a:lnTo>
                <a:lnTo>
                  <a:pt x="782790" y="95311"/>
                </a:lnTo>
                <a:lnTo>
                  <a:pt x="746421" y="70159"/>
                </a:lnTo>
                <a:lnTo>
                  <a:pt x="707789" y="48492"/>
                </a:lnTo>
                <a:lnTo>
                  <a:pt x="667106" y="30525"/>
                </a:lnTo>
                <a:lnTo>
                  <a:pt x="624580" y="16476"/>
                </a:lnTo>
                <a:lnTo>
                  <a:pt x="580420" y="6561"/>
                </a:lnTo>
                <a:lnTo>
                  <a:pt x="534836" y="997"/>
                </a:lnTo>
                <a:lnTo>
                  <a:pt x="488037" y="0"/>
                </a:lnTo>
                <a:lnTo>
                  <a:pt x="441236" y="997"/>
                </a:lnTo>
                <a:lnTo>
                  <a:pt x="395651" y="6561"/>
                </a:lnTo>
                <a:lnTo>
                  <a:pt x="351490" y="16476"/>
                </a:lnTo>
                <a:lnTo>
                  <a:pt x="308963" y="30525"/>
                </a:lnTo>
                <a:lnTo>
                  <a:pt x="268280" y="48492"/>
                </a:lnTo>
                <a:lnTo>
                  <a:pt x="229649" y="70159"/>
                </a:lnTo>
                <a:lnTo>
                  <a:pt x="193279" y="95311"/>
                </a:lnTo>
                <a:lnTo>
                  <a:pt x="159381" y="123731"/>
                </a:lnTo>
                <a:lnTo>
                  <a:pt x="128162" y="155202"/>
                </a:lnTo>
                <a:lnTo>
                  <a:pt x="99832" y="189509"/>
                </a:lnTo>
                <a:lnTo>
                  <a:pt x="74601" y="226434"/>
                </a:lnTo>
                <a:lnTo>
                  <a:pt x="52678" y="265762"/>
                </a:lnTo>
                <a:lnTo>
                  <a:pt x="34272" y="307275"/>
                </a:lnTo>
                <a:lnTo>
                  <a:pt x="19591" y="350757"/>
                </a:lnTo>
                <a:lnTo>
                  <a:pt x="8847" y="395992"/>
                </a:lnTo>
                <a:lnTo>
                  <a:pt x="2246" y="442763"/>
                </a:lnTo>
                <a:lnTo>
                  <a:pt x="0" y="490854"/>
                </a:lnTo>
                <a:lnTo>
                  <a:pt x="2686" y="543365"/>
                </a:lnTo>
                <a:lnTo>
                  <a:pt x="10560" y="594263"/>
                </a:lnTo>
                <a:lnTo>
                  <a:pt x="23349" y="643267"/>
                </a:lnTo>
                <a:lnTo>
                  <a:pt x="40776" y="690096"/>
                </a:lnTo>
                <a:lnTo>
                  <a:pt x="62566" y="734470"/>
                </a:lnTo>
                <a:lnTo>
                  <a:pt x="88445" y="776109"/>
                </a:lnTo>
                <a:lnTo>
                  <a:pt x="118137" y="814732"/>
                </a:lnTo>
                <a:lnTo>
                  <a:pt x="151367" y="850057"/>
                </a:lnTo>
                <a:lnTo>
                  <a:pt x="191284" y="888855"/>
                </a:lnTo>
                <a:lnTo>
                  <a:pt x="228015" y="927592"/>
                </a:lnTo>
                <a:lnTo>
                  <a:pt x="259744" y="967837"/>
                </a:lnTo>
                <a:lnTo>
                  <a:pt x="284656" y="1011154"/>
                </a:lnTo>
                <a:lnTo>
                  <a:pt x="300935" y="1059111"/>
                </a:lnTo>
                <a:lnTo>
                  <a:pt x="306765" y="1113275"/>
                </a:lnTo>
              </a:path>
            </a:pathLst>
          </a:custGeom>
          <a:ln w="55778">
            <a:solidFill>
              <a:srgbClr val="284F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6555254" y="3460026"/>
            <a:ext cx="697230" cy="697230"/>
          </a:xfrm>
          <a:custGeom>
            <a:avLst/>
            <a:gdLst/>
            <a:ahLst/>
            <a:cxnLst/>
            <a:rect l="l" t="t" r="r" b="b"/>
            <a:pathLst>
              <a:path w="697230" h="697229">
                <a:moveTo>
                  <a:pt x="479734" y="577050"/>
                </a:moveTo>
                <a:lnTo>
                  <a:pt x="217291" y="577050"/>
                </a:lnTo>
                <a:lnTo>
                  <a:pt x="231937" y="584801"/>
                </a:lnTo>
                <a:lnTo>
                  <a:pt x="247108" y="591610"/>
                </a:lnTo>
                <a:lnTo>
                  <a:pt x="262768" y="597476"/>
                </a:lnTo>
                <a:lnTo>
                  <a:pt x="278881" y="602400"/>
                </a:lnTo>
                <a:lnTo>
                  <a:pt x="278881" y="697203"/>
                </a:lnTo>
                <a:lnTo>
                  <a:pt x="418322" y="697203"/>
                </a:lnTo>
                <a:lnTo>
                  <a:pt x="418322" y="602400"/>
                </a:lnTo>
                <a:lnTo>
                  <a:pt x="434439" y="597461"/>
                </a:lnTo>
                <a:lnTo>
                  <a:pt x="450098" y="591563"/>
                </a:lnTo>
                <a:lnTo>
                  <a:pt x="465267" y="584722"/>
                </a:lnTo>
                <a:lnTo>
                  <a:pt x="479734" y="577050"/>
                </a:lnTo>
                <a:close/>
              </a:path>
              <a:path w="697230" h="697229">
                <a:moveTo>
                  <a:pt x="603960" y="418322"/>
                </a:moveTo>
                <a:lnTo>
                  <a:pt x="93253" y="418322"/>
                </a:lnTo>
                <a:lnTo>
                  <a:pt x="98190" y="436893"/>
                </a:lnTo>
                <a:lnTo>
                  <a:pt x="104087" y="452000"/>
                </a:lnTo>
                <a:lnTo>
                  <a:pt x="110927" y="465472"/>
                </a:lnTo>
                <a:lnTo>
                  <a:pt x="118697" y="479137"/>
                </a:lnTo>
                <a:lnTo>
                  <a:pt x="52804" y="544632"/>
                </a:lnTo>
                <a:lnTo>
                  <a:pt x="151409" y="643038"/>
                </a:lnTo>
                <a:lnTo>
                  <a:pt x="217291" y="577050"/>
                </a:lnTo>
                <a:lnTo>
                  <a:pt x="479734" y="577050"/>
                </a:lnTo>
                <a:lnTo>
                  <a:pt x="479912" y="576956"/>
                </a:lnTo>
                <a:lnTo>
                  <a:pt x="611691" y="576956"/>
                </a:lnTo>
                <a:lnTo>
                  <a:pt x="644399" y="544245"/>
                </a:lnTo>
                <a:lnTo>
                  <a:pt x="578516" y="479137"/>
                </a:lnTo>
                <a:lnTo>
                  <a:pt x="586282" y="465472"/>
                </a:lnTo>
                <a:lnTo>
                  <a:pt x="593123" y="452000"/>
                </a:lnTo>
                <a:lnTo>
                  <a:pt x="599022" y="436893"/>
                </a:lnTo>
                <a:lnTo>
                  <a:pt x="603960" y="418322"/>
                </a:lnTo>
                <a:close/>
              </a:path>
              <a:path w="697230" h="697229">
                <a:moveTo>
                  <a:pt x="611691" y="576956"/>
                </a:moveTo>
                <a:lnTo>
                  <a:pt x="479912" y="576956"/>
                </a:lnTo>
                <a:lnTo>
                  <a:pt x="545805" y="642849"/>
                </a:lnTo>
                <a:lnTo>
                  <a:pt x="611691" y="576956"/>
                </a:lnTo>
                <a:close/>
              </a:path>
              <a:path w="697230" h="697229">
                <a:moveTo>
                  <a:pt x="697203" y="278881"/>
                </a:moveTo>
                <a:lnTo>
                  <a:pt x="0" y="278881"/>
                </a:lnTo>
                <a:lnTo>
                  <a:pt x="0" y="418322"/>
                </a:lnTo>
                <a:lnTo>
                  <a:pt x="697203" y="418322"/>
                </a:lnTo>
                <a:lnTo>
                  <a:pt x="697203" y="278881"/>
                </a:lnTo>
                <a:close/>
              </a:path>
              <a:path w="697230" h="697229">
                <a:moveTo>
                  <a:pt x="151409" y="51244"/>
                </a:moveTo>
                <a:lnTo>
                  <a:pt x="52804" y="149848"/>
                </a:lnTo>
                <a:lnTo>
                  <a:pt x="118697" y="216516"/>
                </a:lnTo>
                <a:lnTo>
                  <a:pt x="110926" y="230424"/>
                </a:lnTo>
                <a:lnTo>
                  <a:pt x="104083" y="244428"/>
                </a:lnTo>
                <a:lnTo>
                  <a:pt x="98186" y="260068"/>
                </a:lnTo>
                <a:lnTo>
                  <a:pt x="93253" y="278881"/>
                </a:lnTo>
                <a:lnTo>
                  <a:pt x="603960" y="278881"/>
                </a:lnTo>
                <a:lnTo>
                  <a:pt x="599022" y="260068"/>
                </a:lnTo>
                <a:lnTo>
                  <a:pt x="593123" y="244428"/>
                </a:lnTo>
                <a:lnTo>
                  <a:pt x="586282" y="230424"/>
                </a:lnTo>
                <a:lnTo>
                  <a:pt x="578516" y="216516"/>
                </a:lnTo>
                <a:lnTo>
                  <a:pt x="644399" y="150236"/>
                </a:lnTo>
                <a:lnTo>
                  <a:pt x="611471" y="117242"/>
                </a:lnTo>
                <a:lnTo>
                  <a:pt x="479912" y="117242"/>
                </a:lnTo>
                <a:lnTo>
                  <a:pt x="479715" y="117137"/>
                </a:lnTo>
                <a:lnTo>
                  <a:pt x="217291" y="117137"/>
                </a:lnTo>
                <a:lnTo>
                  <a:pt x="151409" y="51244"/>
                </a:lnTo>
                <a:close/>
              </a:path>
              <a:path w="697230" h="697229">
                <a:moveTo>
                  <a:pt x="545805" y="51443"/>
                </a:moveTo>
                <a:lnTo>
                  <a:pt x="479912" y="117242"/>
                </a:lnTo>
                <a:lnTo>
                  <a:pt x="611471" y="117242"/>
                </a:lnTo>
                <a:lnTo>
                  <a:pt x="545805" y="51443"/>
                </a:lnTo>
                <a:close/>
              </a:path>
              <a:path w="697230" h="697229">
                <a:moveTo>
                  <a:pt x="418322" y="0"/>
                </a:moveTo>
                <a:lnTo>
                  <a:pt x="278881" y="0"/>
                </a:lnTo>
                <a:lnTo>
                  <a:pt x="278881" y="91693"/>
                </a:lnTo>
                <a:lnTo>
                  <a:pt x="262729" y="96647"/>
                </a:lnTo>
                <a:lnTo>
                  <a:pt x="247108" y="102530"/>
                </a:lnTo>
                <a:lnTo>
                  <a:pt x="231937" y="109371"/>
                </a:lnTo>
                <a:lnTo>
                  <a:pt x="217291" y="117137"/>
                </a:lnTo>
                <a:lnTo>
                  <a:pt x="479715" y="117137"/>
                </a:lnTo>
                <a:lnTo>
                  <a:pt x="465267" y="109455"/>
                </a:lnTo>
                <a:lnTo>
                  <a:pt x="450098" y="102579"/>
                </a:lnTo>
                <a:lnTo>
                  <a:pt x="434390" y="96632"/>
                </a:lnTo>
                <a:lnTo>
                  <a:pt x="418322" y="91693"/>
                </a:lnTo>
                <a:lnTo>
                  <a:pt x="418322" y="0"/>
                </a:lnTo>
                <a:close/>
              </a:path>
            </a:pathLst>
          </a:custGeom>
          <a:solidFill>
            <a:srgbClr val="A3D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6555254" y="3460026"/>
            <a:ext cx="697230" cy="697230"/>
          </a:xfrm>
          <a:custGeom>
            <a:avLst/>
            <a:gdLst/>
            <a:ahLst/>
            <a:cxnLst/>
            <a:rect l="l" t="t" r="r" b="b"/>
            <a:pathLst>
              <a:path w="697230" h="697229">
                <a:moveTo>
                  <a:pt x="697203" y="418322"/>
                </a:moveTo>
                <a:lnTo>
                  <a:pt x="697203" y="278881"/>
                </a:lnTo>
                <a:lnTo>
                  <a:pt x="603960" y="278881"/>
                </a:lnTo>
                <a:lnTo>
                  <a:pt x="599022" y="260068"/>
                </a:lnTo>
                <a:lnTo>
                  <a:pt x="593123" y="244428"/>
                </a:lnTo>
                <a:lnTo>
                  <a:pt x="586282" y="230424"/>
                </a:lnTo>
                <a:lnTo>
                  <a:pt x="578516" y="216516"/>
                </a:lnTo>
                <a:lnTo>
                  <a:pt x="644399" y="150236"/>
                </a:lnTo>
                <a:lnTo>
                  <a:pt x="545805" y="51443"/>
                </a:lnTo>
                <a:lnTo>
                  <a:pt x="479912" y="117242"/>
                </a:lnTo>
                <a:lnTo>
                  <a:pt x="465267" y="109455"/>
                </a:lnTo>
                <a:lnTo>
                  <a:pt x="450098" y="102579"/>
                </a:lnTo>
                <a:lnTo>
                  <a:pt x="434439" y="96647"/>
                </a:lnTo>
                <a:lnTo>
                  <a:pt x="418322" y="91693"/>
                </a:lnTo>
                <a:lnTo>
                  <a:pt x="418322" y="0"/>
                </a:lnTo>
                <a:lnTo>
                  <a:pt x="278881" y="0"/>
                </a:lnTo>
                <a:lnTo>
                  <a:pt x="278881" y="91693"/>
                </a:lnTo>
                <a:lnTo>
                  <a:pt x="262768" y="96632"/>
                </a:lnTo>
                <a:lnTo>
                  <a:pt x="247108" y="102530"/>
                </a:lnTo>
                <a:lnTo>
                  <a:pt x="231937" y="109371"/>
                </a:lnTo>
                <a:lnTo>
                  <a:pt x="217291" y="117137"/>
                </a:lnTo>
                <a:lnTo>
                  <a:pt x="151409" y="51244"/>
                </a:lnTo>
                <a:lnTo>
                  <a:pt x="52804" y="149848"/>
                </a:lnTo>
                <a:lnTo>
                  <a:pt x="118697" y="216516"/>
                </a:lnTo>
                <a:lnTo>
                  <a:pt x="110926" y="230424"/>
                </a:lnTo>
                <a:lnTo>
                  <a:pt x="104083" y="244428"/>
                </a:lnTo>
                <a:lnTo>
                  <a:pt x="98186" y="260068"/>
                </a:lnTo>
                <a:lnTo>
                  <a:pt x="93253" y="278881"/>
                </a:lnTo>
                <a:lnTo>
                  <a:pt x="0" y="278881"/>
                </a:lnTo>
                <a:lnTo>
                  <a:pt x="0" y="418322"/>
                </a:lnTo>
                <a:lnTo>
                  <a:pt x="93253" y="418322"/>
                </a:lnTo>
                <a:lnTo>
                  <a:pt x="98190" y="436893"/>
                </a:lnTo>
                <a:lnTo>
                  <a:pt x="104087" y="452000"/>
                </a:lnTo>
                <a:lnTo>
                  <a:pt x="110927" y="465472"/>
                </a:lnTo>
                <a:lnTo>
                  <a:pt x="118697" y="479137"/>
                </a:lnTo>
                <a:lnTo>
                  <a:pt x="52804" y="544632"/>
                </a:lnTo>
                <a:lnTo>
                  <a:pt x="151409" y="643038"/>
                </a:lnTo>
                <a:lnTo>
                  <a:pt x="217291" y="577050"/>
                </a:lnTo>
                <a:lnTo>
                  <a:pt x="231937" y="584801"/>
                </a:lnTo>
                <a:lnTo>
                  <a:pt x="247108" y="591610"/>
                </a:lnTo>
                <a:lnTo>
                  <a:pt x="262768" y="597476"/>
                </a:lnTo>
                <a:lnTo>
                  <a:pt x="278881" y="602400"/>
                </a:lnTo>
                <a:lnTo>
                  <a:pt x="278881" y="697203"/>
                </a:lnTo>
                <a:lnTo>
                  <a:pt x="418322" y="697203"/>
                </a:lnTo>
                <a:lnTo>
                  <a:pt x="418322" y="602400"/>
                </a:lnTo>
                <a:lnTo>
                  <a:pt x="434439" y="597461"/>
                </a:lnTo>
                <a:lnTo>
                  <a:pt x="450098" y="591563"/>
                </a:lnTo>
                <a:lnTo>
                  <a:pt x="465267" y="584722"/>
                </a:lnTo>
                <a:lnTo>
                  <a:pt x="479912" y="576956"/>
                </a:lnTo>
                <a:lnTo>
                  <a:pt x="545805" y="642849"/>
                </a:lnTo>
                <a:lnTo>
                  <a:pt x="644399" y="544245"/>
                </a:lnTo>
                <a:lnTo>
                  <a:pt x="578516" y="479137"/>
                </a:lnTo>
                <a:lnTo>
                  <a:pt x="586282" y="465472"/>
                </a:lnTo>
                <a:lnTo>
                  <a:pt x="593123" y="452000"/>
                </a:lnTo>
                <a:lnTo>
                  <a:pt x="599022" y="436893"/>
                </a:lnTo>
                <a:lnTo>
                  <a:pt x="603960" y="418322"/>
                </a:lnTo>
                <a:lnTo>
                  <a:pt x="697203" y="418322"/>
                </a:lnTo>
                <a:close/>
              </a:path>
            </a:pathLst>
          </a:custGeom>
          <a:ln w="55778">
            <a:solidFill>
              <a:srgbClr val="284F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6806248" y="3711019"/>
            <a:ext cx="195580" cy="195580"/>
          </a:xfrm>
          <a:custGeom>
            <a:avLst/>
            <a:gdLst/>
            <a:ahLst/>
            <a:cxnLst/>
            <a:rect l="l" t="t" r="r" b="b"/>
            <a:pathLst>
              <a:path w="195580" h="195579">
                <a:moveTo>
                  <a:pt x="97609" y="0"/>
                </a:moveTo>
                <a:lnTo>
                  <a:pt x="59617" y="7671"/>
                </a:lnTo>
                <a:lnTo>
                  <a:pt x="28590" y="28590"/>
                </a:lnTo>
                <a:lnTo>
                  <a:pt x="7671" y="59617"/>
                </a:lnTo>
                <a:lnTo>
                  <a:pt x="0" y="97609"/>
                </a:lnTo>
                <a:lnTo>
                  <a:pt x="7671" y="135601"/>
                </a:lnTo>
                <a:lnTo>
                  <a:pt x="28590" y="166628"/>
                </a:lnTo>
                <a:lnTo>
                  <a:pt x="59617" y="187547"/>
                </a:lnTo>
                <a:lnTo>
                  <a:pt x="97609" y="195219"/>
                </a:lnTo>
                <a:lnTo>
                  <a:pt x="135606" y="187547"/>
                </a:lnTo>
                <a:lnTo>
                  <a:pt x="166632" y="166628"/>
                </a:lnTo>
                <a:lnTo>
                  <a:pt x="187549" y="135601"/>
                </a:lnTo>
                <a:lnTo>
                  <a:pt x="195219" y="97609"/>
                </a:lnTo>
                <a:lnTo>
                  <a:pt x="187549" y="59617"/>
                </a:lnTo>
                <a:lnTo>
                  <a:pt x="166632" y="28590"/>
                </a:lnTo>
                <a:lnTo>
                  <a:pt x="135606" y="7671"/>
                </a:lnTo>
                <a:lnTo>
                  <a:pt x="976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6806248" y="3711019"/>
            <a:ext cx="195580" cy="195580"/>
          </a:xfrm>
          <a:custGeom>
            <a:avLst/>
            <a:gdLst/>
            <a:ahLst/>
            <a:cxnLst/>
            <a:rect l="l" t="t" r="r" b="b"/>
            <a:pathLst>
              <a:path w="195580" h="195579">
                <a:moveTo>
                  <a:pt x="195219" y="97609"/>
                </a:moveTo>
                <a:lnTo>
                  <a:pt x="187549" y="135601"/>
                </a:lnTo>
                <a:lnTo>
                  <a:pt x="166632" y="166628"/>
                </a:lnTo>
                <a:lnTo>
                  <a:pt x="135606" y="187547"/>
                </a:lnTo>
                <a:lnTo>
                  <a:pt x="97609" y="195219"/>
                </a:lnTo>
                <a:lnTo>
                  <a:pt x="59617" y="187547"/>
                </a:lnTo>
                <a:lnTo>
                  <a:pt x="28590" y="166628"/>
                </a:lnTo>
                <a:lnTo>
                  <a:pt x="7671" y="135601"/>
                </a:lnTo>
                <a:lnTo>
                  <a:pt x="0" y="97609"/>
                </a:lnTo>
                <a:lnTo>
                  <a:pt x="7671" y="59617"/>
                </a:lnTo>
                <a:lnTo>
                  <a:pt x="28590" y="28590"/>
                </a:lnTo>
                <a:lnTo>
                  <a:pt x="59617" y="7671"/>
                </a:lnTo>
                <a:lnTo>
                  <a:pt x="97609" y="0"/>
                </a:lnTo>
                <a:lnTo>
                  <a:pt x="135606" y="7671"/>
                </a:lnTo>
                <a:lnTo>
                  <a:pt x="166632" y="28590"/>
                </a:lnTo>
                <a:lnTo>
                  <a:pt x="187549" y="59617"/>
                </a:lnTo>
                <a:lnTo>
                  <a:pt x="195219" y="97609"/>
                </a:lnTo>
                <a:close/>
              </a:path>
            </a:pathLst>
          </a:custGeom>
          <a:ln w="55778">
            <a:solidFill>
              <a:srgbClr val="284F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6750478" y="4742877"/>
            <a:ext cx="307340" cy="55880"/>
          </a:xfrm>
          <a:custGeom>
            <a:avLst/>
            <a:gdLst/>
            <a:ahLst/>
            <a:cxnLst/>
            <a:rect l="l" t="t" r="r" b="b"/>
            <a:pathLst>
              <a:path w="307340" h="55879">
                <a:moveTo>
                  <a:pt x="306765" y="0"/>
                </a:moveTo>
                <a:lnTo>
                  <a:pt x="250987" y="0"/>
                </a:lnTo>
                <a:lnTo>
                  <a:pt x="195208" y="55778"/>
                </a:lnTo>
                <a:lnTo>
                  <a:pt x="111546" y="55778"/>
                </a:lnTo>
                <a:lnTo>
                  <a:pt x="55778" y="0"/>
                </a:lnTo>
                <a:lnTo>
                  <a:pt x="0" y="0"/>
                </a:lnTo>
              </a:path>
            </a:pathLst>
          </a:custGeom>
          <a:ln w="55778">
            <a:solidFill>
              <a:srgbClr val="284F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6694700" y="4519774"/>
            <a:ext cx="418465" cy="0"/>
          </a:xfrm>
          <a:custGeom>
            <a:avLst/>
            <a:gdLst/>
            <a:ahLst/>
            <a:cxnLst/>
            <a:rect l="l" t="t" r="r" b="b"/>
            <a:pathLst>
              <a:path w="418465">
                <a:moveTo>
                  <a:pt x="0" y="0"/>
                </a:moveTo>
                <a:lnTo>
                  <a:pt x="418322" y="0"/>
                </a:lnTo>
              </a:path>
            </a:pathLst>
          </a:custGeom>
          <a:ln w="55778">
            <a:solidFill>
              <a:srgbClr val="284F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6694700" y="4631320"/>
            <a:ext cx="418465" cy="0"/>
          </a:xfrm>
          <a:custGeom>
            <a:avLst/>
            <a:gdLst/>
            <a:ahLst/>
            <a:cxnLst/>
            <a:rect l="l" t="t" r="r" b="b"/>
            <a:pathLst>
              <a:path w="418465">
                <a:moveTo>
                  <a:pt x="0" y="0"/>
                </a:moveTo>
                <a:lnTo>
                  <a:pt x="418322" y="0"/>
                </a:lnTo>
              </a:path>
            </a:pathLst>
          </a:custGeom>
          <a:ln w="55778">
            <a:solidFill>
              <a:srgbClr val="284F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6146879" y="3975686"/>
            <a:ext cx="177800" cy="47625"/>
          </a:xfrm>
          <a:custGeom>
            <a:avLst/>
            <a:gdLst/>
            <a:ahLst/>
            <a:cxnLst/>
            <a:rect l="l" t="t" r="r" b="b"/>
            <a:pathLst>
              <a:path w="177800" h="47625">
                <a:moveTo>
                  <a:pt x="0" y="47474"/>
                </a:moveTo>
                <a:lnTo>
                  <a:pt x="177177" y="0"/>
                </a:lnTo>
              </a:path>
            </a:pathLst>
          </a:custGeom>
          <a:ln w="55778">
            <a:solidFill>
              <a:srgbClr val="BCBF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6351386" y="4247677"/>
            <a:ext cx="130175" cy="130175"/>
          </a:xfrm>
          <a:custGeom>
            <a:avLst/>
            <a:gdLst/>
            <a:ahLst/>
            <a:cxnLst/>
            <a:rect l="l" t="t" r="r" b="b"/>
            <a:pathLst>
              <a:path w="130175" h="130175">
                <a:moveTo>
                  <a:pt x="0" y="129702"/>
                </a:moveTo>
                <a:lnTo>
                  <a:pt x="129702" y="0"/>
                </a:lnTo>
              </a:path>
            </a:pathLst>
          </a:custGeom>
          <a:ln w="55778">
            <a:solidFill>
              <a:srgbClr val="BCBF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6705606" y="3055421"/>
            <a:ext cx="47625" cy="177800"/>
          </a:xfrm>
          <a:custGeom>
            <a:avLst/>
            <a:gdLst/>
            <a:ahLst/>
            <a:cxnLst/>
            <a:rect l="l" t="t" r="r" b="b"/>
            <a:pathLst>
              <a:path w="47625" h="177800">
                <a:moveTo>
                  <a:pt x="0" y="0"/>
                </a:moveTo>
                <a:lnTo>
                  <a:pt x="47474" y="177177"/>
                </a:lnTo>
              </a:path>
            </a:pathLst>
          </a:custGeom>
          <a:ln w="55778">
            <a:solidFill>
              <a:srgbClr val="BCBF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6351386" y="3259928"/>
            <a:ext cx="130175" cy="130175"/>
          </a:xfrm>
          <a:custGeom>
            <a:avLst/>
            <a:gdLst/>
            <a:ahLst/>
            <a:cxnLst/>
            <a:rect l="l" t="t" r="r" b="b"/>
            <a:pathLst>
              <a:path w="130175" h="130175">
                <a:moveTo>
                  <a:pt x="0" y="0"/>
                </a:moveTo>
                <a:lnTo>
                  <a:pt x="129702" y="129702"/>
                </a:lnTo>
              </a:path>
            </a:pathLst>
          </a:custGeom>
          <a:ln w="55778">
            <a:solidFill>
              <a:srgbClr val="BCBF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6146879" y="3614147"/>
            <a:ext cx="177800" cy="47625"/>
          </a:xfrm>
          <a:custGeom>
            <a:avLst/>
            <a:gdLst/>
            <a:ahLst/>
            <a:cxnLst/>
            <a:rect l="l" t="t" r="r" b="b"/>
            <a:pathLst>
              <a:path w="177800" h="47625">
                <a:moveTo>
                  <a:pt x="0" y="0"/>
                </a:moveTo>
                <a:lnTo>
                  <a:pt x="177177" y="47474"/>
                </a:lnTo>
              </a:path>
            </a:pathLst>
          </a:custGeom>
          <a:ln w="55778">
            <a:solidFill>
              <a:srgbClr val="BCBF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7496169" y="3614147"/>
            <a:ext cx="177165" cy="47625"/>
          </a:xfrm>
          <a:custGeom>
            <a:avLst/>
            <a:gdLst/>
            <a:ahLst/>
            <a:cxnLst/>
            <a:rect l="l" t="t" r="r" b="b"/>
            <a:pathLst>
              <a:path w="177165" h="47625">
                <a:moveTo>
                  <a:pt x="177167" y="0"/>
                </a:moveTo>
                <a:lnTo>
                  <a:pt x="0" y="47474"/>
                </a:lnTo>
              </a:path>
            </a:pathLst>
          </a:custGeom>
          <a:ln w="55778">
            <a:solidFill>
              <a:srgbClr val="BCBF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7496169" y="3975686"/>
            <a:ext cx="177165" cy="47625"/>
          </a:xfrm>
          <a:custGeom>
            <a:avLst/>
            <a:gdLst/>
            <a:ahLst/>
            <a:cxnLst/>
            <a:rect l="l" t="t" r="r" b="b"/>
            <a:pathLst>
              <a:path w="177165" h="47625">
                <a:moveTo>
                  <a:pt x="177167" y="47474"/>
                </a:moveTo>
                <a:lnTo>
                  <a:pt x="0" y="0"/>
                </a:lnTo>
              </a:path>
            </a:pathLst>
          </a:custGeom>
          <a:ln w="55778">
            <a:solidFill>
              <a:srgbClr val="BCBF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7339136" y="4247677"/>
            <a:ext cx="130175" cy="130175"/>
          </a:xfrm>
          <a:custGeom>
            <a:avLst/>
            <a:gdLst/>
            <a:ahLst/>
            <a:cxnLst/>
            <a:rect l="l" t="t" r="r" b="b"/>
            <a:pathLst>
              <a:path w="130175" h="130175">
                <a:moveTo>
                  <a:pt x="129692" y="129702"/>
                </a:moveTo>
                <a:lnTo>
                  <a:pt x="0" y="0"/>
                </a:lnTo>
              </a:path>
            </a:pathLst>
          </a:custGeom>
          <a:ln w="55778">
            <a:solidFill>
              <a:srgbClr val="BCBF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7067145" y="3055421"/>
            <a:ext cx="47625" cy="177800"/>
          </a:xfrm>
          <a:custGeom>
            <a:avLst/>
            <a:gdLst/>
            <a:ahLst/>
            <a:cxnLst/>
            <a:rect l="l" t="t" r="r" b="b"/>
            <a:pathLst>
              <a:path w="47625" h="177800">
                <a:moveTo>
                  <a:pt x="47474" y="0"/>
                </a:moveTo>
                <a:lnTo>
                  <a:pt x="0" y="177177"/>
                </a:lnTo>
              </a:path>
            </a:pathLst>
          </a:custGeom>
          <a:ln w="55778">
            <a:solidFill>
              <a:srgbClr val="BCBF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7339136" y="3259928"/>
            <a:ext cx="130175" cy="130175"/>
          </a:xfrm>
          <a:custGeom>
            <a:avLst/>
            <a:gdLst/>
            <a:ahLst/>
            <a:cxnLst/>
            <a:rect l="l" t="t" r="r" b="b"/>
            <a:pathLst>
              <a:path w="130175" h="130175">
                <a:moveTo>
                  <a:pt x="129692" y="0"/>
                </a:moveTo>
                <a:lnTo>
                  <a:pt x="0" y="129702"/>
                </a:lnTo>
              </a:path>
            </a:pathLst>
          </a:custGeom>
          <a:ln w="55778">
            <a:solidFill>
              <a:srgbClr val="BCBF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 txBox="1"/>
          <p:nvPr/>
        </p:nvSpPr>
        <p:spPr>
          <a:xfrm>
            <a:off x="10232780" y="5428714"/>
            <a:ext cx="4236085" cy="33737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950" b="1" spc="-70" dirty="0">
                <a:solidFill>
                  <a:srgbClr val="187EBE"/>
                </a:solidFill>
                <a:latin typeface="Arial"/>
                <a:cs typeface="Arial"/>
              </a:rPr>
              <a:t>Develop</a:t>
            </a:r>
            <a:r>
              <a:rPr sz="2950" b="1" spc="-135" dirty="0">
                <a:solidFill>
                  <a:srgbClr val="187EBE"/>
                </a:solidFill>
                <a:latin typeface="Arial"/>
                <a:cs typeface="Arial"/>
              </a:rPr>
              <a:t> </a:t>
            </a:r>
            <a:r>
              <a:rPr sz="2950" b="1" spc="-40" dirty="0">
                <a:solidFill>
                  <a:srgbClr val="187EBE"/>
                </a:solidFill>
                <a:latin typeface="Arial"/>
                <a:cs typeface="Arial"/>
              </a:rPr>
              <a:t>global</a:t>
            </a:r>
            <a:endParaRPr sz="2950">
              <a:latin typeface="Arial"/>
              <a:cs typeface="Arial"/>
            </a:endParaRPr>
          </a:p>
          <a:p>
            <a:pPr marL="38100" marR="30480" algn="ctr">
              <a:lnSpc>
                <a:spcPct val="107200"/>
              </a:lnSpc>
            </a:pPr>
            <a:r>
              <a:rPr sz="2950" b="1" spc="-55" dirty="0">
                <a:solidFill>
                  <a:srgbClr val="187EBE"/>
                </a:solidFill>
                <a:latin typeface="Arial"/>
                <a:cs typeface="Arial"/>
              </a:rPr>
              <a:t>partnership</a:t>
            </a:r>
            <a:r>
              <a:rPr sz="2950" b="1" spc="-105" dirty="0">
                <a:solidFill>
                  <a:srgbClr val="187EBE"/>
                </a:solidFill>
                <a:latin typeface="Arial"/>
                <a:cs typeface="Arial"/>
              </a:rPr>
              <a:t> </a:t>
            </a:r>
            <a:r>
              <a:rPr sz="2950" b="1" spc="-35" dirty="0">
                <a:solidFill>
                  <a:srgbClr val="187EBE"/>
                </a:solidFill>
                <a:latin typeface="Arial"/>
                <a:cs typeface="Arial"/>
              </a:rPr>
              <a:t>frameworks  </a:t>
            </a:r>
            <a:r>
              <a:rPr sz="2950" b="1" spc="60" dirty="0">
                <a:solidFill>
                  <a:srgbClr val="187EBE"/>
                </a:solidFill>
                <a:latin typeface="Arial"/>
                <a:cs typeface="Arial"/>
              </a:rPr>
              <a:t>with </a:t>
            </a:r>
            <a:r>
              <a:rPr sz="2950" b="1" spc="-165" dirty="0">
                <a:solidFill>
                  <a:srgbClr val="187EBE"/>
                </a:solidFill>
                <a:latin typeface="Arial"/>
                <a:cs typeface="Arial"/>
              </a:rPr>
              <a:t>OCHA,</a:t>
            </a:r>
            <a:r>
              <a:rPr sz="2950" b="1" spc="-235" dirty="0">
                <a:solidFill>
                  <a:srgbClr val="187EBE"/>
                </a:solidFill>
                <a:latin typeface="Arial"/>
                <a:cs typeface="Arial"/>
              </a:rPr>
              <a:t> </a:t>
            </a:r>
            <a:r>
              <a:rPr sz="2950" b="1" spc="-170" dirty="0">
                <a:solidFill>
                  <a:srgbClr val="187EBE"/>
                </a:solidFill>
                <a:latin typeface="Arial"/>
                <a:cs typeface="Arial"/>
              </a:rPr>
              <a:t>UNHCR</a:t>
            </a:r>
            <a:endParaRPr sz="2950">
              <a:latin typeface="Arial"/>
              <a:cs typeface="Arial"/>
            </a:endParaRPr>
          </a:p>
          <a:p>
            <a:pPr marL="401320" marR="393700" algn="ctr">
              <a:lnSpc>
                <a:spcPct val="107200"/>
              </a:lnSpc>
            </a:pPr>
            <a:r>
              <a:rPr sz="2950" b="1" spc="-70" dirty="0">
                <a:solidFill>
                  <a:srgbClr val="187EBE"/>
                </a:solidFill>
                <a:latin typeface="Arial"/>
                <a:cs typeface="Arial"/>
              </a:rPr>
              <a:t>and </a:t>
            </a:r>
            <a:r>
              <a:rPr sz="2950" b="1" spc="-200" dirty="0">
                <a:solidFill>
                  <a:srgbClr val="187EBE"/>
                </a:solidFill>
                <a:latin typeface="Arial"/>
                <a:cs typeface="Arial"/>
              </a:rPr>
              <a:t>UNFPA </a:t>
            </a:r>
            <a:r>
              <a:rPr sz="2950" b="1" spc="-35" dirty="0">
                <a:solidFill>
                  <a:srgbClr val="187EBE"/>
                </a:solidFill>
                <a:latin typeface="Arial"/>
                <a:cs typeface="Arial"/>
              </a:rPr>
              <a:t>building  </a:t>
            </a:r>
            <a:r>
              <a:rPr sz="2950" b="1" spc="-100" dirty="0">
                <a:solidFill>
                  <a:srgbClr val="187EBE"/>
                </a:solidFill>
                <a:latin typeface="Arial"/>
                <a:cs typeface="Arial"/>
              </a:rPr>
              <a:t>on </a:t>
            </a:r>
            <a:r>
              <a:rPr sz="2950" b="1" spc="-75" dirty="0">
                <a:solidFill>
                  <a:srgbClr val="187EBE"/>
                </a:solidFill>
                <a:latin typeface="Arial"/>
                <a:cs typeface="Arial"/>
              </a:rPr>
              <a:t>experience</a:t>
            </a:r>
            <a:r>
              <a:rPr sz="2950" b="1" spc="-80" dirty="0">
                <a:solidFill>
                  <a:srgbClr val="187EBE"/>
                </a:solidFill>
                <a:latin typeface="Arial"/>
                <a:cs typeface="Arial"/>
              </a:rPr>
              <a:t> </a:t>
            </a:r>
            <a:r>
              <a:rPr sz="2950" b="1" spc="-10" dirty="0">
                <a:solidFill>
                  <a:srgbClr val="187EBE"/>
                </a:solidFill>
                <a:latin typeface="Arial"/>
                <a:cs typeface="Arial"/>
              </a:rPr>
              <a:t>in</a:t>
            </a:r>
            <a:endParaRPr sz="2950">
              <a:latin typeface="Arial"/>
              <a:cs typeface="Arial"/>
            </a:endParaRPr>
          </a:p>
          <a:p>
            <a:pPr marL="12700" marR="5080" algn="ctr">
              <a:lnSpc>
                <a:spcPct val="107200"/>
              </a:lnSpc>
            </a:pPr>
            <a:r>
              <a:rPr sz="2950" b="1" spc="-80" dirty="0">
                <a:solidFill>
                  <a:srgbClr val="187EBE"/>
                </a:solidFill>
                <a:latin typeface="Arial"/>
                <a:cs typeface="Arial"/>
              </a:rPr>
              <a:t>partnerships </a:t>
            </a:r>
            <a:r>
              <a:rPr sz="2950" b="1" spc="-40" dirty="0">
                <a:solidFill>
                  <a:srgbClr val="187EBE"/>
                </a:solidFill>
                <a:latin typeface="Arial"/>
                <a:cs typeface="Arial"/>
              </a:rPr>
              <a:t>in </a:t>
            </a:r>
            <a:r>
              <a:rPr sz="2950" b="1" spc="20" dirty="0">
                <a:solidFill>
                  <a:srgbClr val="187EBE"/>
                </a:solidFill>
                <a:latin typeface="Arial"/>
                <a:cs typeface="Arial"/>
              </a:rPr>
              <a:t>different  </a:t>
            </a:r>
            <a:r>
              <a:rPr sz="2950" b="1" spc="-55" dirty="0">
                <a:solidFill>
                  <a:srgbClr val="187EBE"/>
                </a:solidFill>
                <a:latin typeface="Arial"/>
                <a:cs typeface="Arial"/>
              </a:rPr>
              <a:t>contexts.</a:t>
            </a:r>
            <a:endParaRPr sz="2950">
              <a:latin typeface="Arial"/>
              <a:cs typeface="Arial"/>
            </a:endParaRPr>
          </a:p>
        </p:txBody>
      </p:sp>
      <p:sp>
        <p:nvSpPr>
          <p:cNvPr id="91" name="object 91"/>
          <p:cNvSpPr txBox="1">
            <a:spLocks noGrp="1"/>
          </p:cNvSpPr>
          <p:nvPr>
            <p:ph type="title"/>
          </p:nvPr>
        </p:nvSpPr>
        <p:spPr>
          <a:xfrm>
            <a:off x="3139219" y="1148615"/>
            <a:ext cx="5483860" cy="664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950" spc="730" dirty="0"/>
              <a:t>RE</a:t>
            </a:r>
            <a:r>
              <a:rPr sz="3950" spc="655" dirty="0"/>
              <a:t>C</a:t>
            </a:r>
            <a:r>
              <a:rPr sz="3950" spc="380" dirty="0"/>
              <a:t>OMMEN</a:t>
            </a:r>
            <a:r>
              <a:rPr sz="3950" spc="405" dirty="0"/>
              <a:t>D</a:t>
            </a:r>
            <a:r>
              <a:rPr sz="3950" spc="370" dirty="0"/>
              <a:t>A</a:t>
            </a:r>
            <a:r>
              <a:rPr sz="3950" spc="555" dirty="0"/>
              <a:t>TIONS</a:t>
            </a:r>
            <a:endParaRPr sz="3950"/>
          </a:p>
        </p:txBody>
      </p:sp>
      <p:sp>
        <p:nvSpPr>
          <p:cNvPr id="92" name="object 92"/>
          <p:cNvSpPr/>
          <p:nvPr/>
        </p:nvSpPr>
        <p:spPr>
          <a:xfrm>
            <a:off x="1049508" y="753846"/>
            <a:ext cx="1381760" cy="1381760"/>
          </a:xfrm>
          <a:custGeom>
            <a:avLst/>
            <a:gdLst/>
            <a:ahLst/>
            <a:cxnLst/>
            <a:rect l="l" t="t" r="r" b="b"/>
            <a:pathLst>
              <a:path w="1381760" h="1381760">
                <a:moveTo>
                  <a:pt x="459918" y="242321"/>
                </a:moveTo>
                <a:lnTo>
                  <a:pt x="19407" y="242321"/>
                </a:lnTo>
                <a:lnTo>
                  <a:pt x="773384" y="1050861"/>
                </a:lnTo>
                <a:lnTo>
                  <a:pt x="218228" y="1093342"/>
                </a:lnTo>
                <a:lnTo>
                  <a:pt x="178019" y="1104099"/>
                </a:lnTo>
                <a:lnTo>
                  <a:pt x="141603" y="1128765"/>
                </a:lnTo>
                <a:lnTo>
                  <a:pt x="114522" y="1163314"/>
                </a:lnTo>
                <a:lnTo>
                  <a:pt x="101028" y="1202637"/>
                </a:lnTo>
                <a:lnTo>
                  <a:pt x="88494" y="1288268"/>
                </a:lnTo>
                <a:lnTo>
                  <a:pt x="87549" y="1307949"/>
                </a:lnTo>
                <a:lnTo>
                  <a:pt x="90544" y="1326324"/>
                </a:lnTo>
                <a:lnTo>
                  <a:pt x="121614" y="1368979"/>
                </a:lnTo>
                <a:lnTo>
                  <a:pt x="175518" y="1381710"/>
                </a:lnTo>
                <a:lnTo>
                  <a:pt x="1125908" y="1310037"/>
                </a:lnTo>
                <a:lnTo>
                  <a:pt x="1166065" y="1299388"/>
                </a:lnTo>
                <a:lnTo>
                  <a:pt x="1202335" y="1274792"/>
                </a:lnTo>
                <a:lnTo>
                  <a:pt x="1229512" y="1240226"/>
                </a:lnTo>
                <a:lnTo>
                  <a:pt x="1242930" y="1200909"/>
                </a:lnTo>
                <a:lnTo>
                  <a:pt x="1296553" y="834009"/>
                </a:lnTo>
                <a:lnTo>
                  <a:pt x="1011670" y="834009"/>
                </a:lnTo>
                <a:lnTo>
                  <a:pt x="459918" y="242321"/>
                </a:lnTo>
                <a:close/>
              </a:path>
              <a:path w="1381760" h="1381760">
                <a:moveTo>
                  <a:pt x="1293693" y="164407"/>
                </a:moveTo>
                <a:lnTo>
                  <a:pt x="1207392" y="170941"/>
                </a:lnTo>
                <a:lnTo>
                  <a:pt x="1167372" y="181515"/>
                </a:lnTo>
                <a:lnTo>
                  <a:pt x="1131122" y="206029"/>
                </a:lnTo>
                <a:lnTo>
                  <a:pt x="1104696" y="239961"/>
                </a:lnTo>
                <a:lnTo>
                  <a:pt x="1091888" y="278644"/>
                </a:lnTo>
                <a:lnTo>
                  <a:pt x="1011670" y="834009"/>
                </a:lnTo>
                <a:lnTo>
                  <a:pt x="1296553" y="834009"/>
                </a:lnTo>
                <a:lnTo>
                  <a:pt x="1380769" y="257786"/>
                </a:lnTo>
                <a:lnTo>
                  <a:pt x="1381701" y="238119"/>
                </a:lnTo>
                <a:lnTo>
                  <a:pt x="1378687" y="219761"/>
                </a:lnTo>
                <a:lnTo>
                  <a:pt x="1347581" y="177122"/>
                </a:lnTo>
                <a:lnTo>
                  <a:pt x="1293693" y="164407"/>
                </a:lnTo>
                <a:close/>
              </a:path>
              <a:path w="1381760" h="1381760">
                <a:moveTo>
                  <a:pt x="186678" y="0"/>
                </a:moveTo>
                <a:lnTo>
                  <a:pt x="146188" y="10645"/>
                </a:lnTo>
                <a:lnTo>
                  <a:pt x="108797" y="35510"/>
                </a:lnTo>
                <a:lnTo>
                  <a:pt x="38904" y="100691"/>
                </a:lnTo>
                <a:lnTo>
                  <a:pt x="12101" y="135951"/>
                </a:lnTo>
                <a:lnTo>
                  <a:pt x="0" y="174927"/>
                </a:lnTo>
                <a:lnTo>
                  <a:pt x="2787" y="212785"/>
                </a:lnTo>
                <a:lnTo>
                  <a:pt x="20653" y="244687"/>
                </a:lnTo>
                <a:lnTo>
                  <a:pt x="19407" y="242321"/>
                </a:lnTo>
                <a:lnTo>
                  <a:pt x="459918" y="242321"/>
                </a:lnTo>
                <a:lnTo>
                  <a:pt x="255945" y="23584"/>
                </a:lnTo>
                <a:lnTo>
                  <a:pt x="225015" y="4127"/>
                </a:lnTo>
                <a:lnTo>
                  <a:pt x="186678" y="0"/>
                </a:lnTo>
                <a:close/>
              </a:path>
            </a:pathLst>
          </a:custGeom>
          <a:solidFill>
            <a:srgbClr val="920B2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185689" y="205193"/>
            <a:ext cx="1249606" cy="3537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147E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941" y="0"/>
            <a:ext cx="20083780" cy="11287760"/>
          </a:xfrm>
          <a:custGeom>
            <a:avLst/>
            <a:gdLst/>
            <a:ahLst/>
            <a:cxnLst/>
            <a:rect l="l" t="t" r="r" b="b"/>
            <a:pathLst>
              <a:path w="20083780" h="11287760">
                <a:moveTo>
                  <a:pt x="0" y="11287614"/>
                </a:moveTo>
                <a:lnTo>
                  <a:pt x="20083158" y="11287614"/>
                </a:lnTo>
                <a:lnTo>
                  <a:pt x="20083158" y="0"/>
                </a:lnTo>
                <a:lnTo>
                  <a:pt x="0" y="0"/>
                </a:lnTo>
                <a:lnTo>
                  <a:pt x="0" y="11287614"/>
                </a:lnTo>
                <a:close/>
              </a:path>
            </a:pathLst>
          </a:custGeom>
          <a:solidFill>
            <a:srgbClr val="147E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462961" y="570276"/>
            <a:ext cx="1277827" cy="5606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053652" y="570570"/>
            <a:ext cx="85090" cy="78740"/>
          </a:xfrm>
          <a:custGeom>
            <a:avLst/>
            <a:gdLst/>
            <a:ahLst/>
            <a:cxnLst/>
            <a:rect l="l" t="t" r="r" b="b"/>
            <a:pathLst>
              <a:path w="85090" h="78740">
                <a:moveTo>
                  <a:pt x="84500" y="0"/>
                </a:moveTo>
                <a:lnTo>
                  <a:pt x="0" y="0"/>
                </a:lnTo>
                <a:lnTo>
                  <a:pt x="0" y="78636"/>
                </a:lnTo>
                <a:lnTo>
                  <a:pt x="22264" y="76977"/>
                </a:lnTo>
                <a:lnTo>
                  <a:pt x="43836" y="74212"/>
                </a:lnTo>
                <a:lnTo>
                  <a:pt x="64614" y="70411"/>
                </a:lnTo>
                <a:lnTo>
                  <a:pt x="84500" y="65641"/>
                </a:lnTo>
                <a:lnTo>
                  <a:pt x="845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174629" y="633019"/>
            <a:ext cx="68580" cy="106680"/>
          </a:xfrm>
          <a:custGeom>
            <a:avLst/>
            <a:gdLst/>
            <a:ahLst/>
            <a:cxnLst/>
            <a:rect l="l" t="t" r="r" b="b"/>
            <a:pathLst>
              <a:path w="68580" h="106679">
                <a:moveTo>
                  <a:pt x="68029" y="0"/>
                </a:moveTo>
                <a:lnTo>
                  <a:pt x="25569" y="23758"/>
                </a:lnTo>
                <a:lnTo>
                  <a:pt x="0" y="33883"/>
                </a:lnTo>
                <a:lnTo>
                  <a:pt x="0" y="106488"/>
                </a:lnTo>
                <a:lnTo>
                  <a:pt x="20000" y="88197"/>
                </a:lnTo>
                <a:lnTo>
                  <a:pt x="38106" y="67658"/>
                </a:lnTo>
                <a:lnTo>
                  <a:pt x="54166" y="45064"/>
                </a:lnTo>
                <a:lnTo>
                  <a:pt x="68029" y="20606"/>
                </a:lnTo>
                <a:lnTo>
                  <a:pt x="680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053647" y="677876"/>
            <a:ext cx="85090" cy="113030"/>
          </a:xfrm>
          <a:custGeom>
            <a:avLst/>
            <a:gdLst/>
            <a:ahLst/>
            <a:cxnLst/>
            <a:rect l="l" t="t" r="r" b="b"/>
            <a:pathLst>
              <a:path w="85090" h="113029">
                <a:moveTo>
                  <a:pt x="84500" y="0"/>
                </a:moveTo>
                <a:lnTo>
                  <a:pt x="64346" y="4355"/>
                </a:lnTo>
                <a:lnTo>
                  <a:pt x="43498" y="7783"/>
                </a:lnTo>
                <a:lnTo>
                  <a:pt x="22026" y="10267"/>
                </a:lnTo>
                <a:lnTo>
                  <a:pt x="0" y="11790"/>
                </a:lnTo>
                <a:lnTo>
                  <a:pt x="0" y="112792"/>
                </a:lnTo>
                <a:lnTo>
                  <a:pt x="22266" y="109344"/>
                </a:lnTo>
                <a:lnTo>
                  <a:pt x="43844" y="103723"/>
                </a:lnTo>
                <a:lnTo>
                  <a:pt x="64632" y="96019"/>
                </a:lnTo>
                <a:lnTo>
                  <a:pt x="84531" y="86321"/>
                </a:lnTo>
                <a:lnTo>
                  <a:pt x="845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174634" y="570574"/>
            <a:ext cx="68580" cy="53975"/>
          </a:xfrm>
          <a:custGeom>
            <a:avLst/>
            <a:gdLst/>
            <a:ahLst/>
            <a:cxnLst/>
            <a:rect l="l" t="t" r="r" b="b"/>
            <a:pathLst>
              <a:path w="68580" h="53975">
                <a:moveTo>
                  <a:pt x="68018" y="0"/>
                </a:moveTo>
                <a:lnTo>
                  <a:pt x="0" y="0"/>
                </a:lnTo>
                <a:lnTo>
                  <a:pt x="0" y="53537"/>
                </a:lnTo>
                <a:lnTo>
                  <a:pt x="20122" y="44649"/>
                </a:lnTo>
                <a:lnTo>
                  <a:pt x="38289" y="34805"/>
                </a:lnTo>
                <a:lnTo>
                  <a:pt x="54316" y="24144"/>
                </a:lnTo>
                <a:lnTo>
                  <a:pt x="68018" y="12805"/>
                </a:lnTo>
                <a:lnTo>
                  <a:pt x="680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921352" y="570572"/>
            <a:ext cx="88265" cy="78740"/>
          </a:xfrm>
          <a:custGeom>
            <a:avLst/>
            <a:gdLst/>
            <a:ahLst/>
            <a:cxnLst/>
            <a:rect l="l" t="t" r="r" b="b"/>
            <a:pathLst>
              <a:path w="88265" h="78740">
                <a:moveTo>
                  <a:pt x="88248" y="0"/>
                </a:moveTo>
                <a:lnTo>
                  <a:pt x="0" y="0"/>
                </a:lnTo>
                <a:lnTo>
                  <a:pt x="0" y="64678"/>
                </a:lnTo>
                <a:lnTo>
                  <a:pt x="20691" y="69789"/>
                </a:lnTo>
                <a:lnTo>
                  <a:pt x="42380" y="73849"/>
                </a:lnTo>
                <a:lnTo>
                  <a:pt x="64941" y="76792"/>
                </a:lnTo>
                <a:lnTo>
                  <a:pt x="88248" y="78552"/>
                </a:lnTo>
                <a:lnTo>
                  <a:pt x="882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820784" y="570576"/>
            <a:ext cx="64135" cy="52705"/>
          </a:xfrm>
          <a:custGeom>
            <a:avLst/>
            <a:gdLst/>
            <a:ahLst/>
            <a:cxnLst/>
            <a:rect l="l" t="t" r="r" b="b"/>
            <a:pathLst>
              <a:path w="64134" h="52704">
                <a:moveTo>
                  <a:pt x="64081" y="0"/>
                </a:moveTo>
                <a:lnTo>
                  <a:pt x="0" y="0"/>
                </a:lnTo>
                <a:lnTo>
                  <a:pt x="0" y="12816"/>
                </a:lnTo>
                <a:lnTo>
                  <a:pt x="35286" y="38260"/>
                </a:lnTo>
                <a:lnTo>
                  <a:pt x="64081" y="52165"/>
                </a:lnTo>
                <a:lnTo>
                  <a:pt x="640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921352" y="676909"/>
            <a:ext cx="88265" cy="114300"/>
          </a:xfrm>
          <a:custGeom>
            <a:avLst/>
            <a:gdLst/>
            <a:ahLst/>
            <a:cxnLst/>
            <a:rect l="l" t="t" r="r" b="b"/>
            <a:pathLst>
              <a:path w="88265" h="114300">
                <a:moveTo>
                  <a:pt x="0" y="0"/>
                </a:moveTo>
                <a:lnTo>
                  <a:pt x="0" y="85316"/>
                </a:lnTo>
                <a:lnTo>
                  <a:pt x="20703" y="95812"/>
                </a:lnTo>
                <a:lnTo>
                  <a:pt x="42388" y="104115"/>
                </a:lnTo>
                <a:lnTo>
                  <a:pt x="64941" y="110132"/>
                </a:lnTo>
                <a:lnTo>
                  <a:pt x="88248" y="113766"/>
                </a:lnTo>
                <a:lnTo>
                  <a:pt x="88248" y="12669"/>
                </a:lnTo>
                <a:lnTo>
                  <a:pt x="65220" y="11022"/>
                </a:lnTo>
                <a:lnTo>
                  <a:pt x="42777" y="8361"/>
                </a:lnTo>
                <a:lnTo>
                  <a:pt x="21008" y="468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820784" y="632981"/>
            <a:ext cx="64135" cy="103505"/>
          </a:xfrm>
          <a:custGeom>
            <a:avLst/>
            <a:gdLst/>
            <a:ahLst/>
            <a:cxnLst/>
            <a:rect l="l" t="t" r="r" b="b"/>
            <a:pathLst>
              <a:path w="64134" h="103504">
                <a:moveTo>
                  <a:pt x="0" y="0"/>
                </a:moveTo>
                <a:lnTo>
                  <a:pt x="0" y="21077"/>
                </a:lnTo>
                <a:lnTo>
                  <a:pt x="13166" y="44379"/>
                </a:lnTo>
                <a:lnTo>
                  <a:pt x="28326" y="65990"/>
                </a:lnTo>
                <a:lnTo>
                  <a:pt x="45343" y="85751"/>
                </a:lnTo>
                <a:lnTo>
                  <a:pt x="64081" y="103504"/>
                </a:lnTo>
                <a:lnTo>
                  <a:pt x="64081" y="32773"/>
                </a:lnTo>
                <a:lnTo>
                  <a:pt x="46565" y="25779"/>
                </a:lnTo>
                <a:lnTo>
                  <a:pt x="30014" y="17965"/>
                </a:lnTo>
                <a:lnTo>
                  <a:pt x="14477" y="936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820786" y="724763"/>
            <a:ext cx="189230" cy="401320"/>
          </a:xfrm>
          <a:custGeom>
            <a:avLst/>
            <a:gdLst/>
            <a:ahLst/>
            <a:cxnLst/>
            <a:rect l="l" t="t" r="r" b="b"/>
            <a:pathLst>
              <a:path w="189230" h="401319">
                <a:moveTo>
                  <a:pt x="0" y="0"/>
                </a:moveTo>
                <a:lnTo>
                  <a:pt x="0" y="401150"/>
                </a:lnTo>
                <a:lnTo>
                  <a:pt x="188811" y="401150"/>
                </a:lnTo>
                <a:lnTo>
                  <a:pt x="188811" y="321686"/>
                </a:lnTo>
                <a:lnTo>
                  <a:pt x="100174" y="321686"/>
                </a:lnTo>
                <a:lnTo>
                  <a:pt x="100174" y="275876"/>
                </a:lnTo>
                <a:lnTo>
                  <a:pt x="188811" y="275876"/>
                </a:lnTo>
                <a:lnTo>
                  <a:pt x="188811" y="230129"/>
                </a:lnTo>
                <a:lnTo>
                  <a:pt x="100164" y="230129"/>
                </a:lnTo>
                <a:lnTo>
                  <a:pt x="100164" y="184329"/>
                </a:lnTo>
                <a:lnTo>
                  <a:pt x="188811" y="184329"/>
                </a:lnTo>
                <a:lnTo>
                  <a:pt x="188811" y="106698"/>
                </a:lnTo>
                <a:lnTo>
                  <a:pt x="144703" y="98859"/>
                </a:lnTo>
                <a:lnTo>
                  <a:pt x="103195" y="83633"/>
                </a:lnTo>
                <a:lnTo>
                  <a:pt x="64860" y="61657"/>
                </a:lnTo>
                <a:lnTo>
                  <a:pt x="30270" y="335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9053652" y="724571"/>
            <a:ext cx="189230" cy="401955"/>
          </a:xfrm>
          <a:custGeom>
            <a:avLst/>
            <a:gdLst/>
            <a:ahLst/>
            <a:cxnLst/>
            <a:rect l="l" t="t" r="r" b="b"/>
            <a:pathLst>
              <a:path w="189230" h="401955">
                <a:moveTo>
                  <a:pt x="189009" y="0"/>
                </a:moveTo>
                <a:lnTo>
                  <a:pt x="158713" y="33605"/>
                </a:lnTo>
                <a:lnTo>
                  <a:pt x="124094" y="61735"/>
                </a:lnTo>
                <a:lnTo>
                  <a:pt x="85722" y="83751"/>
                </a:lnTo>
                <a:lnTo>
                  <a:pt x="44167" y="99014"/>
                </a:lnTo>
                <a:lnTo>
                  <a:pt x="0" y="106886"/>
                </a:lnTo>
                <a:lnTo>
                  <a:pt x="0" y="184517"/>
                </a:lnTo>
                <a:lnTo>
                  <a:pt x="84960" y="184517"/>
                </a:lnTo>
                <a:lnTo>
                  <a:pt x="84960" y="230317"/>
                </a:lnTo>
                <a:lnTo>
                  <a:pt x="0" y="230317"/>
                </a:lnTo>
                <a:lnTo>
                  <a:pt x="0" y="276075"/>
                </a:lnTo>
                <a:lnTo>
                  <a:pt x="84971" y="276075"/>
                </a:lnTo>
                <a:lnTo>
                  <a:pt x="84971" y="321875"/>
                </a:lnTo>
                <a:lnTo>
                  <a:pt x="0" y="321875"/>
                </a:lnTo>
                <a:lnTo>
                  <a:pt x="0" y="401338"/>
                </a:lnTo>
                <a:lnTo>
                  <a:pt x="189009" y="401338"/>
                </a:lnTo>
                <a:lnTo>
                  <a:pt x="1890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85378" y="953170"/>
            <a:ext cx="3294379" cy="2336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20" dirty="0">
                <a:solidFill>
                  <a:srgbClr val="FFFFFF"/>
                </a:solidFill>
                <a:latin typeface="Century Gothic"/>
                <a:cs typeface="Century Gothic"/>
              </a:rPr>
              <a:t>Independent </a:t>
            </a:r>
            <a:r>
              <a:rPr sz="1400" spc="10" dirty="0">
                <a:solidFill>
                  <a:srgbClr val="FFFFFF"/>
                </a:solidFill>
                <a:latin typeface="Century Gothic"/>
                <a:cs typeface="Century Gothic"/>
              </a:rPr>
              <a:t>Evaluation </a:t>
            </a:r>
            <a:r>
              <a:rPr sz="1400" spc="20" dirty="0">
                <a:solidFill>
                  <a:srgbClr val="FFFFFF"/>
                </a:solidFill>
                <a:latin typeface="Century Gothic"/>
                <a:cs typeface="Century Gothic"/>
              </a:rPr>
              <a:t>Service</a:t>
            </a:r>
            <a:r>
              <a:rPr sz="1400" spc="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spc="125" dirty="0">
                <a:solidFill>
                  <a:srgbClr val="FFFFFF"/>
                </a:solidFill>
                <a:latin typeface="Century Gothic"/>
                <a:cs typeface="Century Gothic"/>
              </a:rPr>
              <a:t>(IES)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41203" y="546500"/>
            <a:ext cx="6734809" cy="346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50" spc="240" dirty="0">
                <a:solidFill>
                  <a:srgbClr val="FFFFFF"/>
                </a:solidFill>
                <a:latin typeface="Calibri"/>
                <a:cs typeface="Calibri"/>
              </a:rPr>
              <a:t>Independent </a:t>
            </a:r>
            <a:r>
              <a:rPr sz="2050" spc="225" dirty="0">
                <a:solidFill>
                  <a:srgbClr val="FFFFFF"/>
                </a:solidFill>
                <a:latin typeface="Calibri"/>
                <a:cs typeface="Calibri"/>
              </a:rPr>
              <a:t>Evaluation </a:t>
            </a:r>
            <a:r>
              <a:rPr sz="2050" spc="26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050" spc="250" dirty="0">
                <a:solidFill>
                  <a:srgbClr val="FFFFFF"/>
                </a:solidFill>
                <a:latin typeface="Calibri"/>
                <a:cs typeface="Calibri"/>
              </a:rPr>
              <a:t>Audit </a:t>
            </a:r>
            <a:r>
              <a:rPr sz="2050" spc="245" dirty="0">
                <a:solidFill>
                  <a:srgbClr val="FFFFFF"/>
                </a:solidFill>
                <a:latin typeface="Calibri"/>
                <a:cs typeface="Calibri"/>
              </a:rPr>
              <a:t>Services</a:t>
            </a:r>
            <a:r>
              <a:rPr sz="2050" spc="-1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50" spc="325" dirty="0">
                <a:solidFill>
                  <a:srgbClr val="FFFFFF"/>
                </a:solidFill>
                <a:latin typeface="Calibri"/>
                <a:cs typeface="Calibri"/>
              </a:rPr>
              <a:t>(IEAS)</a:t>
            </a:r>
            <a:endParaRPr sz="205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655094" y="4374788"/>
            <a:ext cx="2981960" cy="4165600"/>
          </a:xfrm>
          <a:custGeom>
            <a:avLst/>
            <a:gdLst/>
            <a:ahLst/>
            <a:cxnLst/>
            <a:rect l="l" t="t" r="r" b="b"/>
            <a:pathLst>
              <a:path w="2981959" h="4165600">
                <a:moveTo>
                  <a:pt x="0" y="0"/>
                </a:moveTo>
                <a:lnTo>
                  <a:pt x="2981689" y="0"/>
                </a:lnTo>
                <a:lnTo>
                  <a:pt x="2981689" y="4165318"/>
                </a:lnTo>
                <a:lnTo>
                  <a:pt x="0" y="4165318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645042" y="4366830"/>
            <a:ext cx="2932560" cy="24520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645042" y="6785385"/>
            <a:ext cx="2933065" cy="1696085"/>
          </a:xfrm>
          <a:custGeom>
            <a:avLst/>
            <a:gdLst/>
            <a:ahLst/>
            <a:cxnLst/>
            <a:rect l="l" t="t" r="r" b="b"/>
            <a:pathLst>
              <a:path w="2933065" h="1696084">
                <a:moveTo>
                  <a:pt x="2932559" y="1696032"/>
                </a:moveTo>
                <a:lnTo>
                  <a:pt x="0" y="1696032"/>
                </a:lnTo>
                <a:lnTo>
                  <a:pt x="0" y="0"/>
                </a:lnTo>
                <a:lnTo>
                  <a:pt x="2932559" y="0"/>
                </a:lnTo>
                <a:lnTo>
                  <a:pt x="2932559" y="1696032"/>
                </a:lnTo>
                <a:close/>
              </a:path>
            </a:pathLst>
          </a:custGeom>
          <a:solidFill>
            <a:srgbClr val="D311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973110" y="7731173"/>
            <a:ext cx="424556" cy="2198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938380" y="6966706"/>
            <a:ext cx="2426335" cy="668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55904">
              <a:lnSpc>
                <a:spcPct val="121800"/>
              </a:lnSpc>
            </a:pPr>
            <a:r>
              <a:rPr sz="850" u="sng" spc="155" dirty="0">
                <a:solidFill>
                  <a:srgbClr val="FFFFFF"/>
                </a:solidFill>
                <a:latin typeface="Calibri"/>
                <a:cs typeface="Calibri"/>
              </a:rPr>
              <a:t>CORPORATE </a:t>
            </a:r>
            <a:r>
              <a:rPr sz="850" u="sng" spc="120" dirty="0">
                <a:solidFill>
                  <a:srgbClr val="FFFFFF"/>
                </a:solidFill>
                <a:latin typeface="Calibri"/>
                <a:cs typeface="Calibri"/>
              </a:rPr>
              <a:t>THEMATIC </a:t>
            </a:r>
            <a:r>
              <a:rPr sz="850" u="sng" spc="130" dirty="0">
                <a:solidFill>
                  <a:srgbClr val="FFFFFF"/>
                </a:solidFill>
                <a:latin typeface="Calibri"/>
                <a:cs typeface="Calibri"/>
              </a:rPr>
              <a:t>EVALUATION  </a:t>
            </a:r>
            <a:r>
              <a:rPr sz="850" u="sng" spc="17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850" u="sng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50" u="sng" spc="120" dirty="0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sz="850" u="sng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50" u="sng" spc="120" dirty="0">
                <a:solidFill>
                  <a:srgbClr val="FFFFFF"/>
                </a:solidFill>
                <a:latin typeface="Calibri"/>
                <a:cs typeface="Calibri"/>
              </a:rPr>
              <a:t>WOMEN’S</a:t>
            </a:r>
            <a:r>
              <a:rPr sz="850" u="sng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50" u="sng" spc="135" dirty="0">
                <a:solidFill>
                  <a:srgbClr val="FFFFFF"/>
                </a:solidFill>
                <a:latin typeface="Calibri"/>
                <a:cs typeface="Calibri"/>
              </a:rPr>
              <a:t>CONTRIBUTION</a:t>
            </a:r>
            <a:r>
              <a:rPr sz="850" u="sng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50" u="sng" spc="14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850" u="sng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endParaRPr sz="8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850" u="sng" spc="155" dirty="0">
                <a:solidFill>
                  <a:srgbClr val="FFFFFF"/>
                </a:solidFill>
                <a:latin typeface="Calibri"/>
                <a:cs typeface="Calibri"/>
              </a:rPr>
              <a:t>GOVERNANCE</a:t>
            </a:r>
            <a:r>
              <a:rPr sz="850" u="sng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50" u="sng" spc="16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850" u="sng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50" u="sng" spc="140" dirty="0">
                <a:solidFill>
                  <a:srgbClr val="FFFFFF"/>
                </a:solidFill>
                <a:latin typeface="Calibri"/>
                <a:cs typeface="Calibri"/>
              </a:rPr>
              <a:t>NATIONAL</a:t>
            </a:r>
            <a:r>
              <a:rPr sz="850" u="sng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50" u="sng" spc="140" dirty="0">
                <a:solidFill>
                  <a:srgbClr val="FFFFFF"/>
                </a:solidFill>
                <a:latin typeface="Calibri"/>
                <a:cs typeface="Calibri"/>
              </a:rPr>
              <a:t>PLANNING</a:t>
            </a:r>
            <a:endParaRPr sz="850">
              <a:latin typeface="Calibri"/>
              <a:cs typeface="Calibri"/>
            </a:endParaRPr>
          </a:p>
          <a:p>
            <a:pPr marL="13970">
              <a:lnSpc>
                <a:spcPct val="100000"/>
              </a:lnSpc>
              <a:spcBef>
                <a:spcPts val="610"/>
              </a:spcBef>
            </a:pPr>
            <a:r>
              <a:rPr sz="650" spc="35" dirty="0">
                <a:solidFill>
                  <a:srgbClr val="FFFFFF"/>
                </a:solidFill>
                <a:latin typeface="Century Gothic"/>
                <a:cs typeface="Century Gothic"/>
              </a:rPr>
              <a:t>Final</a:t>
            </a:r>
            <a:r>
              <a:rPr sz="65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650" spc="35" dirty="0">
                <a:solidFill>
                  <a:srgbClr val="FFFFFF"/>
                </a:solidFill>
                <a:latin typeface="Century Gothic"/>
                <a:cs typeface="Century Gothic"/>
              </a:rPr>
              <a:t>Report</a:t>
            </a:r>
            <a:endParaRPr sz="650">
              <a:latin typeface="Century Gothic"/>
              <a:cs typeface="Century Gothic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531486" y="8049612"/>
            <a:ext cx="770452" cy="21810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851908" y="4888280"/>
            <a:ext cx="6985" cy="3121660"/>
          </a:xfrm>
          <a:custGeom>
            <a:avLst/>
            <a:gdLst/>
            <a:ahLst/>
            <a:cxnLst/>
            <a:rect l="l" t="t" r="r" b="b"/>
            <a:pathLst>
              <a:path w="6984" h="3121659">
                <a:moveTo>
                  <a:pt x="0" y="3121161"/>
                </a:moveTo>
                <a:lnTo>
                  <a:pt x="6502" y="3121161"/>
                </a:lnTo>
                <a:lnTo>
                  <a:pt x="6502" y="0"/>
                </a:lnTo>
                <a:lnTo>
                  <a:pt x="0" y="0"/>
                </a:lnTo>
                <a:lnTo>
                  <a:pt x="0" y="3121161"/>
                </a:lnTo>
                <a:close/>
              </a:path>
            </a:pathLst>
          </a:custGeom>
          <a:solidFill>
            <a:srgbClr val="000000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842704" y="4881160"/>
            <a:ext cx="2199409" cy="18390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842704" y="6695073"/>
            <a:ext cx="15875" cy="1272540"/>
          </a:xfrm>
          <a:custGeom>
            <a:avLst/>
            <a:gdLst/>
            <a:ahLst/>
            <a:cxnLst/>
            <a:rect l="l" t="t" r="r" b="b"/>
            <a:pathLst>
              <a:path w="15875" h="1272540">
                <a:moveTo>
                  <a:pt x="0" y="1272024"/>
                </a:moveTo>
                <a:lnTo>
                  <a:pt x="15706" y="1272024"/>
                </a:lnTo>
                <a:lnTo>
                  <a:pt x="15706" y="0"/>
                </a:lnTo>
                <a:lnTo>
                  <a:pt x="0" y="0"/>
                </a:lnTo>
                <a:lnTo>
                  <a:pt x="0" y="1272024"/>
                </a:lnTo>
                <a:close/>
              </a:path>
            </a:pathLst>
          </a:custGeom>
          <a:solidFill>
            <a:srgbClr val="D311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088742" y="7404412"/>
            <a:ext cx="318423" cy="1648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8858411" y="4896866"/>
            <a:ext cx="2314575" cy="3200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 marL="213360" marR="505459">
              <a:lnSpc>
                <a:spcPct val="119500"/>
              </a:lnSpc>
              <a:spcBef>
                <a:spcPts val="509"/>
              </a:spcBef>
            </a:pPr>
            <a:r>
              <a:rPr sz="650" spc="110" dirty="0">
                <a:solidFill>
                  <a:srgbClr val="FFFFFF"/>
                </a:solidFill>
                <a:latin typeface="Calibri"/>
                <a:cs typeface="Calibri"/>
              </a:rPr>
              <a:t>CORPORATE </a:t>
            </a:r>
            <a:r>
              <a:rPr sz="650" spc="80" dirty="0">
                <a:solidFill>
                  <a:srgbClr val="FFFFFF"/>
                </a:solidFill>
                <a:latin typeface="Calibri"/>
                <a:cs typeface="Calibri"/>
              </a:rPr>
              <a:t>THEMATIC</a:t>
            </a:r>
            <a:r>
              <a:rPr sz="65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50" spc="90" dirty="0">
                <a:solidFill>
                  <a:srgbClr val="FFFFFF"/>
                </a:solidFill>
                <a:latin typeface="Calibri"/>
                <a:cs typeface="Calibri"/>
              </a:rPr>
              <a:t>EVALUATION  </a:t>
            </a:r>
            <a:r>
              <a:rPr sz="650" spc="12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65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50" spc="80" dirty="0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sz="65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50" spc="85" dirty="0">
                <a:solidFill>
                  <a:srgbClr val="FFFFFF"/>
                </a:solidFill>
                <a:latin typeface="Calibri"/>
                <a:cs typeface="Calibri"/>
              </a:rPr>
              <a:t>WOMEN’S</a:t>
            </a:r>
            <a:r>
              <a:rPr sz="65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50" spc="95" dirty="0">
                <a:solidFill>
                  <a:srgbClr val="FFFFFF"/>
                </a:solidFill>
                <a:latin typeface="Calibri"/>
                <a:cs typeface="Calibri"/>
              </a:rPr>
              <a:t>CONTRIBUTION</a:t>
            </a:r>
            <a:r>
              <a:rPr sz="65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50" spc="1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endParaRPr sz="650">
              <a:latin typeface="Calibri"/>
              <a:cs typeface="Calibri"/>
            </a:endParaRPr>
          </a:p>
          <a:p>
            <a:pPr marL="213360">
              <a:lnSpc>
                <a:spcPct val="100000"/>
              </a:lnSpc>
              <a:spcBef>
                <a:spcPts val="145"/>
              </a:spcBef>
            </a:pPr>
            <a:r>
              <a:rPr sz="650" spc="110" dirty="0">
                <a:solidFill>
                  <a:srgbClr val="FFFFFF"/>
                </a:solidFill>
                <a:latin typeface="Calibri"/>
                <a:cs typeface="Calibri"/>
              </a:rPr>
              <a:t>GOVERNANCE</a:t>
            </a:r>
            <a:r>
              <a:rPr sz="65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50" spc="11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65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50" spc="100" dirty="0">
                <a:solidFill>
                  <a:srgbClr val="FFFFFF"/>
                </a:solidFill>
                <a:latin typeface="Calibri"/>
                <a:cs typeface="Calibri"/>
              </a:rPr>
              <a:t>NATIONAL</a:t>
            </a:r>
            <a:r>
              <a:rPr sz="65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50" spc="95" dirty="0">
                <a:solidFill>
                  <a:srgbClr val="FFFFFF"/>
                </a:solidFill>
                <a:latin typeface="Calibri"/>
                <a:cs typeface="Calibri"/>
              </a:rPr>
              <a:t>PLANNING</a:t>
            </a:r>
            <a:endParaRPr sz="650">
              <a:latin typeface="Calibri"/>
              <a:cs typeface="Calibri"/>
            </a:endParaRPr>
          </a:p>
          <a:p>
            <a:pPr marL="214629">
              <a:lnSpc>
                <a:spcPct val="100000"/>
              </a:lnSpc>
              <a:spcBef>
                <a:spcPts val="440"/>
              </a:spcBef>
            </a:pPr>
            <a:r>
              <a:rPr sz="500" spc="20" dirty="0">
                <a:solidFill>
                  <a:srgbClr val="FFFFFF"/>
                </a:solidFill>
                <a:latin typeface="Century Gothic"/>
                <a:cs typeface="Century Gothic"/>
              </a:rPr>
              <a:t>Final</a:t>
            </a:r>
            <a:r>
              <a:rPr sz="500" spc="-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500" spc="20" dirty="0">
                <a:solidFill>
                  <a:srgbClr val="FFFFFF"/>
                </a:solidFill>
                <a:latin typeface="Century Gothic"/>
                <a:cs typeface="Century Gothic"/>
              </a:rPr>
              <a:t>Report</a:t>
            </a:r>
            <a:endParaRPr sz="500">
              <a:latin typeface="Century Gothic"/>
              <a:cs typeface="Century Gothic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0257527" y="7643217"/>
            <a:ext cx="577846" cy="16359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1312032" y="5273388"/>
            <a:ext cx="11430" cy="2341245"/>
          </a:xfrm>
          <a:custGeom>
            <a:avLst/>
            <a:gdLst/>
            <a:ahLst/>
            <a:cxnLst/>
            <a:rect l="l" t="t" r="r" b="b"/>
            <a:pathLst>
              <a:path w="11429" h="2341245">
                <a:moveTo>
                  <a:pt x="0" y="2340871"/>
                </a:moveTo>
                <a:lnTo>
                  <a:pt x="10889" y="2340871"/>
                </a:lnTo>
                <a:lnTo>
                  <a:pt x="10889" y="0"/>
                </a:lnTo>
                <a:lnTo>
                  <a:pt x="0" y="0"/>
                </a:lnTo>
                <a:lnTo>
                  <a:pt x="0" y="2340871"/>
                </a:lnTo>
                <a:close/>
              </a:path>
            </a:pathLst>
          </a:custGeom>
          <a:solidFill>
            <a:srgbClr val="000000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1307216" y="5266897"/>
            <a:ext cx="1649562" cy="137926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307216" y="6627337"/>
            <a:ext cx="15875" cy="954405"/>
          </a:xfrm>
          <a:custGeom>
            <a:avLst/>
            <a:gdLst/>
            <a:ahLst/>
            <a:cxnLst/>
            <a:rect l="l" t="t" r="r" b="b"/>
            <a:pathLst>
              <a:path w="15875" h="954404">
                <a:moveTo>
                  <a:pt x="0" y="954012"/>
                </a:moveTo>
                <a:lnTo>
                  <a:pt x="15706" y="954012"/>
                </a:lnTo>
                <a:lnTo>
                  <a:pt x="15706" y="0"/>
                </a:lnTo>
                <a:lnTo>
                  <a:pt x="0" y="0"/>
                </a:lnTo>
                <a:lnTo>
                  <a:pt x="0" y="954012"/>
                </a:lnTo>
                <a:close/>
              </a:path>
            </a:pathLst>
          </a:custGeom>
          <a:solidFill>
            <a:srgbClr val="D311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1491752" y="7159341"/>
            <a:ext cx="238818" cy="12367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11322922" y="5282603"/>
            <a:ext cx="1764664" cy="2431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 marL="156210" marR="408940">
              <a:lnSpc>
                <a:spcPct val="129400"/>
              </a:lnSpc>
              <a:spcBef>
                <a:spcPts val="345"/>
              </a:spcBef>
            </a:pPr>
            <a:r>
              <a:rPr sz="450" spc="100" dirty="0">
                <a:solidFill>
                  <a:srgbClr val="FFFFFF"/>
                </a:solidFill>
                <a:latin typeface="Calibri"/>
                <a:cs typeface="Calibri"/>
              </a:rPr>
              <a:t>CORPORATE </a:t>
            </a:r>
            <a:r>
              <a:rPr sz="450" spc="80" dirty="0">
                <a:solidFill>
                  <a:srgbClr val="FFFFFF"/>
                </a:solidFill>
                <a:latin typeface="Calibri"/>
                <a:cs typeface="Calibri"/>
              </a:rPr>
              <a:t>THEMATIC</a:t>
            </a:r>
            <a:r>
              <a:rPr sz="45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50" spc="85" dirty="0">
                <a:solidFill>
                  <a:srgbClr val="FFFFFF"/>
                </a:solidFill>
                <a:latin typeface="Calibri"/>
                <a:cs typeface="Calibri"/>
              </a:rPr>
              <a:t>EVALUATION  </a:t>
            </a:r>
            <a:r>
              <a:rPr sz="450" spc="11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45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50" spc="85" dirty="0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sz="45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50" spc="85" dirty="0">
                <a:solidFill>
                  <a:srgbClr val="FFFFFF"/>
                </a:solidFill>
                <a:latin typeface="Calibri"/>
                <a:cs typeface="Calibri"/>
              </a:rPr>
              <a:t>WOMEN’S</a:t>
            </a:r>
            <a:r>
              <a:rPr sz="45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50" spc="90" dirty="0">
                <a:solidFill>
                  <a:srgbClr val="FFFFFF"/>
                </a:solidFill>
                <a:latin typeface="Calibri"/>
                <a:cs typeface="Calibri"/>
              </a:rPr>
              <a:t>CONTRIBUTION</a:t>
            </a:r>
            <a:r>
              <a:rPr sz="45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50" spc="95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endParaRPr sz="450">
              <a:latin typeface="Calibri"/>
              <a:cs typeface="Calibri"/>
            </a:endParaRPr>
          </a:p>
          <a:p>
            <a:pPr marL="156210">
              <a:lnSpc>
                <a:spcPct val="100000"/>
              </a:lnSpc>
              <a:spcBef>
                <a:spcPts val="155"/>
              </a:spcBef>
            </a:pPr>
            <a:r>
              <a:rPr sz="450" spc="105" dirty="0">
                <a:solidFill>
                  <a:srgbClr val="FFFFFF"/>
                </a:solidFill>
                <a:latin typeface="Calibri"/>
                <a:cs typeface="Calibri"/>
              </a:rPr>
              <a:t>GOVERNANCE</a:t>
            </a:r>
            <a:r>
              <a:rPr sz="45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50" spc="10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45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50" spc="90" dirty="0">
                <a:solidFill>
                  <a:srgbClr val="FFFFFF"/>
                </a:solidFill>
                <a:latin typeface="Calibri"/>
                <a:cs typeface="Calibri"/>
              </a:rPr>
              <a:t>NATIONAL</a:t>
            </a:r>
            <a:r>
              <a:rPr sz="45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50" spc="90" dirty="0">
                <a:solidFill>
                  <a:srgbClr val="FFFFFF"/>
                </a:solidFill>
                <a:latin typeface="Calibri"/>
                <a:cs typeface="Calibri"/>
              </a:rPr>
              <a:t>PLANNING</a:t>
            </a:r>
            <a:endParaRPr sz="450">
              <a:latin typeface="Calibri"/>
              <a:cs typeface="Calibri"/>
            </a:endParaRPr>
          </a:p>
          <a:p>
            <a:pPr marL="156845">
              <a:lnSpc>
                <a:spcPct val="100000"/>
              </a:lnSpc>
              <a:spcBef>
                <a:spcPts val="365"/>
              </a:spcBef>
            </a:pPr>
            <a:r>
              <a:rPr sz="350" spc="25" dirty="0">
                <a:solidFill>
                  <a:srgbClr val="FFFFFF"/>
                </a:solidFill>
                <a:latin typeface="Century Gothic"/>
                <a:cs typeface="Century Gothic"/>
              </a:rPr>
              <a:t>Final</a:t>
            </a:r>
            <a:r>
              <a:rPr sz="35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50" spc="25" dirty="0">
                <a:solidFill>
                  <a:srgbClr val="FFFFFF"/>
                </a:solidFill>
                <a:latin typeface="Century Gothic"/>
                <a:cs typeface="Century Gothic"/>
              </a:rPr>
              <a:t>Report</a:t>
            </a:r>
            <a:endParaRPr sz="350">
              <a:latin typeface="Century Gothic"/>
              <a:cs typeface="Century Gothic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2368339" y="7337264"/>
            <a:ext cx="433383" cy="12388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3226225" y="5562228"/>
            <a:ext cx="11430" cy="1753235"/>
          </a:xfrm>
          <a:custGeom>
            <a:avLst/>
            <a:gdLst/>
            <a:ahLst/>
            <a:cxnLst/>
            <a:rect l="l" t="t" r="r" b="b"/>
            <a:pathLst>
              <a:path w="11430" h="1753234">
                <a:moveTo>
                  <a:pt x="0" y="1752826"/>
                </a:moveTo>
                <a:lnTo>
                  <a:pt x="11381" y="1752826"/>
                </a:lnTo>
                <a:lnTo>
                  <a:pt x="11381" y="0"/>
                </a:lnTo>
                <a:lnTo>
                  <a:pt x="0" y="0"/>
                </a:lnTo>
                <a:lnTo>
                  <a:pt x="0" y="1752826"/>
                </a:lnTo>
                <a:close/>
              </a:path>
            </a:pathLst>
          </a:custGeom>
          <a:solidFill>
            <a:srgbClr val="000000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3221879" y="5556207"/>
            <a:ext cx="1237176" cy="103445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3221879" y="6576532"/>
            <a:ext cx="15875" cy="715645"/>
          </a:xfrm>
          <a:custGeom>
            <a:avLst/>
            <a:gdLst/>
            <a:ahLst/>
            <a:cxnLst/>
            <a:rect l="l" t="t" r="r" b="b"/>
            <a:pathLst>
              <a:path w="15875" h="715645">
                <a:moveTo>
                  <a:pt x="0" y="715517"/>
                </a:moveTo>
                <a:lnTo>
                  <a:pt x="15727" y="715517"/>
                </a:lnTo>
                <a:lnTo>
                  <a:pt x="15727" y="0"/>
                </a:lnTo>
                <a:lnTo>
                  <a:pt x="0" y="0"/>
                </a:lnTo>
                <a:lnTo>
                  <a:pt x="0" y="715517"/>
                </a:lnTo>
                <a:close/>
              </a:path>
            </a:pathLst>
          </a:custGeom>
          <a:solidFill>
            <a:srgbClr val="D311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3360285" y="6975537"/>
            <a:ext cx="179105" cy="9275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13237607" y="5571914"/>
            <a:ext cx="1353820" cy="1851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 marL="113030" marR="339090">
              <a:lnSpc>
                <a:spcPct val="124800"/>
              </a:lnSpc>
              <a:spcBef>
                <a:spcPts val="229"/>
              </a:spcBef>
            </a:pPr>
            <a:r>
              <a:rPr sz="350" spc="70" dirty="0">
                <a:solidFill>
                  <a:srgbClr val="FFFFFF"/>
                </a:solidFill>
                <a:latin typeface="Calibri"/>
                <a:cs typeface="Calibri"/>
              </a:rPr>
              <a:t>CORPORATE</a:t>
            </a:r>
            <a:r>
              <a:rPr sz="35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50" spc="55" dirty="0">
                <a:solidFill>
                  <a:srgbClr val="FFFFFF"/>
                </a:solidFill>
                <a:latin typeface="Calibri"/>
                <a:cs typeface="Calibri"/>
              </a:rPr>
              <a:t>THEMATIC EVALUATION  </a:t>
            </a:r>
            <a:r>
              <a:rPr sz="350" spc="7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35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50" spc="55" dirty="0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sz="35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50" spc="55" dirty="0">
                <a:solidFill>
                  <a:srgbClr val="FFFFFF"/>
                </a:solidFill>
                <a:latin typeface="Calibri"/>
                <a:cs typeface="Calibri"/>
              </a:rPr>
              <a:t>WOMEN’S</a:t>
            </a:r>
            <a:r>
              <a:rPr sz="35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50" spc="60" dirty="0">
                <a:solidFill>
                  <a:srgbClr val="FFFFFF"/>
                </a:solidFill>
                <a:latin typeface="Calibri"/>
                <a:cs typeface="Calibri"/>
              </a:rPr>
              <a:t>CONTRIBUTION</a:t>
            </a:r>
            <a:r>
              <a:rPr sz="35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50" spc="65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endParaRPr sz="350">
              <a:latin typeface="Calibri"/>
              <a:cs typeface="Calibri"/>
            </a:endParaRPr>
          </a:p>
          <a:p>
            <a:pPr marL="113030">
              <a:lnSpc>
                <a:spcPct val="100000"/>
              </a:lnSpc>
              <a:spcBef>
                <a:spcPts val="100"/>
              </a:spcBef>
            </a:pPr>
            <a:r>
              <a:rPr sz="350" spc="70" dirty="0">
                <a:solidFill>
                  <a:srgbClr val="FFFFFF"/>
                </a:solidFill>
                <a:latin typeface="Calibri"/>
                <a:cs typeface="Calibri"/>
              </a:rPr>
              <a:t>GOVERNANCE</a:t>
            </a:r>
            <a:r>
              <a:rPr sz="35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50" spc="7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35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50" spc="60" dirty="0">
                <a:solidFill>
                  <a:srgbClr val="FFFFFF"/>
                </a:solidFill>
                <a:latin typeface="Calibri"/>
                <a:cs typeface="Calibri"/>
              </a:rPr>
              <a:t>NATIONAL</a:t>
            </a:r>
            <a:r>
              <a:rPr sz="35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50" spc="60" dirty="0">
                <a:solidFill>
                  <a:srgbClr val="FFFFFF"/>
                </a:solidFill>
                <a:latin typeface="Calibri"/>
                <a:cs typeface="Calibri"/>
              </a:rPr>
              <a:t>PLANNING</a:t>
            </a:r>
            <a:endParaRPr sz="350">
              <a:latin typeface="Calibri"/>
              <a:cs typeface="Calibri"/>
            </a:endParaRPr>
          </a:p>
          <a:p>
            <a:pPr marL="113664">
              <a:lnSpc>
                <a:spcPct val="100000"/>
              </a:lnSpc>
              <a:spcBef>
                <a:spcPts val="280"/>
              </a:spcBef>
            </a:pPr>
            <a:r>
              <a:rPr sz="250" spc="25" dirty="0">
                <a:solidFill>
                  <a:srgbClr val="FFFFFF"/>
                </a:solidFill>
                <a:latin typeface="Century Gothic"/>
                <a:cs typeface="Century Gothic"/>
              </a:rPr>
              <a:t>Final</a:t>
            </a:r>
            <a:r>
              <a:rPr sz="250" spc="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50" spc="50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250" spc="20" dirty="0">
                <a:solidFill>
                  <a:srgbClr val="FFFFFF"/>
                </a:solidFill>
                <a:latin typeface="Century Gothic"/>
                <a:cs typeface="Century Gothic"/>
              </a:rPr>
              <a:t>eport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4017721" y="7109005"/>
            <a:ext cx="325040" cy="9287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6717319" y="1021285"/>
            <a:ext cx="6670040" cy="150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800" spc="-655" dirty="0">
                <a:solidFill>
                  <a:srgbClr val="FFFFFF"/>
                </a:solidFill>
                <a:latin typeface="Verdana"/>
                <a:cs typeface="Verdana"/>
              </a:rPr>
              <a:t>THANK</a:t>
            </a:r>
            <a:r>
              <a:rPr sz="9800" spc="-1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800" spc="-665" dirty="0">
                <a:solidFill>
                  <a:srgbClr val="FFFFFF"/>
                </a:solidFill>
                <a:latin typeface="Verdana"/>
                <a:cs typeface="Verdana"/>
              </a:rPr>
              <a:t>YOU</a:t>
            </a:r>
            <a:endParaRPr sz="9800">
              <a:latin typeface="Verdana"/>
              <a:cs typeface="Verdana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8107707" y="10348469"/>
            <a:ext cx="634365" cy="525145"/>
          </a:xfrm>
          <a:custGeom>
            <a:avLst/>
            <a:gdLst/>
            <a:ahLst/>
            <a:cxnLst/>
            <a:rect l="l" t="t" r="r" b="b"/>
            <a:pathLst>
              <a:path w="634365" h="525145">
                <a:moveTo>
                  <a:pt x="62804" y="308744"/>
                </a:moveTo>
                <a:lnTo>
                  <a:pt x="58354" y="313770"/>
                </a:lnTo>
                <a:lnTo>
                  <a:pt x="59998" y="318901"/>
                </a:lnTo>
                <a:lnTo>
                  <a:pt x="76341" y="352768"/>
                </a:lnTo>
                <a:lnTo>
                  <a:pt x="100855" y="380436"/>
                </a:lnTo>
                <a:lnTo>
                  <a:pt x="131848" y="400505"/>
                </a:lnTo>
                <a:lnTo>
                  <a:pt x="167628" y="411579"/>
                </a:lnTo>
                <a:lnTo>
                  <a:pt x="135212" y="430031"/>
                </a:lnTo>
                <a:lnTo>
                  <a:pt x="100684" y="443389"/>
                </a:lnTo>
                <a:lnTo>
                  <a:pt x="64501" y="451509"/>
                </a:lnTo>
                <a:lnTo>
                  <a:pt x="27119" y="454247"/>
                </a:lnTo>
                <a:lnTo>
                  <a:pt x="6541" y="454247"/>
                </a:lnTo>
                <a:lnTo>
                  <a:pt x="2450" y="457399"/>
                </a:lnTo>
                <a:lnTo>
                  <a:pt x="0" y="466708"/>
                </a:lnTo>
                <a:lnTo>
                  <a:pt x="2240" y="471587"/>
                </a:lnTo>
                <a:lnTo>
                  <a:pt x="6376" y="473985"/>
                </a:lnTo>
                <a:lnTo>
                  <a:pt x="50388" y="495840"/>
                </a:lnTo>
                <a:lnTo>
                  <a:pt x="96747" y="511671"/>
                </a:lnTo>
                <a:lnTo>
                  <a:pt x="144796" y="521300"/>
                </a:lnTo>
                <a:lnTo>
                  <a:pt x="193878" y="524549"/>
                </a:lnTo>
                <a:lnTo>
                  <a:pt x="236380" y="522408"/>
                </a:lnTo>
                <a:lnTo>
                  <a:pt x="277344" y="516007"/>
                </a:lnTo>
                <a:lnTo>
                  <a:pt x="316632" y="505377"/>
                </a:lnTo>
                <a:lnTo>
                  <a:pt x="354104" y="490550"/>
                </a:lnTo>
                <a:lnTo>
                  <a:pt x="415141" y="454247"/>
                </a:lnTo>
                <a:lnTo>
                  <a:pt x="27119" y="454247"/>
                </a:lnTo>
                <a:lnTo>
                  <a:pt x="415157" y="454237"/>
                </a:lnTo>
                <a:lnTo>
                  <a:pt x="445314" y="429391"/>
                </a:lnTo>
                <a:lnTo>
                  <a:pt x="493240" y="375424"/>
                </a:lnTo>
                <a:lnTo>
                  <a:pt x="529198" y="315202"/>
                </a:lnTo>
                <a:lnTo>
                  <a:pt x="530588" y="311938"/>
                </a:lnTo>
                <a:lnTo>
                  <a:pt x="83400" y="311938"/>
                </a:lnTo>
                <a:lnTo>
                  <a:pt x="75694" y="311205"/>
                </a:lnTo>
                <a:lnTo>
                  <a:pt x="62804" y="308744"/>
                </a:lnTo>
                <a:close/>
              </a:path>
              <a:path w="634365" h="525145">
                <a:moveTo>
                  <a:pt x="20365" y="177753"/>
                </a:moveTo>
                <a:lnTo>
                  <a:pt x="14575" y="181114"/>
                </a:lnTo>
                <a:lnTo>
                  <a:pt x="14512" y="186496"/>
                </a:lnTo>
                <a:lnTo>
                  <a:pt x="19879" y="226106"/>
                </a:lnTo>
                <a:lnTo>
                  <a:pt x="35950" y="261507"/>
                </a:lnTo>
                <a:lnTo>
                  <a:pt x="61153" y="290756"/>
                </a:lnTo>
                <a:lnTo>
                  <a:pt x="93913" y="311906"/>
                </a:lnTo>
                <a:lnTo>
                  <a:pt x="83400" y="311938"/>
                </a:lnTo>
                <a:lnTo>
                  <a:pt x="530588" y="311938"/>
                </a:lnTo>
                <a:lnTo>
                  <a:pt x="543135" y="282473"/>
                </a:lnTo>
                <a:lnTo>
                  <a:pt x="553679" y="250028"/>
                </a:lnTo>
                <a:lnTo>
                  <a:pt x="561317" y="216972"/>
                </a:lnTo>
                <a:lnTo>
                  <a:pt x="564760" y="192371"/>
                </a:lnTo>
                <a:lnTo>
                  <a:pt x="56082" y="192371"/>
                </a:lnTo>
                <a:lnTo>
                  <a:pt x="48040" y="190172"/>
                </a:lnTo>
                <a:lnTo>
                  <a:pt x="40166" y="187431"/>
                </a:lnTo>
                <a:lnTo>
                  <a:pt x="32496" y="184160"/>
                </a:lnTo>
                <a:lnTo>
                  <a:pt x="25067" y="180371"/>
                </a:lnTo>
                <a:lnTo>
                  <a:pt x="20365" y="177753"/>
                </a:lnTo>
                <a:close/>
              </a:path>
              <a:path w="634365" h="525145">
                <a:moveTo>
                  <a:pt x="42469" y="22355"/>
                </a:moveTo>
                <a:lnTo>
                  <a:pt x="20237" y="60019"/>
                </a:lnTo>
                <a:lnTo>
                  <a:pt x="15549" y="95463"/>
                </a:lnTo>
                <a:lnTo>
                  <a:pt x="18264" y="122593"/>
                </a:lnTo>
                <a:lnTo>
                  <a:pt x="26168" y="148244"/>
                </a:lnTo>
                <a:lnTo>
                  <a:pt x="38895" y="171731"/>
                </a:lnTo>
                <a:lnTo>
                  <a:pt x="56082" y="192371"/>
                </a:lnTo>
                <a:lnTo>
                  <a:pt x="564760" y="192371"/>
                </a:lnTo>
                <a:lnTo>
                  <a:pt x="565964" y="183767"/>
                </a:lnTo>
                <a:lnTo>
                  <a:pt x="567234" y="157126"/>
                </a:lnTo>
                <a:lnTo>
                  <a:pt x="292525" y="157126"/>
                </a:lnTo>
                <a:lnTo>
                  <a:pt x="290629" y="157105"/>
                </a:lnTo>
                <a:lnTo>
                  <a:pt x="243244" y="149536"/>
                </a:lnTo>
                <a:lnTo>
                  <a:pt x="197885" y="135950"/>
                </a:lnTo>
                <a:lnTo>
                  <a:pt x="154997" y="116586"/>
                </a:lnTo>
                <a:lnTo>
                  <a:pt x="115026" y="91683"/>
                </a:lnTo>
                <a:lnTo>
                  <a:pt x="78415" y="61477"/>
                </a:lnTo>
                <a:lnTo>
                  <a:pt x="45611" y="26208"/>
                </a:lnTo>
                <a:lnTo>
                  <a:pt x="42469" y="22355"/>
                </a:lnTo>
                <a:close/>
              </a:path>
              <a:path w="634365" h="525145">
                <a:moveTo>
                  <a:pt x="431149" y="0"/>
                </a:moveTo>
                <a:lnTo>
                  <a:pt x="388071" y="6649"/>
                </a:lnTo>
                <a:lnTo>
                  <a:pt x="331161" y="42404"/>
                </a:lnTo>
                <a:lnTo>
                  <a:pt x="299310" y="101546"/>
                </a:lnTo>
                <a:lnTo>
                  <a:pt x="295238" y="139240"/>
                </a:lnTo>
                <a:lnTo>
                  <a:pt x="296085" y="151607"/>
                </a:lnTo>
                <a:lnTo>
                  <a:pt x="296294" y="153492"/>
                </a:lnTo>
                <a:lnTo>
                  <a:pt x="295404" y="154812"/>
                </a:lnTo>
                <a:lnTo>
                  <a:pt x="293896" y="156508"/>
                </a:lnTo>
                <a:lnTo>
                  <a:pt x="292525" y="157126"/>
                </a:lnTo>
                <a:lnTo>
                  <a:pt x="567234" y="157126"/>
                </a:lnTo>
                <a:lnTo>
                  <a:pt x="567497" y="151607"/>
                </a:lnTo>
                <a:lnTo>
                  <a:pt x="567532" y="141838"/>
                </a:lnTo>
                <a:lnTo>
                  <a:pt x="570684" y="135273"/>
                </a:lnTo>
                <a:lnTo>
                  <a:pt x="605437" y="103184"/>
                </a:lnTo>
                <a:lnTo>
                  <a:pt x="627205" y="75683"/>
                </a:lnTo>
                <a:lnTo>
                  <a:pt x="577982" y="75683"/>
                </a:lnTo>
                <a:lnTo>
                  <a:pt x="589527" y="63256"/>
                </a:lnTo>
                <a:lnTo>
                  <a:pt x="599421" y="49512"/>
                </a:lnTo>
                <a:lnTo>
                  <a:pt x="605477" y="38396"/>
                </a:lnTo>
                <a:lnTo>
                  <a:pt x="528486" y="38396"/>
                </a:lnTo>
                <a:lnTo>
                  <a:pt x="524350" y="36815"/>
                </a:lnTo>
                <a:lnTo>
                  <a:pt x="521104" y="33957"/>
                </a:lnTo>
                <a:lnTo>
                  <a:pt x="501229" y="19414"/>
                </a:lnTo>
                <a:lnTo>
                  <a:pt x="479244" y="8768"/>
                </a:lnTo>
                <a:lnTo>
                  <a:pt x="455700" y="2226"/>
                </a:lnTo>
                <a:lnTo>
                  <a:pt x="431149" y="0"/>
                </a:lnTo>
                <a:close/>
              </a:path>
              <a:path w="634365" h="525145">
                <a:moveTo>
                  <a:pt x="627970" y="58134"/>
                </a:moveTo>
                <a:lnTo>
                  <a:pt x="589100" y="72768"/>
                </a:lnTo>
                <a:lnTo>
                  <a:pt x="577982" y="75683"/>
                </a:lnTo>
                <a:lnTo>
                  <a:pt x="627205" y="75683"/>
                </a:lnTo>
                <a:lnTo>
                  <a:pt x="630253" y="71474"/>
                </a:lnTo>
                <a:lnTo>
                  <a:pt x="634211" y="65558"/>
                </a:lnTo>
                <a:lnTo>
                  <a:pt x="627970" y="58134"/>
                </a:lnTo>
                <a:close/>
              </a:path>
              <a:path w="634365" h="525145">
                <a:moveTo>
                  <a:pt x="608986" y="7088"/>
                </a:moveTo>
                <a:lnTo>
                  <a:pt x="571095" y="26550"/>
                </a:lnTo>
                <a:lnTo>
                  <a:pt x="534140" y="38396"/>
                </a:lnTo>
                <a:lnTo>
                  <a:pt x="605477" y="38396"/>
                </a:lnTo>
                <a:lnTo>
                  <a:pt x="607540" y="34609"/>
                </a:lnTo>
                <a:lnTo>
                  <a:pt x="613761" y="18701"/>
                </a:lnTo>
                <a:lnTo>
                  <a:pt x="615750" y="12470"/>
                </a:lnTo>
                <a:lnTo>
                  <a:pt x="608986" y="7088"/>
                </a:lnTo>
                <a:close/>
              </a:path>
            </a:pathLst>
          </a:custGeom>
          <a:solidFill>
            <a:srgbClr val="F4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7930104" y="9624027"/>
            <a:ext cx="4244340" cy="1273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00" spc="204" dirty="0">
                <a:solidFill>
                  <a:srgbClr val="FFFFFF"/>
                </a:solidFill>
                <a:latin typeface="Century Gothic"/>
                <a:cs typeface="Century Gothic"/>
              </a:rPr>
              <a:t>Find </a:t>
            </a:r>
            <a:r>
              <a:rPr sz="3700" spc="220" dirty="0">
                <a:solidFill>
                  <a:srgbClr val="FFFFFF"/>
                </a:solidFill>
                <a:latin typeface="Century Gothic"/>
                <a:cs typeface="Century Gothic"/>
              </a:rPr>
              <a:t>us </a:t>
            </a:r>
            <a:r>
              <a:rPr sz="3700" dirty="0">
                <a:solidFill>
                  <a:srgbClr val="FFFFFF"/>
                </a:solidFill>
                <a:latin typeface="Century Gothic"/>
                <a:cs typeface="Century Gothic"/>
              </a:rPr>
              <a:t>on</a:t>
            </a:r>
            <a:r>
              <a:rPr sz="3700" spc="-2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700" spc="210" dirty="0">
                <a:solidFill>
                  <a:srgbClr val="FFFFFF"/>
                </a:solidFill>
                <a:latin typeface="Century Gothic"/>
                <a:cs typeface="Century Gothic"/>
              </a:rPr>
              <a:t>Twitter</a:t>
            </a:r>
            <a:endParaRPr sz="3700">
              <a:latin typeface="Century Gothic"/>
              <a:cs typeface="Century Gothic"/>
            </a:endParaRPr>
          </a:p>
          <a:p>
            <a:pPr marL="913765">
              <a:lnSpc>
                <a:spcPct val="100000"/>
              </a:lnSpc>
              <a:spcBef>
                <a:spcPts val="1465"/>
              </a:spcBef>
            </a:pPr>
            <a:r>
              <a:rPr sz="3100" b="1" spc="305" dirty="0">
                <a:solidFill>
                  <a:srgbClr val="FFFFFF"/>
                </a:solidFill>
                <a:latin typeface="Calibri"/>
                <a:cs typeface="Calibri"/>
              </a:rPr>
              <a:t>@unwomenEval</a:t>
            </a:r>
            <a:endParaRPr sz="31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572434" y="2653843"/>
            <a:ext cx="14959330" cy="1179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05985">
              <a:lnSpc>
                <a:spcPct val="100000"/>
              </a:lnSpc>
            </a:pPr>
            <a:r>
              <a:rPr sz="2700" spc="145" dirty="0">
                <a:solidFill>
                  <a:srgbClr val="FFFFFF"/>
                </a:solidFill>
                <a:latin typeface="Century Gothic"/>
                <a:cs typeface="Century Gothic"/>
              </a:rPr>
              <a:t>Find </a:t>
            </a:r>
            <a:r>
              <a:rPr sz="2700" spc="15" dirty="0">
                <a:solidFill>
                  <a:srgbClr val="FFFFFF"/>
                </a:solidFill>
                <a:latin typeface="Century Gothic"/>
                <a:cs typeface="Century Gothic"/>
              </a:rPr>
              <a:t>all </a:t>
            </a:r>
            <a:r>
              <a:rPr sz="2700" spc="-20" dirty="0">
                <a:solidFill>
                  <a:srgbClr val="FFFFFF"/>
                </a:solidFill>
                <a:latin typeface="Century Gothic"/>
                <a:cs typeface="Century Gothic"/>
              </a:rPr>
              <a:t>corporate </a:t>
            </a:r>
            <a:r>
              <a:rPr sz="2700" dirty="0">
                <a:solidFill>
                  <a:srgbClr val="FFFFFF"/>
                </a:solidFill>
                <a:latin typeface="Century Gothic"/>
                <a:cs typeface="Century Gothic"/>
              </a:rPr>
              <a:t>evaluations</a:t>
            </a:r>
            <a:r>
              <a:rPr sz="2700" spc="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700" spc="-60" dirty="0">
                <a:solidFill>
                  <a:srgbClr val="FFFFFF"/>
                </a:solidFill>
                <a:latin typeface="Century Gothic"/>
                <a:cs typeface="Century Gothic"/>
              </a:rPr>
              <a:t>at:</a:t>
            </a:r>
            <a:endParaRPr sz="27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2560"/>
              </a:spcBef>
            </a:pPr>
            <a:r>
              <a:rPr sz="2600" b="1" spc="240" dirty="0">
                <a:solidFill>
                  <a:srgbClr val="FFFFFF"/>
                </a:solidFill>
                <a:latin typeface="Calibri"/>
                <a:cs typeface="Calibri"/>
                <a:hlinkClick r:id="rId16"/>
              </a:rPr>
              <a:t>http://www.unwomen.org/en/about-us/accountability/evaluation/corporate-evaluations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8858411" y="4896866"/>
            <a:ext cx="2314575" cy="3200400"/>
          </a:xfrm>
          <a:custGeom>
            <a:avLst/>
            <a:gdLst/>
            <a:ahLst/>
            <a:cxnLst/>
            <a:rect l="l" t="t" r="r" b="b"/>
            <a:pathLst>
              <a:path w="2314575" h="3200400">
                <a:moveTo>
                  <a:pt x="0" y="0"/>
                </a:moveTo>
                <a:lnTo>
                  <a:pt x="2314484" y="0"/>
                </a:lnTo>
                <a:lnTo>
                  <a:pt x="2314484" y="3200321"/>
                </a:lnTo>
                <a:lnTo>
                  <a:pt x="0" y="3200321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842704" y="4881160"/>
            <a:ext cx="2199409" cy="308593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1322922" y="5282603"/>
            <a:ext cx="1764664" cy="2431415"/>
          </a:xfrm>
          <a:custGeom>
            <a:avLst/>
            <a:gdLst/>
            <a:ahLst/>
            <a:cxnLst/>
            <a:rect l="l" t="t" r="r" b="b"/>
            <a:pathLst>
              <a:path w="1764665" h="2431415">
                <a:moveTo>
                  <a:pt x="0" y="0"/>
                </a:moveTo>
                <a:lnTo>
                  <a:pt x="1764134" y="0"/>
                </a:lnTo>
                <a:lnTo>
                  <a:pt x="1764134" y="2431339"/>
                </a:lnTo>
                <a:lnTo>
                  <a:pt x="0" y="2431339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1307216" y="5266897"/>
            <a:ext cx="1649562" cy="231445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3237585" y="5571914"/>
            <a:ext cx="1353820" cy="1851025"/>
          </a:xfrm>
          <a:custGeom>
            <a:avLst/>
            <a:gdLst/>
            <a:ahLst/>
            <a:cxnLst/>
            <a:rect l="l" t="t" r="r" b="b"/>
            <a:pathLst>
              <a:path w="1353819" h="1851025">
                <a:moveTo>
                  <a:pt x="0" y="0"/>
                </a:moveTo>
                <a:lnTo>
                  <a:pt x="1353257" y="0"/>
                </a:lnTo>
                <a:lnTo>
                  <a:pt x="1353257" y="1850833"/>
                </a:lnTo>
                <a:lnTo>
                  <a:pt x="0" y="1850833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3221879" y="5556207"/>
            <a:ext cx="1237176" cy="173583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390CE86F8D26479BF5754343AE84A9" ma:contentTypeVersion="23" ma:contentTypeDescription="Create a new document." ma:contentTypeScope="" ma:versionID="e9010f36b8f1a065748e7b8bef4276ed">
  <xsd:schema xmlns:xsd="http://www.w3.org/2001/XMLSchema" xmlns:xs="http://www.w3.org/2001/XMLSchema" xmlns:p="http://schemas.microsoft.com/office/2006/metadata/properties" xmlns:ns2="a15e0e0f-4f4a-4916-abd0-83d6a9ed7276" xmlns:ns3="5e8903ef-2950-4202-8259-a44a8508baba" targetNamespace="http://schemas.microsoft.com/office/2006/metadata/properties" ma:root="true" ma:fieldsID="bf84066039de47cb7da29ab67cf3b283" ns2:_="" ns3:_="">
    <xsd:import namespace="a15e0e0f-4f4a-4916-abd0-83d6a9ed7276"/>
    <xsd:import namespace="5e8903ef-2950-4202-8259-a44a8508bab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2:SharingHintHash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5e0e0f-4f4a-4916-abd0-83d6a9ed727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internalName="SharingHintHash" ma:readOnly="true">
      <xsd:simpleType>
        <xsd:restriction base="dms:Text"/>
      </xsd:simpleType>
    </xsd:element>
    <xsd:element name="LastSharedByUser" ma:index="14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5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8903ef-2950-4202-8259-a44a8508ba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6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7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8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9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2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AutoKeyPoints" ma:index="2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15e0e0f-4f4a-4916-abd0-83d6a9ed7276">S2JVWQHSHYPP-1177-627884</_dlc_DocId>
    <_dlc_DocIdUrl xmlns="a15e0e0f-4f4a-4916-abd0-83d6a9ed7276">
      <Url>https://unwomen.sharepoint.com/Intergovernmental-Support/EBS/_layouts/15/DocIdRedir.aspx?ID=S2JVWQHSHYPP-1177-627884</Url>
      <Description>S2JVWQHSHYPP-1177-627884</Description>
    </_dlc_DocIdUrl>
  </documentManagement>
</p:properties>
</file>

<file path=customXml/itemProps1.xml><?xml version="1.0" encoding="utf-8"?>
<ds:datastoreItem xmlns:ds="http://schemas.openxmlformats.org/officeDocument/2006/customXml" ds:itemID="{B1703441-12D4-4F16-8BC4-0D3258EC7B92}"/>
</file>

<file path=customXml/itemProps2.xml><?xml version="1.0" encoding="utf-8"?>
<ds:datastoreItem xmlns:ds="http://schemas.openxmlformats.org/officeDocument/2006/customXml" ds:itemID="{6397185B-2A76-4034-A9F6-E22B4EF72F47}"/>
</file>

<file path=customXml/itemProps3.xml><?xml version="1.0" encoding="utf-8"?>
<ds:datastoreItem xmlns:ds="http://schemas.openxmlformats.org/officeDocument/2006/customXml" ds:itemID="{7D37E5AF-CD98-43AF-B1EC-A9E69D729D60}"/>
</file>

<file path=customXml/itemProps4.xml><?xml version="1.0" encoding="utf-8"?>
<ds:datastoreItem xmlns:ds="http://schemas.openxmlformats.org/officeDocument/2006/customXml" ds:itemID="{6D547EB3-A785-40EE-A1B8-D497FA8B43B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533</Words>
  <Application>Microsoft Office PowerPoint</Application>
  <PresentationFormat>Custom</PresentationFormat>
  <Paragraphs>147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Century Gothic</vt:lpstr>
      <vt:lpstr>Lucida Sans</vt:lpstr>
      <vt:lpstr>Tahoma</vt:lpstr>
      <vt:lpstr>Times New Roman</vt:lpstr>
      <vt:lpstr>Verdana</vt:lpstr>
      <vt:lpstr>Office Theme</vt:lpstr>
      <vt:lpstr>PowerPoint Presentation</vt:lpstr>
      <vt:lpstr>WHAT WAS EVALUATED</vt:lpstr>
      <vt:lpstr>HOW THE EVALUATION WAS CONDUCTED</vt:lpstr>
      <vt:lpstr>PowerPoint Presentation</vt:lpstr>
      <vt:lpstr>PowerPoint Presentation</vt:lpstr>
      <vt:lpstr>PowerPoint Presentation</vt:lpstr>
      <vt:lpstr>HUMAN AND FINANCIAL SYSTEMS/GENDER EQUALITY AND HUMAN RIGHTS</vt:lpstr>
      <vt:lpstr>RECOMMENDATIONS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Soo Yeon KIM</cp:lastModifiedBy>
  <cp:revision>2</cp:revision>
  <dcterms:created xsi:type="dcterms:W3CDTF">2019-08-23T16:03:56Z</dcterms:created>
  <dcterms:modified xsi:type="dcterms:W3CDTF">2019-08-23T21:16:03Z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2019-08-23T00:00:00Z</vt:filetime>
  </property>
  <property fmtid="{D5CDD505-2E9C-101B-9397-08002B2CF9AE}" pid="3" name="Creator">
    <vt:lpwstr>Adobe InDesign 14.0 (Windows)</vt:lpwstr>
  </property>
  <property fmtid="{D5CDD505-2E9C-101B-9397-08002B2CF9AE}" pid="4" name="LastSaved">
    <vt:filetime>2019-08-23T00:00:00Z</vt:filetime>
  </property>
  <property fmtid="{D5CDD505-2E9C-101B-9397-08002B2CF9AE}" pid="5" name="ContentTypeId">
    <vt:lpwstr>0x010100E8390CE86F8D26479BF5754343AE84A9</vt:lpwstr>
  </property>
  <property fmtid="{D5CDD505-2E9C-101B-9397-08002B2CF9AE}" pid="6" name="_dlc_DocIdItemGuid">
    <vt:lpwstr>4c53c1d9-fa95-45e8-b4b2-7e0c730bc900</vt:lpwstr>
  </property>
</Properties>
</file>