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 id="2147484848" r:id="rId2"/>
    <p:sldMasterId id="2147484859" r:id="rId3"/>
  </p:sldMasterIdLst>
  <p:notesMasterIdLst>
    <p:notesMasterId r:id="rId27"/>
  </p:notesMasterIdLst>
  <p:handoutMasterIdLst>
    <p:handoutMasterId r:id="rId28"/>
  </p:handoutMasterIdLst>
  <p:sldIdLst>
    <p:sldId id="853" r:id="rId4"/>
    <p:sldId id="757" r:id="rId5"/>
    <p:sldId id="864" r:id="rId6"/>
    <p:sldId id="863" r:id="rId7"/>
    <p:sldId id="856" r:id="rId8"/>
    <p:sldId id="865" r:id="rId9"/>
    <p:sldId id="866" r:id="rId10"/>
    <p:sldId id="868" r:id="rId11"/>
    <p:sldId id="867" r:id="rId12"/>
    <p:sldId id="892" r:id="rId13"/>
    <p:sldId id="900" r:id="rId14"/>
    <p:sldId id="902" r:id="rId15"/>
    <p:sldId id="903" r:id="rId16"/>
    <p:sldId id="904" r:id="rId17"/>
    <p:sldId id="905" r:id="rId18"/>
    <p:sldId id="907" r:id="rId19"/>
    <p:sldId id="908" r:id="rId20"/>
    <p:sldId id="910" r:id="rId21"/>
    <p:sldId id="909" r:id="rId22"/>
    <p:sldId id="911" r:id="rId23"/>
    <p:sldId id="912" r:id="rId24"/>
    <p:sldId id="818" r:id="rId25"/>
    <p:sldId id="806" r:id="rId26"/>
  </p:sldIdLst>
  <p:sldSz cx="9144000" cy="5143500" type="screen16x9"/>
  <p:notesSz cx="6797675" cy="987425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D03"/>
    <a:srgbClr val="663300"/>
    <a:srgbClr val="993300"/>
    <a:srgbClr val="CC6600"/>
    <a:srgbClr val="FF00FF"/>
    <a:srgbClr val="00682F"/>
    <a:srgbClr val="99CC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6" autoAdjust="0"/>
    <p:restoredTop sz="94075" autoAdjust="0"/>
  </p:normalViewPr>
  <p:slideViewPr>
    <p:cSldViewPr>
      <p:cViewPr varScale="1">
        <p:scale>
          <a:sx n="85" d="100"/>
          <a:sy n="85" d="100"/>
        </p:scale>
        <p:origin x="552" y="60"/>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28B7684D-A9C3-4176-A4D6-6775B769BB18}" type="datetimeFigureOut">
              <a:rPr lang="en-US"/>
              <a:pPr>
                <a:defRPr/>
              </a:pPr>
              <a:t>3/13/2018</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8B82A2ED-A5BD-4806-A9EB-EA134752067C}" type="slidenum">
              <a:rPr lang="en-GB"/>
              <a:pPr>
                <a:defRPr/>
              </a:pPr>
              <a:t>‹#›</a:t>
            </a:fld>
            <a:endParaRPr lang="en-GB"/>
          </a:p>
        </p:txBody>
      </p:sp>
    </p:spTree>
    <p:extLst>
      <p:ext uri="{BB962C8B-B14F-4D97-AF65-F5344CB8AC3E}">
        <p14:creationId xmlns:p14="http://schemas.microsoft.com/office/powerpoint/2010/main" val="8240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rtlCol="0"/>
          <a:lstStyle>
            <a:lvl1pPr algn="l" fontAlgn="auto">
              <a:spcBef>
                <a:spcPts val="0"/>
              </a:spcBef>
              <a:spcAft>
                <a:spcPts val="0"/>
              </a:spcAft>
              <a:defRPr sz="1200">
                <a:latin typeface="+mn-lt"/>
                <a:ea typeface="+mn-ea"/>
                <a:cs typeface="+mn-cs"/>
              </a:defRPr>
            </a:lvl1pPr>
            <a:extLst/>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A260D501-0DB6-4927-8AC9-5641D5B80C91}" type="datetimeFigureOut">
              <a:rPr lang="en-US"/>
              <a:pPr>
                <a:defRPr/>
              </a:pPr>
              <a:t>3/13/2018</a:t>
            </a:fld>
            <a:endParaRPr lang="en-US"/>
          </a:p>
        </p:txBody>
      </p:sp>
      <p:sp>
        <p:nvSpPr>
          <p:cNvPr id="4" name="Slide Image Placeholder 3"/>
          <p:cNvSpPr>
            <a:spLocks noGrp="1" noRot="1" noChangeAspect="1"/>
          </p:cNvSpPr>
          <p:nvPr>
            <p:ph type="sldImg" idx="2"/>
          </p:nvPr>
        </p:nvSpPr>
        <p:spPr>
          <a:xfrm>
            <a:off x="107950" y="741363"/>
            <a:ext cx="6581775" cy="370205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rtlCol="0" anchor="b"/>
          <a:lstStyle>
            <a:lvl1pPr algn="l" fontAlgn="auto">
              <a:spcBef>
                <a:spcPts val="0"/>
              </a:spcBef>
              <a:spcAft>
                <a:spcPts val="0"/>
              </a:spcAft>
              <a:defRPr sz="1200">
                <a:latin typeface="+mn-lt"/>
                <a:ea typeface="+mn-ea"/>
                <a:cs typeface="+mn-cs"/>
              </a:defRPr>
            </a:lvl1pPr>
            <a:extLst/>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2707DC7D-72CA-4AB8-964B-E3BAEF45197A}" type="slidenum">
              <a:rPr lang="en-US"/>
              <a:pPr>
                <a:defRPr/>
              </a:pPr>
              <a:t>‹#›</a:t>
            </a:fld>
            <a:endParaRPr lang="en-US"/>
          </a:p>
        </p:txBody>
      </p:sp>
    </p:spTree>
    <p:extLst>
      <p:ext uri="{BB962C8B-B14F-4D97-AF65-F5344CB8AC3E}">
        <p14:creationId xmlns:p14="http://schemas.microsoft.com/office/powerpoint/2010/main" val="2642876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GB">
              <a:ea typeface="ＭＳ Ｐゴシック" pitchFamily="34" charset="-128"/>
            </a:endParaRPr>
          </a:p>
        </p:txBody>
      </p:sp>
      <p:sp>
        <p:nvSpPr>
          <p:cNvPr id="76803" name="Slide Number Placeholder 3"/>
          <p:cNvSpPr>
            <a:spLocks noGrp="1"/>
          </p:cNvSpPr>
          <p:nvPr>
            <p:ph type="sldNum" sz="quarter" idx="5"/>
          </p:nvPr>
        </p:nvSpPr>
        <p:spPr bwMode="auto">
          <a:noFill/>
          <a:ln>
            <a:miter lim="800000"/>
            <a:headEnd/>
            <a:tailEnd/>
          </a:ln>
        </p:spPr>
        <p:txBody>
          <a:bodyPr/>
          <a:lstStyle/>
          <a:p>
            <a:fld id="{96744FA2-717A-440F-A801-ED9A945BB8B7}" type="slidenum">
              <a:rPr lang="en-US" smtClean="0">
                <a:latin typeface="Calibri" pitchFamily="34" charset="0"/>
                <a:ea typeface="ＭＳ Ｐゴシック" pitchFamily="34" charset="-128"/>
              </a:rPr>
              <a:pPr/>
              <a:t>2</a:t>
            </a:fld>
            <a:endParaRPr lang="en-US">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GB" dirty="0">
              <a:ea typeface="ＭＳ Ｐゴシック" pitchFamily="34" charset="-128"/>
            </a:endParaRPr>
          </a:p>
        </p:txBody>
      </p:sp>
      <p:sp>
        <p:nvSpPr>
          <p:cNvPr id="78851" name="Slide Number Placeholder 3"/>
          <p:cNvSpPr>
            <a:spLocks noGrp="1"/>
          </p:cNvSpPr>
          <p:nvPr>
            <p:ph type="sldNum" sz="quarter" idx="5"/>
          </p:nvPr>
        </p:nvSpPr>
        <p:spPr bwMode="auto">
          <a:noFill/>
          <a:ln>
            <a:miter lim="800000"/>
            <a:headEnd/>
            <a:tailEnd/>
          </a:ln>
        </p:spPr>
        <p:txBody>
          <a:bodyPr/>
          <a:lstStyle/>
          <a:p>
            <a:fld id="{37B7ADD0-CFC8-4C10-8DA5-CEC2C12463F0}" type="slidenum">
              <a:rPr lang="en-US" smtClean="0">
                <a:latin typeface="Calibri" pitchFamily="34" charset="0"/>
                <a:ea typeface="ＭＳ Ｐゴシック" pitchFamily="34" charset="-128"/>
              </a:rPr>
              <a:pPr/>
              <a:t>3</a:t>
            </a:fld>
            <a:endParaRPr lang="en-US">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GB" dirty="0">
              <a:ea typeface="ＭＳ Ｐゴシック" pitchFamily="34" charset="-128"/>
            </a:endParaRPr>
          </a:p>
        </p:txBody>
      </p:sp>
      <p:sp>
        <p:nvSpPr>
          <p:cNvPr id="78851" name="Slide Number Placeholder 3"/>
          <p:cNvSpPr>
            <a:spLocks noGrp="1"/>
          </p:cNvSpPr>
          <p:nvPr>
            <p:ph type="sldNum" sz="quarter" idx="5"/>
          </p:nvPr>
        </p:nvSpPr>
        <p:spPr bwMode="auto">
          <a:noFill/>
          <a:ln>
            <a:miter lim="800000"/>
            <a:headEnd/>
            <a:tailEnd/>
          </a:ln>
        </p:spPr>
        <p:txBody>
          <a:bodyPr/>
          <a:lstStyle/>
          <a:p>
            <a:fld id="{37B7ADD0-CFC8-4C10-8DA5-CEC2C12463F0}" type="slidenum">
              <a:rPr lang="en-US" smtClean="0">
                <a:latin typeface="Calibri" pitchFamily="34" charset="0"/>
                <a:ea typeface="ＭＳ Ｐゴシック" pitchFamily="34" charset="-128"/>
              </a:rPr>
              <a:pPr/>
              <a:t>4</a:t>
            </a:fld>
            <a:endParaRPr lang="en-US">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07DC7D-72CA-4AB8-964B-E3BAEF45197A}" type="slidenum">
              <a:rPr lang="en-US" smtClean="0"/>
              <a:pPr>
                <a:defRPr/>
              </a:pPr>
              <a:t>7</a:t>
            </a:fld>
            <a:endParaRPr lang="en-US"/>
          </a:p>
        </p:txBody>
      </p:sp>
    </p:spTree>
    <p:extLst>
      <p:ext uri="{BB962C8B-B14F-4D97-AF65-F5344CB8AC3E}">
        <p14:creationId xmlns:p14="http://schemas.microsoft.com/office/powerpoint/2010/main" val="252103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07DC7D-72CA-4AB8-964B-E3BAEF45197A}" type="slidenum">
              <a:rPr lang="en-US" smtClean="0"/>
              <a:pPr>
                <a:defRPr/>
              </a:pPr>
              <a:t>9</a:t>
            </a:fld>
            <a:endParaRPr lang="en-US"/>
          </a:p>
        </p:txBody>
      </p:sp>
    </p:spTree>
    <p:extLst>
      <p:ext uri="{BB962C8B-B14F-4D97-AF65-F5344CB8AC3E}">
        <p14:creationId xmlns:p14="http://schemas.microsoft.com/office/powerpoint/2010/main" val="393116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07950" y="741363"/>
            <a:ext cx="6581775"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GB">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2B5142-C700-EC4C-AC3B-F7101A10309B}" type="slidenum">
              <a:rPr lang="en-US" sz="1200">
                <a:latin typeface="Calibri" charset="0"/>
              </a:rPr>
              <a:pPr eaLnBrk="1" hangingPunct="1"/>
              <a:t>11</a:t>
            </a:fld>
            <a:endParaRPr lang="en-US" sz="1200">
              <a:latin typeface="Calibri" charset="0"/>
            </a:endParaRPr>
          </a:p>
        </p:txBody>
      </p:sp>
    </p:spTree>
    <p:extLst>
      <p:ext uri="{BB962C8B-B14F-4D97-AF65-F5344CB8AC3E}">
        <p14:creationId xmlns:p14="http://schemas.microsoft.com/office/powerpoint/2010/main" val="344313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GB">
              <a:ea typeface="ＭＳ Ｐゴシック" pitchFamily="34" charset="-128"/>
            </a:endParaRPr>
          </a:p>
        </p:txBody>
      </p:sp>
      <p:sp>
        <p:nvSpPr>
          <p:cNvPr id="148483" name="Slide Number Placeholder 3"/>
          <p:cNvSpPr>
            <a:spLocks noGrp="1"/>
          </p:cNvSpPr>
          <p:nvPr>
            <p:ph type="sldNum" sz="quarter" idx="5"/>
          </p:nvPr>
        </p:nvSpPr>
        <p:spPr bwMode="auto">
          <a:noFill/>
          <a:ln>
            <a:miter lim="800000"/>
            <a:headEnd/>
            <a:tailEnd/>
          </a:ln>
        </p:spPr>
        <p:txBody>
          <a:bodyPr/>
          <a:lstStyle/>
          <a:p>
            <a:fld id="{2F1C2BC4-C302-4B8C-A638-4080A4131613}" type="slidenum">
              <a:rPr lang="en-US" smtClean="0">
                <a:latin typeface="Calibri" pitchFamily="34" charset="0"/>
                <a:ea typeface="ＭＳ Ｐゴシック" pitchFamily="34" charset="-128"/>
              </a:rPr>
              <a:pPr/>
              <a:t>22</a:t>
            </a:fld>
            <a:endParaRPr lang="en-US">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slideMaster" Target="../slideMasters/slideMaster2.xml"/><Relationship Id="rId9"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4540250"/>
            <a:ext cx="2249488" cy="534988"/>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4533900"/>
            <a:ext cx="6784975" cy="533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Rectangle 11"/>
          <p:cNvSpPr>
            <a:spLocks noGrp="1"/>
          </p:cNvSpPr>
          <p:nvPr>
            <p:ph type="title"/>
          </p:nvPr>
        </p:nvSpPr>
        <p:spPr>
          <a:xfrm>
            <a:off x="2362200" y="2343150"/>
            <a:ext cx="6477000" cy="2038350"/>
          </a:xfrm>
        </p:spPr>
        <p:txBody>
          <a:bodyPr rtlCol="0"/>
          <a:lstStyle>
            <a:lvl1pPr>
              <a:defRPr cap="all" baseline="0"/>
            </a:lvl1pPr>
            <a:extLst/>
          </a:lstStyle>
          <a:p>
            <a:r>
              <a:rPr lang="en-US"/>
              <a:t>Click to edit Master title style</a:t>
            </a:r>
            <a:endParaRPr lang="en-US" dirty="0"/>
          </a:p>
        </p:txBody>
      </p:sp>
      <p:sp>
        <p:nvSpPr>
          <p:cNvPr id="7" name="Date Placeholder 27"/>
          <p:cNvSpPr>
            <a:spLocks noGrp="1"/>
          </p:cNvSpPr>
          <p:nvPr>
            <p:ph type="dt" sz="half" idx="10"/>
          </p:nvPr>
        </p:nvSpPr>
        <p:spPr>
          <a:xfrm>
            <a:off x="76200" y="4551363"/>
            <a:ext cx="2057400" cy="514350"/>
          </a:xfrm>
        </p:spPr>
        <p:txBody>
          <a:bodyPr>
            <a:noAutofit/>
          </a:bodyPr>
          <a:lstStyle>
            <a:lvl1pPr algn="ctr">
              <a:defRPr sz="2000">
                <a:solidFill>
                  <a:srgbClr val="FFFFFF"/>
                </a:solidFill>
              </a:defRPr>
            </a:lvl1pPr>
          </a:lstStyle>
          <a:p>
            <a:pPr>
              <a:defRPr/>
            </a:pPr>
            <a:fld id="{99CB78DB-ABF0-4FD1-B7B7-CCFCC0E41B35}" type="datetime1">
              <a:rPr lang="en-US"/>
              <a:pPr>
                <a:defRPr/>
              </a:pPr>
              <a:t>3/13/2018</a:t>
            </a:fld>
            <a:endParaRPr lang="en-US"/>
          </a:p>
        </p:txBody>
      </p:sp>
      <p:sp>
        <p:nvSpPr>
          <p:cNvPr id="8" name="Footer Placeholder 16"/>
          <p:cNvSpPr>
            <a:spLocks noGrp="1"/>
          </p:cNvSpPr>
          <p:nvPr>
            <p:ph type="ftr" sz="quarter" idx="11"/>
          </p:nvPr>
        </p:nvSpPr>
        <p:spPr>
          <a:xfrm>
            <a:off x="2085975" y="177800"/>
            <a:ext cx="5867400" cy="273050"/>
          </a:xfrm>
        </p:spPr>
        <p:txBody>
          <a:bodyPr/>
          <a:lstStyle>
            <a:lvl1pPr algn="r">
              <a:defRPr>
                <a:solidFill>
                  <a:schemeClr val="tx2"/>
                </a:solidFill>
              </a:defRPr>
            </a:lvl1pPr>
            <a:extLst/>
          </a:lstStyle>
          <a:p>
            <a:pPr>
              <a:defRPr/>
            </a:pPr>
            <a:endParaRPr lang="en-US"/>
          </a:p>
        </p:txBody>
      </p:sp>
      <p:sp>
        <p:nvSpPr>
          <p:cNvPr id="10"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a:defRPr/>
            </a:pPr>
            <a:fld id="{BA3CDEAA-8C21-4F7F-8122-8CA92BFFC2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ppt devolution.png"/>
          <p:cNvPicPr>
            <a:picLocks noChangeAspect="1"/>
          </p:cNvPicPr>
          <p:nvPr userDrawn="1"/>
        </p:nvPicPr>
        <p:blipFill>
          <a:blip r:embed="rId2"/>
          <a:srcRect/>
          <a:stretch>
            <a:fillRect/>
          </a:stretch>
        </p:blipFill>
        <p:spPr bwMode="auto">
          <a:xfrm>
            <a:off x="0" y="0"/>
            <a:ext cx="9144000" cy="5140325"/>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189475" name="think-cell Slide" r:id="rId5" imgW="360" imgH="360" progId="">
                  <p:embed/>
                </p:oleObj>
              </mc:Choice>
              <mc:Fallback>
                <p:oleObj name="think-cell Slide" r:id="rId5" imgW="360" imgH="360"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 descr="ifmis powerpoint INSIDE.png"/>
          <p:cNvPicPr>
            <a:picLocks noChangeAspect="1"/>
          </p:cNvPicPr>
          <p:nvPr userDrawn="1"/>
        </p:nvPicPr>
        <p:blipFill>
          <a:blip r:embed="rId7"/>
          <a:srcRect/>
          <a:stretch>
            <a:fillRect/>
          </a:stretch>
        </p:blipFill>
        <p:spPr bwMode="auto">
          <a:xfrm>
            <a:off x="17463" y="0"/>
            <a:ext cx="9126537" cy="5143500"/>
          </a:xfrm>
          <a:prstGeom prst="rect">
            <a:avLst/>
          </a:prstGeom>
          <a:noFill/>
          <a:ln w="9525">
            <a:noFill/>
            <a:miter lim="800000"/>
            <a:headEnd/>
            <a:tailEnd/>
          </a:ln>
        </p:spPr>
      </p:pic>
      <p:pic>
        <p:nvPicPr>
          <p:cNvPr id="5" name="Picture 6" descr="ppt devolution.png"/>
          <p:cNvPicPr>
            <a:picLocks noChangeAspect="1"/>
          </p:cNvPicPr>
          <p:nvPr userDrawn="1"/>
        </p:nvPicPr>
        <p:blipFill>
          <a:blip r:embed="rId8"/>
          <a:srcRect/>
          <a:stretch>
            <a:fillRect/>
          </a:stretch>
        </p:blipFill>
        <p:spPr bwMode="auto">
          <a:xfrm>
            <a:off x="0" y="0"/>
            <a:ext cx="9144000" cy="5140325"/>
          </a:xfrm>
          <a:prstGeom prst="rect">
            <a:avLst/>
          </a:prstGeom>
          <a:solidFill>
            <a:schemeClr val="bg1"/>
          </a:solidFill>
          <a:ln w="9525">
            <a:noFill/>
            <a:miter lim="800000"/>
            <a:headEnd/>
            <a:tailEnd/>
          </a:ln>
        </p:spPr>
      </p:pic>
      <p:pic>
        <p:nvPicPr>
          <p:cNvPr id="7" name="Picture 8" descr="banner"/>
          <p:cNvPicPr>
            <a:picLocks noChangeAspect="1" noChangeArrowheads="1"/>
          </p:cNvPicPr>
          <p:nvPr userDrawn="1"/>
        </p:nvPicPr>
        <p:blipFill>
          <a:blip r:embed="rId9"/>
          <a:srcRect/>
          <a:stretch>
            <a:fillRect/>
          </a:stretch>
        </p:blipFill>
        <p:spPr bwMode="auto">
          <a:xfrm>
            <a:off x="381000" y="1047750"/>
            <a:ext cx="8534400" cy="142875"/>
          </a:xfrm>
          <a:prstGeom prst="rect">
            <a:avLst/>
          </a:prstGeom>
          <a:noFill/>
          <a:ln w="9525">
            <a:noFill/>
            <a:miter lim="800000"/>
            <a:headEnd/>
            <a:tailEnd/>
          </a:ln>
        </p:spPr>
      </p:pic>
      <p:sp>
        <p:nvSpPr>
          <p:cNvPr id="6" name="Picture Placeholder 5"/>
          <p:cNvSpPr>
            <a:spLocks noGrp="1"/>
          </p:cNvSpPr>
          <p:nvPr>
            <p:ph type="pic" sz="quarter" idx="11"/>
          </p:nvPr>
        </p:nvSpPr>
        <p:spPr>
          <a:xfrm>
            <a:off x="0" y="0"/>
            <a:ext cx="9144000" cy="5143500"/>
          </a:xfrm>
          <a:prstGeom prst="rect">
            <a:avLst/>
          </a:prstGeom>
        </p:spPr>
        <p:txBody>
          <a:bodyPr vert="horz"/>
          <a:lstStyle/>
          <a:p>
            <a:pPr lvl="0"/>
            <a:endParaRPr lang="en-US" noProof="0"/>
          </a:p>
        </p:txBody>
      </p:sp>
      <p:sp>
        <p:nvSpPr>
          <p:cNvPr id="8" name="Slide Number Placeholder 10"/>
          <p:cNvSpPr>
            <a:spLocks noGrp="1"/>
          </p:cNvSpPr>
          <p:nvPr>
            <p:ph type="sldNum" sz="quarter" idx="12"/>
            <p:custDataLst>
              <p:tags r:id="rId3"/>
            </p:custDataLst>
          </p:nvPr>
        </p:nvSpPr>
        <p:spPr/>
        <p:txBody>
          <a:bodyPr/>
          <a:lstStyle>
            <a:lvl1pPr>
              <a:defRPr/>
            </a:lvl1pPr>
          </a:lstStyle>
          <a:p>
            <a:pPr>
              <a:defRPr/>
            </a:pPr>
            <a:fld id="{1DEAFA0B-F16D-4646-8F16-719FEA5F1F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 descr="ppt devolution.png"/>
          <p:cNvPicPr>
            <a:picLocks noChangeAspect="1"/>
          </p:cNvPicPr>
          <p:nvPr userDrawn="1"/>
        </p:nvPicPr>
        <p:blipFill>
          <a:blip r:embed="rId2"/>
          <a:srcRect/>
          <a:stretch>
            <a:fillRect/>
          </a:stretch>
        </p:blipFill>
        <p:spPr bwMode="auto">
          <a:xfrm>
            <a:off x="0" y="0"/>
            <a:ext cx="9144000" cy="51403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no sub-heading)">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191523" name="think-cell Slide" r:id="rId5" imgW="360" imgH="360" progId="">
                  <p:embed/>
                </p:oleObj>
              </mc:Choice>
              <mc:Fallback>
                <p:oleObj name="think-cell Slide" r:id="rId5" imgW="360" imgH="360"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2"/>
          <p:cNvSpPr>
            <a:spLocks noGrp="1"/>
          </p:cNvSpPr>
          <p:nvPr>
            <p:ph idx="1"/>
          </p:nvPr>
        </p:nvSpPr>
        <p:spPr>
          <a:xfrm>
            <a:off x="219807" y="883277"/>
            <a:ext cx="8793246" cy="3761630"/>
          </a:xfrm>
          <a:prstGeom prst="rect">
            <a:avLst/>
          </a:prstGeom>
        </p:spPr>
        <p:txBody>
          <a:bodyPr/>
          <a:lstStyle>
            <a:lvl1pPr marL="130969" marR="0" indent="-130969" algn="l" defTabSz="685800" rtl="0" eaLnBrk="1" fontAlgn="base" latinLnBrk="0" hangingPunct="1">
              <a:lnSpc>
                <a:spcPct val="100000"/>
              </a:lnSpc>
              <a:spcBef>
                <a:spcPct val="20000"/>
              </a:spcBef>
              <a:spcAft>
                <a:spcPct val="0"/>
              </a:spcAft>
              <a:buClr>
                <a:srgbClr val="BE1E2D"/>
              </a:buClr>
              <a:buSzPct val="100000"/>
              <a:buFont typeface="Wingdings" pitchFamily="2" charset="2"/>
              <a:buChar char="§"/>
              <a:tabLst/>
              <a:defRPr/>
            </a:lvl1pPr>
            <a:lvl2pPr marL="338138" marR="0" indent="-207169" algn="l" defTabSz="685800" rtl="0" eaLnBrk="1" fontAlgn="base" latinLnBrk="0" hangingPunct="1">
              <a:lnSpc>
                <a:spcPct val="100000"/>
              </a:lnSpc>
              <a:spcBef>
                <a:spcPct val="20000"/>
              </a:spcBef>
              <a:spcAft>
                <a:spcPct val="0"/>
              </a:spcAft>
              <a:buClr>
                <a:srgbClr val="BE1E2D"/>
              </a:buClr>
              <a:buSzPct val="60000"/>
              <a:buFont typeface="Verdana" pitchFamily="34" charset="0"/>
              <a:buChar char="»"/>
              <a:tabLst/>
              <a:defRPr/>
            </a:lvl2pPr>
            <a:lvl3pPr marL="538163" marR="0" indent="-200025" algn="l" defTabSz="685800" rtl="0" eaLnBrk="1" fontAlgn="base" latinLnBrk="0" hangingPunct="1">
              <a:lnSpc>
                <a:spcPct val="100000"/>
              </a:lnSpc>
              <a:spcBef>
                <a:spcPct val="20000"/>
              </a:spcBef>
              <a:spcAft>
                <a:spcPct val="0"/>
              </a:spcAft>
              <a:buClr>
                <a:srgbClr val="BE1E2D"/>
              </a:buClr>
              <a:buSzTx/>
              <a:buFont typeface="Arial" charset="0"/>
              <a:buChar char="•"/>
              <a:tabLst/>
              <a:defRPr/>
            </a:lvl3pPr>
          </a:lstStyle>
          <a:p>
            <a:pPr lvl="0"/>
            <a:r>
              <a:rPr lang="en-US" noProof="0"/>
              <a:t>Click to edit Master text styles</a:t>
            </a:r>
          </a:p>
          <a:p>
            <a:pPr lvl="1"/>
            <a:r>
              <a:rPr lang="en-US" noProof="0"/>
              <a:t>Second level</a:t>
            </a:r>
          </a:p>
          <a:p>
            <a:pPr lvl="2"/>
            <a:r>
              <a:rPr lang="en-US" noProof="0"/>
              <a:t>Third level</a:t>
            </a:r>
          </a:p>
        </p:txBody>
      </p:sp>
      <p:sp>
        <p:nvSpPr>
          <p:cNvPr id="9" name="AC Banner Title"/>
          <p:cNvSpPr>
            <a:spLocks noGrp="1" noChangeArrowheads="1"/>
          </p:cNvSpPr>
          <p:nvPr>
            <p:ph type="title"/>
          </p:nvPr>
        </p:nvSpPr>
        <p:spPr bwMode="auto">
          <a:xfrm>
            <a:off x="1186464" y="303610"/>
            <a:ext cx="6748594" cy="432197"/>
          </a:xfrm>
          <a:prstGeom prst="rect">
            <a:avLst/>
          </a:prstGeom>
          <a:noFill/>
          <a:ln w="12700">
            <a:noFill/>
            <a:miter lim="800000"/>
            <a:headEnd/>
            <a:tailEnd/>
          </a:ln>
        </p:spPr>
        <p:txBody>
          <a:bodyPr/>
          <a:lstStyle/>
          <a:p>
            <a:pPr lvl="0"/>
            <a:r>
              <a:rPr lang="en-US" altLang="zh-SG"/>
              <a:t>Click to edit Master title style</a:t>
            </a:r>
            <a:endParaRPr lang="en-US" altLang="zh-SG" dirty="0"/>
          </a:p>
        </p:txBody>
      </p:sp>
      <p:sp>
        <p:nvSpPr>
          <p:cNvPr id="5" name="Slide Number Placeholder 10"/>
          <p:cNvSpPr>
            <a:spLocks noGrp="1"/>
          </p:cNvSpPr>
          <p:nvPr>
            <p:ph type="sldNum" sz="quarter" idx="10"/>
            <p:custDataLst>
              <p:tags r:id="rId3"/>
            </p:custDataLst>
          </p:nvPr>
        </p:nvSpPr>
        <p:spPr/>
        <p:txBody>
          <a:bodyPr/>
          <a:lstStyle>
            <a:lvl1pPr>
              <a:defRPr/>
            </a:lvl1pPr>
          </a:lstStyle>
          <a:p>
            <a:pPr>
              <a:defRPr/>
            </a:pPr>
            <a:fld id="{6C5CC2E7-5704-4A20-8230-BF11A64CE37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192547" name="think-cell Slide" r:id="rId5" imgW="360" imgH="360" progId="">
                  <p:embed/>
                </p:oleObj>
              </mc:Choice>
              <mc:Fallback>
                <p:oleObj name="think-cell Slide" r:id="rId5" imgW="360" imgH="360"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C Banner Title"/>
          <p:cNvSpPr>
            <a:spLocks noGrp="1" noChangeArrowheads="1"/>
          </p:cNvSpPr>
          <p:nvPr>
            <p:ph type="title"/>
          </p:nvPr>
        </p:nvSpPr>
        <p:spPr bwMode="auto">
          <a:xfrm>
            <a:off x="1170538" y="303610"/>
            <a:ext cx="6764520" cy="432197"/>
          </a:xfrm>
          <a:prstGeom prst="rect">
            <a:avLst/>
          </a:prstGeom>
          <a:noFill/>
          <a:ln w="12700">
            <a:noFill/>
            <a:miter lim="800000"/>
            <a:headEnd/>
            <a:tailEnd/>
          </a:ln>
        </p:spPr>
        <p:txBody>
          <a:bodyPr/>
          <a:lstStyle/>
          <a:p>
            <a:pPr lvl="0"/>
            <a:r>
              <a:rPr lang="en-US" altLang="zh-SG"/>
              <a:t>Click to edit Master title style</a:t>
            </a:r>
            <a:endParaRPr lang="en-US" altLang="zh-SG" dirty="0"/>
          </a:p>
        </p:txBody>
      </p:sp>
      <p:sp>
        <p:nvSpPr>
          <p:cNvPr id="4" name="Slide Number Placeholder 10"/>
          <p:cNvSpPr>
            <a:spLocks noGrp="1"/>
          </p:cNvSpPr>
          <p:nvPr>
            <p:ph type="sldNum" sz="quarter" idx="10"/>
            <p:custDataLst>
              <p:tags r:id="rId3"/>
            </p:custDataLst>
          </p:nvPr>
        </p:nvSpPr>
        <p:spPr/>
        <p:txBody>
          <a:bodyPr/>
          <a:lstStyle>
            <a:lvl1pPr>
              <a:defRPr/>
            </a:lvl1pPr>
          </a:lstStyle>
          <a:p>
            <a:pPr>
              <a:defRPr/>
            </a:pPr>
            <a:fld id="{98B8B820-5AE3-40B8-BB06-874935A8886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193571" name="think-cell Slide" r:id="rId4" imgW="360" imgH="360" progId="">
                  <p:embed/>
                </p:oleObj>
              </mc:Choice>
              <mc:Fallback>
                <p:oleObj name="think-cell Slide" r:id="rId4" imgW="360" imgH="3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sz="half" idx="1"/>
          </p:nvPr>
        </p:nvSpPr>
        <p:spPr>
          <a:xfrm>
            <a:off x="211882" y="1151054"/>
            <a:ext cx="4197096" cy="3623615"/>
          </a:xfrm>
          <a:prstGeom prst="rect">
            <a:avLst/>
          </a:prstGeom>
        </p:spPr>
        <p:txBody>
          <a:bodyPr/>
          <a:lstStyle>
            <a:lvl1pPr>
              <a:lnSpc>
                <a:spcPct val="90000"/>
              </a:lnSpc>
              <a:defRPr sz="1500"/>
            </a:lvl1pPr>
            <a:lvl2pPr>
              <a:lnSpc>
                <a:spcPct val="90000"/>
              </a:lnSpc>
              <a:defRPr sz="1350"/>
            </a:lvl2pPr>
            <a:lvl3pPr>
              <a:lnSpc>
                <a:spcPct val="90000"/>
              </a:lnSpc>
              <a:defRPr sz="1200"/>
            </a:lvl3pPr>
            <a:lvl4pPr marL="676275" indent="-127397">
              <a:lnSpc>
                <a:spcPct val="90000"/>
              </a:lnSpc>
              <a:defRPr sz="1050"/>
            </a:lvl4pPr>
            <a:lvl5pPr marL="942975" indent="-133350">
              <a:lnSpc>
                <a:spcPct val="90000"/>
              </a:lnSpc>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0"/>
          </p:nvPr>
        </p:nvSpPr>
        <p:spPr>
          <a:xfrm>
            <a:off x="4568835" y="1151054"/>
            <a:ext cx="4197096" cy="3623615"/>
          </a:xfrm>
          <a:prstGeom prst="rect">
            <a:avLst/>
          </a:prstGeom>
        </p:spPr>
        <p:txBody>
          <a:bodyPr/>
          <a:lstStyle>
            <a:lvl1pPr>
              <a:lnSpc>
                <a:spcPct val="90000"/>
              </a:lnSpc>
              <a:defRPr sz="1500"/>
            </a:lvl1pPr>
            <a:lvl2pPr>
              <a:lnSpc>
                <a:spcPct val="90000"/>
              </a:lnSpc>
              <a:defRPr sz="1350"/>
            </a:lvl2pPr>
            <a:lvl3pPr>
              <a:lnSpc>
                <a:spcPct val="90000"/>
              </a:lnSpc>
              <a:defRPr sz="1200"/>
            </a:lvl3pPr>
            <a:lvl4pPr marL="676275" indent="-127397">
              <a:lnSpc>
                <a:spcPct val="90000"/>
              </a:lnSpc>
              <a:defRPr sz="1050"/>
            </a:lvl4pPr>
            <a:lvl5pPr marL="942975" indent="-133350">
              <a:lnSpc>
                <a:spcPct val="90000"/>
              </a:lnSpc>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AC Banner Title"/>
          <p:cNvSpPr>
            <a:spLocks noGrp="1" noChangeArrowheads="1"/>
          </p:cNvSpPr>
          <p:nvPr>
            <p:ph type="title"/>
          </p:nvPr>
        </p:nvSpPr>
        <p:spPr bwMode="auto">
          <a:xfrm>
            <a:off x="1162576" y="303610"/>
            <a:ext cx="6772482" cy="432197"/>
          </a:xfrm>
          <a:prstGeom prst="rect">
            <a:avLst/>
          </a:prstGeom>
          <a:noFill/>
          <a:ln w="12700">
            <a:noFill/>
            <a:miter lim="800000"/>
            <a:headEnd/>
            <a:tailEnd/>
          </a:ln>
        </p:spPr>
        <p:txBody>
          <a:bodyPr/>
          <a:lstStyle/>
          <a:p>
            <a:pPr lvl="0"/>
            <a:r>
              <a:rPr lang="en-US" altLang="zh-SG"/>
              <a:t>Click to edit Master title style</a:t>
            </a:r>
            <a:endParaRPr lang="en-US" altLang="zh-SG" dirty="0"/>
          </a:p>
        </p:txBody>
      </p:sp>
      <p:sp>
        <p:nvSpPr>
          <p:cNvPr id="6" name="Slide Number Placeholder 10"/>
          <p:cNvSpPr>
            <a:spLocks noGrp="1"/>
          </p:cNvSpPr>
          <p:nvPr>
            <p:ph type="sldNum" sz="quarter" idx="11"/>
          </p:nvPr>
        </p:nvSpPr>
        <p:spPr/>
        <p:txBody>
          <a:bodyPr/>
          <a:lstStyle>
            <a:lvl1pPr algn="ctr" eaLnBrk="0" hangingPunct="0">
              <a:lnSpc>
                <a:spcPct val="80000"/>
              </a:lnSpc>
              <a:defRPr sz="750">
                <a:solidFill>
                  <a:srgbClr val="000000">
                    <a:tint val="75000"/>
                  </a:srgbClr>
                </a:solidFill>
                <a:latin typeface="Arial" charset="0"/>
                <a:cs typeface="+mn-cs"/>
              </a:defRPr>
            </a:lvl1pPr>
          </a:lstStyle>
          <a:p>
            <a:pPr>
              <a:defRPr/>
            </a:pPr>
            <a:fld id="{43A317D8-86DE-4B24-AC65-5EDA9F7638A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1017" y="890008"/>
            <a:ext cx="4179276" cy="479822"/>
          </a:xfrm>
          <a:prstGeom prst="rect">
            <a:avLst/>
          </a:prstGeom>
        </p:spPr>
        <p:txBody>
          <a:bodyPr anchor="b"/>
          <a:lstStyle>
            <a:lvl1pPr marL="0" indent="0">
              <a:lnSpc>
                <a:spcPts val="1950"/>
              </a:lnSpc>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568836" y="890008"/>
            <a:ext cx="4208819" cy="479822"/>
          </a:xfrm>
          <a:prstGeom prst="rect">
            <a:avLst/>
          </a:prstGeom>
        </p:spPr>
        <p:txBody>
          <a:bodyPr anchor="b"/>
          <a:lstStyle>
            <a:lvl1pPr marL="0" indent="0">
              <a:lnSpc>
                <a:spcPct val="90000"/>
              </a:lnSpc>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Content Placeholder 2"/>
          <p:cNvSpPr>
            <a:spLocks noGrp="1"/>
          </p:cNvSpPr>
          <p:nvPr>
            <p:ph sz="half" idx="10"/>
          </p:nvPr>
        </p:nvSpPr>
        <p:spPr>
          <a:xfrm>
            <a:off x="211882" y="1464300"/>
            <a:ext cx="4197096" cy="3314530"/>
          </a:xfrm>
          <a:prstGeom prst="rect">
            <a:avLst/>
          </a:prstGeom>
        </p:spPr>
        <p:txBody>
          <a:bodyPr/>
          <a:lstStyle>
            <a:lvl1pPr>
              <a:lnSpc>
                <a:spcPct val="90000"/>
              </a:lnSpc>
              <a:defRPr sz="1500"/>
            </a:lvl1pPr>
            <a:lvl2pPr>
              <a:lnSpc>
                <a:spcPct val="90000"/>
              </a:lnSpc>
              <a:defRPr sz="1350"/>
            </a:lvl2pPr>
            <a:lvl3pPr>
              <a:lnSpc>
                <a:spcPct val="90000"/>
              </a:lnSpc>
              <a:defRPr sz="1200"/>
            </a:lvl3pPr>
            <a:lvl4pPr marL="676275" indent="-127397">
              <a:lnSpc>
                <a:spcPct val="90000"/>
              </a:lnSpc>
              <a:defRPr sz="1050"/>
            </a:lvl4pPr>
            <a:lvl5pPr marL="942975" indent="-133350">
              <a:lnSpc>
                <a:spcPct val="90000"/>
              </a:lnSpc>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1"/>
          </p:nvPr>
        </p:nvSpPr>
        <p:spPr>
          <a:xfrm>
            <a:off x="4568835" y="1464300"/>
            <a:ext cx="4197096" cy="3314530"/>
          </a:xfrm>
          <a:prstGeom prst="rect">
            <a:avLst/>
          </a:prstGeom>
        </p:spPr>
        <p:txBody>
          <a:bodyPr/>
          <a:lstStyle>
            <a:lvl1pPr>
              <a:lnSpc>
                <a:spcPct val="90000"/>
              </a:lnSpc>
              <a:defRPr sz="1500"/>
            </a:lvl1pPr>
            <a:lvl2pPr>
              <a:lnSpc>
                <a:spcPct val="90000"/>
              </a:lnSpc>
              <a:defRPr sz="1350"/>
            </a:lvl2pPr>
            <a:lvl3pPr>
              <a:lnSpc>
                <a:spcPct val="90000"/>
              </a:lnSpc>
              <a:defRPr sz="1200"/>
            </a:lvl3pPr>
            <a:lvl4pPr marL="676275" indent="-127397">
              <a:lnSpc>
                <a:spcPct val="90000"/>
              </a:lnSpc>
              <a:defRPr sz="1050"/>
            </a:lvl4pPr>
            <a:lvl5pPr marL="942975" indent="-133350">
              <a:lnSpc>
                <a:spcPct val="90000"/>
              </a:lnSpc>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AC Banner Title"/>
          <p:cNvSpPr>
            <a:spLocks noGrp="1" noChangeArrowheads="1"/>
          </p:cNvSpPr>
          <p:nvPr>
            <p:ph type="title"/>
          </p:nvPr>
        </p:nvSpPr>
        <p:spPr bwMode="auto">
          <a:xfrm>
            <a:off x="1202390" y="303610"/>
            <a:ext cx="6732668" cy="432197"/>
          </a:xfrm>
          <a:prstGeom prst="rect">
            <a:avLst/>
          </a:prstGeom>
          <a:noFill/>
          <a:ln w="12700">
            <a:noFill/>
            <a:miter lim="800000"/>
            <a:headEnd/>
            <a:tailEnd/>
          </a:ln>
        </p:spPr>
        <p:txBody>
          <a:bodyPr/>
          <a:lstStyle/>
          <a:p>
            <a:pPr lvl="0"/>
            <a:r>
              <a:rPr lang="en-US" altLang="zh-SG"/>
              <a:t>Click to edit Master title style</a:t>
            </a:r>
            <a:endParaRPr lang="en-US" altLang="zh-SG" dirty="0"/>
          </a:p>
        </p:txBody>
      </p:sp>
      <p:sp>
        <p:nvSpPr>
          <p:cNvPr id="9" name="Slide Number Placeholder 10"/>
          <p:cNvSpPr>
            <a:spLocks noGrp="1"/>
          </p:cNvSpPr>
          <p:nvPr>
            <p:ph type="sldNum" sz="quarter" idx="12"/>
          </p:nvPr>
        </p:nvSpPr>
        <p:spPr/>
        <p:txBody>
          <a:bodyPr/>
          <a:lstStyle>
            <a:lvl1pPr>
              <a:defRPr/>
            </a:lvl1pPr>
          </a:lstStyle>
          <a:p>
            <a:pPr>
              <a:defRPr/>
            </a:pPr>
            <a:fld id="{BE596F5B-0FAB-4828-9C74-059A7A7B4BC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609600" y="1352550"/>
            <a:ext cx="8153400" cy="3276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4"/>
          </p:nvPr>
        </p:nvSpPr>
        <p:spPr>
          <a:xfrm>
            <a:off x="6096000" y="4686300"/>
            <a:ext cx="2667000" cy="274638"/>
          </a:xfrm>
          <a:prstGeom prst="rect">
            <a:avLst/>
          </a:prstGeom>
        </p:spPr>
        <p:txBody>
          <a:bodyPr/>
          <a:lstStyle>
            <a:lvl1pPr>
              <a:defRPr/>
            </a:lvl1pPr>
          </a:lstStyle>
          <a:p>
            <a:pPr>
              <a:defRPr/>
            </a:pPr>
            <a:fld id="{A1C5A013-B7D1-4BBF-9B24-A39241717CC9}" type="datetime1">
              <a:rPr lang="en-US"/>
              <a:pPr>
                <a:defRPr/>
              </a:pPr>
              <a:t>3/13/2018</a:t>
            </a:fld>
            <a:endParaRPr lang="en-US"/>
          </a:p>
        </p:txBody>
      </p:sp>
      <p:sp>
        <p:nvSpPr>
          <p:cNvPr id="5" name="Footer Placeholder 2"/>
          <p:cNvSpPr>
            <a:spLocks noGrp="1"/>
          </p:cNvSpPr>
          <p:nvPr>
            <p:ph type="ftr" sz="quarter" idx="15"/>
          </p:nvPr>
        </p:nvSpPr>
        <p:spPr>
          <a:xfrm>
            <a:off x="609600" y="4686300"/>
            <a:ext cx="5421313" cy="2730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64062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4638"/>
          </a:xfrm>
          <a:prstGeom prst="rect">
            <a:avLst/>
          </a:prstGeom>
        </p:spPr>
        <p:txBody>
          <a:bodyPr/>
          <a:lstStyle>
            <a:lvl1pPr>
              <a:defRPr/>
            </a:lvl1pPr>
          </a:lstStyle>
          <a:p>
            <a:pPr>
              <a:defRPr/>
            </a:pPr>
            <a:fld id="{5D60788B-0110-4959-B3CD-5F3B4E3D27C9}" type="datetime1">
              <a:rPr lang="en-US"/>
              <a:pPr>
                <a:defRPr/>
              </a:pPr>
              <a:t>3/13/2018</a:t>
            </a:fld>
            <a:endParaRPr lang="en-US"/>
          </a:p>
        </p:txBody>
      </p:sp>
      <p:sp>
        <p:nvSpPr>
          <p:cNvPr id="3" name="Footer Placeholder 2"/>
          <p:cNvSpPr>
            <a:spLocks noGrp="1"/>
          </p:cNvSpPr>
          <p:nvPr>
            <p:ph type="ftr" sz="quarter" idx="11"/>
          </p:nvPr>
        </p:nvSpPr>
        <p:spPr>
          <a:xfrm>
            <a:off x="609600" y="4686300"/>
            <a:ext cx="5421313" cy="273050"/>
          </a:xfrm>
          <a:prstGeom prst="rect">
            <a:avLst/>
          </a:prstGeom>
        </p:spPr>
        <p:txBody>
          <a:bodyPr/>
          <a:lstStyle>
            <a:lvl1pPr>
              <a:defRPr/>
            </a:lvl1pPr>
            <a:extLst/>
          </a:lstStyle>
          <a:p>
            <a:pPr>
              <a:defRPr/>
            </a:pPr>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rgbClr val="000000"/>
                </a:solidFill>
              </a:defRPr>
            </a:lvl1pPr>
          </a:lstStyle>
          <a:p>
            <a:pPr>
              <a:defRPr/>
            </a:pPr>
            <a:fld id="{B034E47D-3679-493D-8F40-0766559D5871}" type="slidenum">
              <a:rPr lang="en-US"/>
              <a:pPr>
                <a:defRPr/>
              </a:pPr>
              <a:t>‹#›</a:t>
            </a:fld>
            <a:endParaRPr lang="en-US"/>
          </a:p>
        </p:txBody>
      </p:sp>
    </p:spTree>
    <p:extLst>
      <p:ext uri="{BB962C8B-B14F-4D97-AF65-F5344CB8AC3E}">
        <p14:creationId xmlns:p14="http://schemas.microsoft.com/office/powerpoint/2010/main" val="367646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5"/>
            <a:ext cx="8153400" cy="625475"/>
          </a:xfrm>
        </p:spPr>
        <p:txBody>
          <a:bodyPr/>
          <a:lstStyle/>
          <a:p>
            <a:r>
              <a:rPr lang="en-US"/>
              <a:t>Click to edit Master title style</a:t>
            </a:r>
          </a:p>
        </p:txBody>
      </p:sp>
      <p:sp>
        <p:nvSpPr>
          <p:cNvPr id="3" name="Content Placeholder 2"/>
          <p:cNvSpPr>
            <a:spLocks noGrp="1"/>
          </p:cNvSpPr>
          <p:nvPr>
            <p:ph idx="1"/>
          </p:nvPr>
        </p:nvSpPr>
        <p:spPr>
          <a:xfrm>
            <a:off x="609600" y="1322579"/>
            <a:ext cx="8153400" cy="3241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ea typeface="+mn-ea"/>
                <a:cs typeface="+mn-cs"/>
              </a:defRPr>
            </a:lvl1pPr>
          </a:lstStyle>
          <a:p>
            <a:pPr>
              <a:defRPr/>
            </a:pPr>
            <a:fld id="{9564BB6D-D452-4ECA-8044-1E6F836952B9}" type="datetime1">
              <a:rPr lang="en-US"/>
              <a:pPr>
                <a:defRPr/>
              </a:pPr>
              <a:t>3/13/2018</a:t>
            </a:fld>
            <a:endParaRPr lang="en-US" dirty="0"/>
          </a:p>
        </p:txBody>
      </p:sp>
      <p:sp>
        <p:nvSpPr>
          <p:cNvPr id="5" name="Footer Placeholder 4"/>
          <p:cNvSpPr>
            <a:spLocks noGrp="1"/>
          </p:cNvSpPr>
          <p:nvPr>
            <p:ph type="ftr" sz="quarter" idx="11"/>
          </p:nvPr>
        </p:nvSpPr>
        <p:spPr>
          <a:xfrm>
            <a:off x="609600" y="4686300"/>
            <a:ext cx="5421313" cy="273050"/>
          </a:xfrm>
          <a:prstGeom prst="rect">
            <a:avLst/>
          </a:prstGeom>
        </p:spPr>
        <p:txBody>
          <a:bodyPr/>
          <a:lstStyle>
            <a:lvl1pPr algn="ctr">
              <a:defRPr/>
            </a:lvl1pPr>
          </a:lstStyle>
          <a:p>
            <a:pPr>
              <a:defRPr/>
            </a:pPr>
            <a:endParaRPr lang="en-US" dirty="0"/>
          </a:p>
        </p:txBody>
      </p:sp>
      <p:sp>
        <p:nvSpPr>
          <p:cNvPr id="6" name="Slide Number Placeholder 5"/>
          <p:cNvSpPr>
            <a:spLocks noGrp="1"/>
          </p:cNvSpPr>
          <p:nvPr>
            <p:ph type="sldNum" sz="quarter" idx="12"/>
          </p:nvPr>
        </p:nvSpPr>
        <p:spPr>
          <a:xfrm>
            <a:off x="6553200" y="4767263"/>
            <a:ext cx="2133600" cy="274637"/>
          </a:xfrm>
        </p:spPr>
        <p:txBody>
          <a:bodyPr/>
          <a:lstStyle>
            <a:lvl1pPr fontAlgn="auto">
              <a:spcBef>
                <a:spcPts val="0"/>
              </a:spcBef>
              <a:spcAft>
                <a:spcPts val="0"/>
              </a:spcAft>
              <a:defRPr>
                <a:latin typeface="+mn-lt"/>
                <a:ea typeface="+mn-ea"/>
                <a:cs typeface="+mn-cs"/>
              </a:defRPr>
            </a:lvl1pPr>
          </a:lstStyle>
          <a:p>
            <a:pPr>
              <a:defRPr/>
            </a:pPr>
            <a:fld id="{954E6943-FC56-455A-866C-083D908D0DC9}" type="slidenum">
              <a:rPr lang="en-US"/>
              <a:pPr>
                <a:defRPr/>
              </a:pPr>
              <a:t>‹#›</a:t>
            </a:fld>
            <a:endParaRPr lang="en-US" dirty="0"/>
          </a:p>
        </p:txBody>
      </p:sp>
    </p:spTree>
    <p:extLst>
      <p:ext uri="{BB962C8B-B14F-4D97-AF65-F5344CB8AC3E}">
        <p14:creationId xmlns:p14="http://schemas.microsoft.com/office/powerpoint/2010/main" val="368020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7" name="Rectangle 6"/>
          <p:cNvSpPr>
            <a:spLocks noGrp="1"/>
          </p:cNvSpPr>
          <p:nvPr>
            <p:ph sz="quarter" idx="13"/>
          </p:nvPr>
        </p:nvSpPr>
        <p:spPr>
          <a:xfrm>
            <a:off x="609600" y="1352550"/>
            <a:ext cx="8153400" cy="327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4"/>
          </p:nvPr>
        </p:nvSpPr>
        <p:spPr/>
        <p:txBody>
          <a:bodyPr/>
          <a:lstStyle>
            <a:lvl1pPr>
              <a:defRPr/>
            </a:lvl1pPr>
          </a:lstStyle>
          <a:p>
            <a:pPr>
              <a:defRPr/>
            </a:pPr>
            <a:fld id="{A1C5A013-B7D1-4BBF-9B24-A39241717CC9}" type="datetime1">
              <a:rPr lang="en-US"/>
              <a:pPr>
                <a:defRPr/>
              </a:pPr>
              <a:t>3/13/2018</a:t>
            </a:fld>
            <a:endParaRPr lang="en-US"/>
          </a:p>
        </p:txBody>
      </p:sp>
      <p:sp>
        <p:nvSpPr>
          <p:cNvPr id="5" name="Footer Placeholder 2"/>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9525" y="4540250"/>
            <a:ext cx="2249488" cy="534988"/>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2359025" y="4533900"/>
            <a:ext cx="6784975" cy="533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Rectangle 11"/>
          <p:cNvSpPr>
            <a:spLocks noGrp="1"/>
          </p:cNvSpPr>
          <p:nvPr>
            <p:ph type="title"/>
          </p:nvPr>
        </p:nvSpPr>
        <p:spPr>
          <a:xfrm>
            <a:off x="2362200" y="2343150"/>
            <a:ext cx="6477000" cy="2038350"/>
          </a:xfrm>
        </p:spPr>
        <p:txBody>
          <a:bodyPr rtlCol="0"/>
          <a:lstStyle>
            <a:lvl1pPr>
              <a:defRPr cap="all" baseline="0"/>
            </a:lvl1pPr>
            <a:extLst/>
          </a:lstStyle>
          <a:p>
            <a:r>
              <a:rPr lang="en-US"/>
              <a:t>Click to edit Master title style</a:t>
            </a:r>
            <a:endParaRPr lang="en-US" dirty="0"/>
          </a:p>
        </p:txBody>
      </p:sp>
      <p:sp>
        <p:nvSpPr>
          <p:cNvPr id="7" name="Date Placeholder 27"/>
          <p:cNvSpPr>
            <a:spLocks noGrp="1"/>
          </p:cNvSpPr>
          <p:nvPr>
            <p:ph type="dt" sz="half" idx="10"/>
          </p:nvPr>
        </p:nvSpPr>
        <p:spPr>
          <a:xfrm>
            <a:off x="76200" y="4551363"/>
            <a:ext cx="2057400" cy="514350"/>
          </a:xfrm>
        </p:spPr>
        <p:txBody>
          <a:bodyPr>
            <a:noAutofit/>
          </a:bodyPr>
          <a:lstStyle>
            <a:lvl1pPr algn="ctr">
              <a:defRPr sz="2000">
                <a:solidFill>
                  <a:srgbClr val="FFFFFF"/>
                </a:solidFill>
              </a:defRPr>
            </a:lvl1pPr>
          </a:lstStyle>
          <a:p>
            <a:pPr>
              <a:defRPr/>
            </a:pPr>
            <a:fld id="{300395D6-19B8-466B-99ED-10A78B102311}" type="datetime1">
              <a:rPr lang="en-US"/>
              <a:pPr>
                <a:defRPr/>
              </a:pPr>
              <a:t>3/13/2018</a:t>
            </a:fld>
            <a:endParaRPr lang="en-US"/>
          </a:p>
        </p:txBody>
      </p:sp>
      <p:sp>
        <p:nvSpPr>
          <p:cNvPr id="8" name="Footer Placeholder 16"/>
          <p:cNvSpPr>
            <a:spLocks noGrp="1"/>
          </p:cNvSpPr>
          <p:nvPr>
            <p:ph type="ftr" sz="quarter" idx="11"/>
          </p:nvPr>
        </p:nvSpPr>
        <p:spPr>
          <a:xfrm>
            <a:off x="2085975" y="177800"/>
            <a:ext cx="5867400" cy="273050"/>
          </a:xfrm>
        </p:spPr>
        <p:txBody>
          <a:bodyPr/>
          <a:lstStyle>
            <a:lvl1pPr algn="r">
              <a:defRPr>
                <a:solidFill>
                  <a:srgbClr val="000000"/>
                </a:solidFill>
              </a:defRPr>
            </a:lvl1pPr>
            <a:extLst/>
          </a:lstStyle>
          <a:p>
            <a:pPr>
              <a:defRPr/>
            </a:pPr>
            <a:endParaRPr lang="en-US"/>
          </a:p>
        </p:txBody>
      </p:sp>
      <p:sp>
        <p:nvSpPr>
          <p:cNvPr id="10" name="Slide Number Placeholder 28"/>
          <p:cNvSpPr>
            <a:spLocks noGrp="1"/>
          </p:cNvSpPr>
          <p:nvPr>
            <p:ph type="sldNum" sz="quarter" idx="12"/>
          </p:nvPr>
        </p:nvSpPr>
        <p:spPr>
          <a:xfrm>
            <a:off x="8001000" y="171450"/>
            <a:ext cx="838200" cy="285750"/>
          </a:xfrm>
        </p:spPr>
        <p:txBody>
          <a:bodyPr/>
          <a:lstStyle>
            <a:lvl1pPr>
              <a:defRPr>
                <a:solidFill>
                  <a:srgbClr val="000000"/>
                </a:solidFill>
              </a:defRPr>
            </a:lvl1pPr>
          </a:lstStyle>
          <a:p>
            <a:pPr>
              <a:defRPr/>
            </a:pPr>
            <a:fld id="{7252E664-0CF0-4F5D-9209-BCD2B8F2DE6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7" name="Rectangle 6"/>
          <p:cNvSpPr>
            <a:spLocks noGrp="1"/>
          </p:cNvSpPr>
          <p:nvPr>
            <p:ph sz="quarter" idx="13"/>
          </p:nvPr>
        </p:nvSpPr>
        <p:spPr>
          <a:xfrm>
            <a:off x="609600" y="1352550"/>
            <a:ext cx="8153400" cy="327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4"/>
          </p:nvPr>
        </p:nvSpPr>
        <p:spPr/>
        <p:txBody>
          <a:bodyPr/>
          <a:lstStyle>
            <a:lvl1pPr>
              <a:defRPr/>
            </a:lvl1pPr>
          </a:lstStyle>
          <a:p>
            <a:pPr>
              <a:defRPr/>
            </a:pPr>
            <a:fld id="{4E345542-CD66-400F-9FE2-95503B8BB43F}" type="datetime1">
              <a:rPr lang="en-US"/>
              <a:pPr>
                <a:defRPr/>
              </a:pPr>
              <a:t>3/13/2018</a:t>
            </a:fld>
            <a:endParaRPr lang="en-US"/>
          </a:p>
        </p:txBody>
      </p:sp>
      <p:sp>
        <p:nvSpPr>
          <p:cNvPr id="5" name="Footer Placeholder 2"/>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057400"/>
            <a:ext cx="7123113" cy="1254919"/>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extLst/>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31FFB84D-85B9-49BC-B59B-6ED42D75C58B}" type="datetime1">
              <a:rPr lang="en-US"/>
              <a:pPr>
                <a:defRPr/>
              </a:pPr>
              <a:t>3/13/2018</a:t>
            </a:fld>
            <a:endParaRPr lang="en-US"/>
          </a:p>
        </p:txBody>
      </p:sp>
      <p:sp>
        <p:nvSpPr>
          <p:cNvPr id="8" name="Slide Number Placeholder 12"/>
          <p:cNvSpPr>
            <a:spLocks noGrp="1"/>
          </p:cNvSpPr>
          <p:nvPr>
            <p:ph type="sldNum" sz="quarter" idx="11"/>
          </p:nvPr>
        </p:nvSpPr>
        <p:spPr>
          <a:xfrm>
            <a:off x="0" y="1314450"/>
            <a:ext cx="1295400" cy="527050"/>
          </a:xfrm>
        </p:spPr>
        <p:txBody>
          <a:bodyPr>
            <a:noAutofit/>
          </a:bodyPr>
          <a:lstStyle>
            <a:lvl1pPr>
              <a:defRPr sz="2400"/>
            </a:lvl1pPr>
          </a:lstStyle>
          <a:p>
            <a:pPr>
              <a:defRPr/>
            </a:pPr>
            <a:fld id="{1CC5759C-AE18-4172-BF03-12078477579E}"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extLst/>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p:cNvSpPr>
          <p:nvPr>
            <p:ph type="dt" sz="half" idx="15"/>
          </p:nvPr>
        </p:nvSpPr>
        <p:spPr/>
        <p:txBody>
          <a:bodyPr/>
          <a:lstStyle>
            <a:lvl1pPr>
              <a:defRPr/>
            </a:lvl1pPr>
          </a:lstStyle>
          <a:p>
            <a:pPr>
              <a:defRPr/>
            </a:pPr>
            <a:fld id="{B420A833-7559-4892-8AC3-638810C2185C}" type="datetime1">
              <a:rPr lang="en-US"/>
              <a:pPr>
                <a:defRPr/>
              </a:pPr>
              <a:t>3/13/2018</a:t>
            </a:fld>
            <a:endParaRPr lang="en-US"/>
          </a:p>
        </p:txBody>
      </p:sp>
      <p:sp>
        <p:nvSpPr>
          <p:cNvPr id="6" name="Slide Number Placeholder 9"/>
          <p:cNvSpPr>
            <a:spLocks noGrp="1"/>
          </p:cNvSpPr>
          <p:nvPr>
            <p:ph type="sldNum" sz="quarter" idx="16"/>
          </p:nvPr>
        </p:nvSpPr>
        <p:spPr/>
        <p:txBody>
          <a:bodyPr/>
          <a:lstStyle>
            <a:lvl1pPr>
              <a:defRPr/>
            </a:lvl1pPr>
          </a:lstStyle>
          <a:p>
            <a:pPr>
              <a:defRPr/>
            </a:pPr>
            <a:fld id="{CA4CCA63-208B-4C2E-BF70-B6AEE0CE5DD1}" type="slidenum">
              <a:rPr lang="en-US"/>
              <a:pPr>
                <a:defRPr/>
              </a:pPr>
              <a:t>‹#›</a:t>
            </a:fld>
            <a:endParaRPr lang="en-US"/>
          </a:p>
        </p:txBody>
      </p:sp>
      <p:sp>
        <p:nvSpPr>
          <p:cNvPr id="7" name="Footer Placeholder 11"/>
          <p:cNvSpPr>
            <a:spLocks noGrp="1"/>
          </p:cNvSpPr>
          <p:nvPr>
            <p:ph type="ftr" sz="quarter" idx="17"/>
          </p:nvPr>
        </p:nvSpPr>
        <p:spPr/>
        <p:txBody>
          <a:bodyPr rtlCol="0"/>
          <a:lstStyle>
            <a:lvl1pPr>
              <a:defRPr/>
            </a:lvl1pPr>
            <a:extLst/>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7" name="Date Placeholder 9"/>
          <p:cNvSpPr>
            <a:spLocks noGrp="1"/>
          </p:cNvSpPr>
          <p:nvPr>
            <p:ph type="dt" sz="half" idx="20"/>
          </p:nvPr>
        </p:nvSpPr>
        <p:spPr/>
        <p:txBody>
          <a:bodyPr/>
          <a:lstStyle>
            <a:lvl1pPr>
              <a:defRPr/>
            </a:lvl1pPr>
          </a:lstStyle>
          <a:p>
            <a:pPr>
              <a:defRPr/>
            </a:pPr>
            <a:fld id="{56A602CB-537D-43A7-9A80-288FC2355591}" type="datetime1">
              <a:rPr lang="en-US"/>
              <a:pPr>
                <a:defRPr/>
              </a:pPr>
              <a:t>3/13/2018</a:t>
            </a:fld>
            <a:endParaRPr lang="en-US"/>
          </a:p>
        </p:txBody>
      </p:sp>
      <p:sp>
        <p:nvSpPr>
          <p:cNvPr id="8" name="Slide Number Placeholder 11"/>
          <p:cNvSpPr>
            <a:spLocks noGrp="1"/>
          </p:cNvSpPr>
          <p:nvPr>
            <p:ph type="sldNum" sz="quarter" idx="21"/>
          </p:nvPr>
        </p:nvSpPr>
        <p:spPr/>
        <p:txBody>
          <a:bodyPr/>
          <a:lstStyle>
            <a:lvl1pPr>
              <a:defRPr/>
            </a:lvl1pPr>
          </a:lstStyle>
          <a:p>
            <a:pPr>
              <a:defRPr/>
            </a:pPr>
            <a:fld id="{94152572-3B2D-4F5E-973F-3B2772AE701F}" type="slidenum">
              <a:rPr lang="en-US"/>
              <a:pPr>
                <a:defRPr/>
              </a:pPr>
              <a:t>‹#›</a:t>
            </a:fld>
            <a:endParaRPr lang="en-US"/>
          </a:p>
        </p:txBody>
      </p:sp>
      <p:sp>
        <p:nvSpPr>
          <p:cNvPr id="9" name="Footer Placeholder 13"/>
          <p:cNvSpPr>
            <a:spLocks noGrp="1"/>
          </p:cNvSpPr>
          <p:nvPr>
            <p:ph type="ftr" sz="quarter" idx="22"/>
          </p:nvPr>
        </p:nvSpPr>
        <p:spPr/>
        <p:txBody>
          <a:bodyPr rtlCol="0"/>
          <a:lstStyle>
            <a:lvl1pPr>
              <a:defRPr/>
            </a:lvl1pPr>
            <a:extLst/>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fld id="{B27D75FE-6712-42A5-9C76-3D54B1DBDDA0}" type="datetime1">
              <a:rPr lang="en-US"/>
              <a:pPr>
                <a:defRPr/>
              </a:pPr>
              <a:t>3/13/2018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030DC0D-EF55-4A33-8733-2059430173D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D60788B-0110-4959-B3CD-5F3B4E3D27C9}" type="datetime1">
              <a:rPr lang="en-US"/>
              <a:pPr>
                <a:defRPr/>
              </a:pPr>
              <a:t>3/13/2018</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rgbClr val="000000"/>
                </a:solidFill>
              </a:defRPr>
            </a:lvl1pPr>
          </a:lstStyle>
          <a:p>
            <a:pPr>
              <a:defRPr/>
            </a:pPr>
            <a:fld id="{B034E47D-3679-493D-8F40-0766559D587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lstStyle>
            <a:lvl1pPr algn="l">
              <a:buNone/>
              <a:defRPr sz="4200" b="0"/>
            </a:lvl1pPr>
            <a:extLst/>
          </a:lstStyle>
          <a:p>
            <a:r>
              <a:rPr lang="en-US"/>
              <a:t>Click to edit Master title style</a:t>
            </a:r>
            <a:endParaRPr lang="en-US" dirty="0"/>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4"/>
          </p:nvPr>
        </p:nvSpPr>
        <p:spPr/>
        <p:txBody>
          <a:bodyPr/>
          <a:lstStyle>
            <a:lvl1pPr>
              <a:defRPr/>
            </a:lvl1pPr>
          </a:lstStyle>
          <a:p>
            <a:pPr>
              <a:defRPr/>
            </a:pPr>
            <a:fld id="{8A6665AB-4210-4AE9-BAB1-085F80CA4937}" type="datetime1">
              <a:rPr lang="en-US"/>
              <a:pPr>
                <a:defRPr/>
              </a:pPr>
              <a:t>3/13/2018</a:t>
            </a:fld>
            <a:endParaRPr lang="en-US"/>
          </a:p>
        </p:txBody>
      </p:sp>
      <p:sp>
        <p:nvSpPr>
          <p:cNvPr id="6" name="Footer Placeholder 2"/>
          <p:cNvSpPr>
            <a:spLocks noGrp="1"/>
          </p:cNvSpPr>
          <p:nvPr>
            <p:ph type="ftr" sz="quarter" idx="15"/>
          </p:nvPr>
        </p:nvSpPr>
        <p:spPr/>
        <p:txBody>
          <a:bodyPr/>
          <a:lstStyle>
            <a:lvl1pPr>
              <a:defRPr/>
            </a:lvl1pPr>
          </a:lstStyle>
          <a:p>
            <a:pPr>
              <a:defRPr/>
            </a:pPr>
            <a:endParaRPr lang="en-US"/>
          </a:p>
        </p:txBody>
      </p:sp>
      <p:sp>
        <p:nvSpPr>
          <p:cNvPr id="7" name="Slide Number Placeholder 22"/>
          <p:cNvSpPr>
            <a:spLocks noGrp="1"/>
          </p:cNvSpPr>
          <p:nvPr>
            <p:ph type="sldNum" sz="quarter" idx="16"/>
          </p:nvPr>
        </p:nvSpPr>
        <p:spPr>
          <a:solidFill>
            <a:schemeClr val="tx1"/>
          </a:solidFill>
        </p:spPr>
        <p:txBody>
          <a:bodyPr/>
          <a:lstStyle>
            <a:lvl1pPr>
              <a:defRPr/>
            </a:lvl1pPr>
          </a:lstStyle>
          <a:p>
            <a:pPr>
              <a:defRPr/>
            </a:pPr>
            <a:fld id="{A56206C1-BC9C-4BB3-A79C-B88BC7728B55}"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 y="3429000"/>
            <a:ext cx="9144000" cy="6651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9525" y="3497263"/>
            <a:ext cx="1463675" cy="5349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1544638" y="3490913"/>
            <a:ext cx="7589837" cy="53498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1447800" y="0"/>
            <a:ext cx="100013" cy="51498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normAutofit/>
          </a:bodyPr>
          <a:lstStyle>
            <a:lvl1pPr>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9" name="Date Placeholder 11"/>
          <p:cNvSpPr>
            <a:spLocks noGrp="1"/>
          </p:cNvSpPr>
          <p:nvPr>
            <p:ph type="dt" sz="half" idx="10"/>
          </p:nvPr>
        </p:nvSpPr>
        <p:spPr>
          <a:xfrm>
            <a:off x="6248400" y="4686300"/>
            <a:ext cx="2667000" cy="274638"/>
          </a:xfrm>
        </p:spPr>
        <p:txBody>
          <a:bodyPr/>
          <a:lstStyle>
            <a:lvl1pPr>
              <a:defRPr/>
            </a:lvl1pPr>
          </a:lstStyle>
          <a:p>
            <a:pPr>
              <a:defRPr/>
            </a:pPr>
            <a:fld id="{C5B14356-B5D7-46A1-8778-4CF640BD5632}" type="datetime1">
              <a:rPr lang="en-US"/>
              <a:pPr>
                <a:defRPr/>
              </a:pPr>
              <a:t>3/13/2018</a:t>
            </a:fld>
            <a:endParaRPr lang="en-US"/>
          </a:p>
        </p:txBody>
      </p:sp>
      <p:sp>
        <p:nvSpPr>
          <p:cNvPr id="10" name="Slide Number Placeholder 12"/>
          <p:cNvSpPr>
            <a:spLocks noGrp="1"/>
          </p:cNvSpPr>
          <p:nvPr>
            <p:ph type="sldNum" sz="quarter" idx="11"/>
          </p:nvPr>
        </p:nvSpPr>
        <p:spPr>
          <a:xfrm>
            <a:off x="0" y="3500438"/>
            <a:ext cx="1447800" cy="498475"/>
          </a:xfrm>
        </p:spPr>
        <p:txBody>
          <a:bodyPr/>
          <a:lstStyle>
            <a:lvl1pPr>
              <a:defRPr sz="2800"/>
            </a:lvl1pPr>
          </a:lstStyle>
          <a:p>
            <a:pPr>
              <a:defRPr/>
            </a:pPr>
            <a:fld id="{F4D00814-BF3C-41A8-BFAD-D7021CE67DBD}" type="slidenum">
              <a:rPr lang="en-US"/>
              <a:pPr>
                <a:defRPr/>
              </a:pPr>
              <a:t>‹#›</a:t>
            </a:fld>
            <a:endParaRPr lang="en-US"/>
          </a:p>
        </p:txBody>
      </p:sp>
      <p:sp>
        <p:nvSpPr>
          <p:cNvPr id="11" name="Footer Placeholder 13"/>
          <p:cNvSpPr>
            <a:spLocks noGrp="1"/>
          </p:cNvSpPr>
          <p:nvPr>
            <p:ph type="ftr" sz="quarter" idx="12"/>
          </p:nvPr>
        </p:nvSpPr>
        <p:spPr>
          <a:xfrm>
            <a:off x="1600200" y="4686300"/>
            <a:ext cx="4572000" cy="273050"/>
          </a:xfrm>
        </p:spPr>
        <p:txBody>
          <a:bodyPr rtlCol="0"/>
          <a:lstStyle>
            <a:lvl1pPr>
              <a:defRPr/>
            </a:lvl1pPr>
            <a:extLst/>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5"/>
            <a:ext cx="8153400" cy="625475"/>
          </a:xfrm>
        </p:spPr>
        <p:txBody>
          <a:bodyPr/>
          <a:lstStyle/>
          <a:p>
            <a:r>
              <a:rPr lang="en-US"/>
              <a:t>Click to edit Master title style</a:t>
            </a:r>
          </a:p>
        </p:txBody>
      </p:sp>
      <p:sp>
        <p:nvSpPr>
          <p:cNvPr id="3" name="Content Placeholder 2"/>
          <p:cNvSpPr>
            <a:spLocks noGrp="1"/>
          </p:cNvSpPr>
          <p:nvPr>
            <p:ph idx="1"/>
          </p:nvPr>
        </p:nvSpPr>
        <p:spPr>
          <a:xfrm>
            <a:off x="609600" y="1322579"/>
            <a:ext cx="8153400" cy="324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p:spPr>
        <p:txBody>
          <a:bodyPr/>
          <a:lstStyle>
            <a:lvl1pPr fontAlgn="auto">
              <a:spcBef>
                <a:spcPts val="0"/>
              </a:spcBef>
              <a:spcAft>
                <a:spcPts val="0"/>
              </a:spcAft>
              <a:defRPr>
                <a:latin typeface="+mn-lt"/>
                <a:ea typeface="+mn-ea"/>
                <a:cs typeface="+mn-cs"/>
              </a:defRPr>
            </a:lvl1pPr>
          </a:lstStyle>
          <a:p>
            <a:pPr>
              <a:defRPr/>
            </a:pPr>
            <a:fld id="{08C6F4D8-F80B-4DA6-B840-343376684219}" type="datetime1">
              <a:rPr lang="en-US"/>
              <a:pPr>
                <a:defRPr/>
              </a:pPr>
              <a:t>3/13/2018</a:t>
            </a:fld>
            <a:endParaRPr lang="en-US"/>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p:spPr>
        <p:txBody>
          <a:bodyPr/>
          <a:lstStyle>
            <a:lvl1pPr fontAlgn="auto">
              <a:spcBef>
                <a:spcPts val="0"/>
              </a:spcBef>
              <a:spcAft>
                <a:spcPts val="0"/>
              </a:spcAft>
              <a:defRPr>
                <a:latin typeface="+mn-lt"/>
                <a:ea typeface="+mn-ea"/>
                <a:cs typeface="+mn-cs"/>
              </a:defRPr>
            </a:lvl1pPr>
          </a:lstStyle>
          <a:p>
            <a:pPr>
              <a:defRPr/>
            </a:pPr>
            <a:fld id="{E91D45BB-5C42-4C8F-AB35-0B9379D669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057400"/>
            <a:ext cx="7123113" cy="1254919"/>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extLst/>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61828625-AB41-445C-9E17-C6B0FC09F172}" type="datetime1">
              <a:rPr lang="en-US"/>
              <a:pPr>
                <a:defRPr/>
              </a:pPr>
              <a:t>3/13/2018</a:t>
            </a:fld>
            <a:endParaRPr lang="en-US"/>
          </a:p>
        </p:txBody>
      </p:sp>
      <p:sp>
        <p:nvSpPr>
          <p:cNvPr id="8" name="Slide Number Placeholder 12"/>
          <p:cNvSpPr>
            <a:spLocks noGrp="1"/>
          </p:cNvSpPr>
          <p:nvPr>
            <p:ph type="sldNum" sz="quarter" idx="11"/>
          </p:nvPr>
        </p:nvSpPr>
        <p:spPr>
          <a:xfrm>
            <a:off x="0" y="1314450"/>
            <a:ext cx="1295400" cy="527050"/>
          </a:xfrm>
        </p:spPr>
        <p:txBody>
          <a:bodyPr>
            <a:noAutofit/>
          </a:bodyPr>
          <a:lstStyle>
            <a:lvl1pPr>
              <a:defRPr sz="2400"/>
            </a:lvl1pPr>
          </a:lstStyle>
          <a:p>
            <a:pPr>
              <a:defRPr/>
            </a:pPr>
            <a:fld id="{C19BFABF-ADDE-449D-90BF-FB542915928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extLst/>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p:cNvSpPr>
          <p:nvPr>
            <p:ph type="dt" sz="half" idx="15"/>
          </p:nvPr>
        </p:nvSpPr>
        <p:spPr/>
        <p:txBody>
          <a:bodyPr/>
          <a:lstStyle>
            <a:lvl1pPr>
              <a:defRPr/>
            </a:lvl1pPr>
          </a:lstStyle>
          <a:p>
            <a:pPr>
              <a:defRPr/>
            </a:pPr>
            <a:fld id="{24859A24-7986-4E91-85A3-845B58BDF9F3}" type="datetime1">
              <a:rPr lang="en-US"/>
              <a:pPr>
                <a:defRPr/>
              </a:pPr>
              <a:t>3/13/2018</a:t>
            </a:fld>
            <a:endParaRPr lang="en-US"/>
          </a:p>
        </p:txBody>
      </p:sp>
      <p:sp>
        <p:nvSpPr>
          <p:cNvPr id="6" name="Slide Number Placeholder 9"/>
          <p:cNvSpPr>
            <a:spLocks noGrp="1"/>
          </p:cNvSpPr>
          <p:nvPr>
            <p:ph type="sldNum" sz="quarter" idx="16"/>
          </p:nvPr>
        </p:nvSpPr>
        <p:spPr/>
        <p:txBody>
          <a:bodyPr/>
          <a:lstStyle>
            <a:lvl1pPr>
              <a:defRPr/>
            </a:lvl1pPr>
          </a:lstStyle>
          <a:p>
            <a:pPr>
              <a:defRPr/>
            </a:pPr>
            <a:fld id="{9E8D2A7A-DFB5-4525-AECC-69C16116A313}" type="slidenum">
              <a:rPr lang="en-US"/>
              <a:pPr>
                <a:defRPr/>
              </a:pPr>
              <a:t>‹#›</a:t>
            </a:fld>
            <a:endParaRPr lang="en-US"/>
          </a:p>
        </p:txBody>
      </p:sp>
      <p:sp>
        <p:nvSpPr>
          <p:cNvPr id="7" name="Footer Placeholder 11"/>
          <p:cNvSpPr>
            <a:spLocks noGrp="1"/>
          </p:cNvSpPr>
          <p:nvPr>
            <p:ph type="ftr" sz="quarter" idx="17"/>
          </p:nvPr>
        </p:nvSpPr>
        <p:spPr/>
        <p:txBody>
          <a:bodyPr rtlCol="0"/>
          <a:lstStyle>
            <a:lvl1pPr>
              <a:defRPr/>
            </a:lvl1pPr>
            <a:extLst/>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7" name="Date Placeholder 9"/>
          <p:cNvSpPr>
            <a:spLocks noGrp="1"/>
          </p:cNvSpPr>
          <p:nvPr>
            <p:ph type="dt" sz="half" idx="20"/>
          </p:nvPr>
        </p:nvSpPr>
        <p:spPr/>
        <p:txBody>
          <a:bodyPr/>
          <a:lstStyle>
            <a:lvl1pPr>
              <a:defRPr/>
            </a:lvl1pPr>
          </a:lstStyle>
          <a:p>
            <a:pPr>
              <a:defRPr/>
            </a:pPr>
            <a:fld id="{3CD128C1-EC81-4628-9F43-E52ED55DA0EC}" type="datetime1">
              <a:rPr lang="en-US"/>
              <a:pPr>
                <a:defRPr/>
              </a:pPr>
              <a:t>3/13/2018</a:t>
            </a:fld>
            <a:endParaRPr lang="en-US"/>
          </a:p>
        </p:txBody>
      </p:sp>
      <p:sp>
        <p:nvSpPr>
          <p:cNvPr id="8" name="Slide Number Placeholder 11"/>
          <p:cNvSpPr>
            <a:spLocks noGrp="1"/>
          </p:cNvSpPr>
          <p:nvPr>
            <p:ph type="sldNum" sz="quarter" idx="21"/>
          </p:nvPr>
        </p:nvSpPr>
        <p:spPr/>
        <p:txBody>
          <a:bodyPr/>
          <a:lstStyle>
            <a:lvl1pPr>
              <a:defRPr/>
            </a:lvl1pPr>
          </a:lstStyle>
          <a:p>
            <a:pPr>
              <a:defRPr/>
            </a:pPr>
            <a:fld id="{ADBC12E2-C8FD-44DC-B010-65EC9E5A0646}" type="slidenum">
              <a:rPr lang="en-US"/>
              <a:pPr>
                <a:defRPr/>
              </a:pPr>
              <a:t>‹#›</a:t>
            </a:fld>
            <a:endParaRPr lang="en-US"/>
          </a:p>
        </p:txBody>
      </p:sp>
      <p:sp>
        <p:nvSpPr>
          <p:cNvPr id="9" name="Footer Placeholder 13"/>
          <p:cNvSpPr>
            <a:spLocks noGrp="1"/>
          </p:cNvSpPr>
          <p:nvPr>
            <p:ph type="ftr" sz="quarter" idx="22"/>
          </p:nvPr>
        </p:nvSpPr>
        <p:spPr/>
        <p:txBody>
          <a:bodyPr rtlCol="0"/>
          <a:lstStyle>
            <a:lvl1pPr>
              <a:defRPr/>
            </a:lvl1pPr>
            <a:extLst/>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fld id="{9D9663EE-318D-483A-91AB-C5F3CFB5D944}" type="datetime1">
              <a:rPr lang="en-US"/>
              <a:pPr>
                <a:defRPr/>
              </a:pPr>
              <a:t>3/13/2018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91E95D2-FCB7-4ED2-9F5D-9FFEBF7F329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ED6CF57-9BD9-4806-996D-3658169664E2}" type="datetime1">
              <a:rPr lang="en-US"/>
              <a:pPr>
                <a:defRPr/>
              </a:pPr>
              <a:t>3/13/2018</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243BB8E2-30CA-4B33-8B02-11FAD43E99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lstStyle>
            <a:lvl1pPr algn="l">
              <a:buNone/>
              <a:defRPr sz="4200" b="0"/>
            </a:lvl1pPr>
            <a:extLst/>
          </a:lstStyle>
          <a:p>
            <a:r>
              <a:rPr lang="en-US"/>
              <a:t>Click to edit Master title style</a:t>
            </a:r>
            <a:endParaRPr lang="en-US" dirty="0"/>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4"/>
          </p:nvPr>
        </p:nvSpPr>
        <p:spPr/>
        <p:txBody>
          <a:bodyPr/>
          <a:lstStyle>
            <a:lvl1pPr>
              <a:defRPr/>
            </a:lvl1pPr>
          </a:lstStyle>
          <a:p>
            <a:pPr>
              <a:defRPr/>
            </a:pPr>
            <a:fld id="{15F2AD0A-5306-4E38-90F9-87AEDBB24001}" type="datetime1">
              <a:rPr lang="en-US"/>
              <a:pPr>
                <a:defRPr/>
              </a:pPr>
              <a:t>3/13/2018</a:t>
            </a:fld>
            <a:endParaRPr lang="en-US"/>
          </a:p>
        </p:txBody>
      </p:sp>
      <p:sp>
        <p:nvSpPr>
          <p:cNvPr id="6" name="Footer Placeholder 2"/>
          <p:cNvSpPr>
            <a:spLocks noGrp="1"/>
          </p:cNvSpPr>
          <p:nvPr>
            <p:ph type="ftr" sz="quarter" idx="15"/>
          </p:nvPr>
        </p:nvSpPr>
        <p:spPr/>
        <p:txBody>
          <a:bodyPr/>
          <a:lstStyle>
            <a:lvl1pPr>
              <a:defRPr/>
            </a:lvl1pPr>
          </a:lstStyle>
          <a:p>
            <a:pPr>
              <a:defRPr/>
            </a:pPr>
            <a:endParaRPr lang="en-US"/>
          </a:p>
        </p:txBody>
      </p:sp>
      <p:sp>
        <p:nvSpPr>
          <p:cNvPr id="7" name="Slide Number Placeholder 22"/>
          <p:cNvSpPr>
            <a:spLocks noGrp="1"/>
          </p:cNvSpPr>
          <p:nvPr>
            <p:ph type="sldNum" sz="quarter" idx="16"/>
          </p:nvPr>
        </p:nvSpPr>
        <p:spPr>
          <a:solidFill>
            <a:schemeClr val="tx1"/>
          </a:solidFill>
        </p:spPr>
        <p:txBody>
          <a:bodyPr/>
          <a:lstStyle>
            <a:lvl1pPr>
              <a:defRPr/>
            </a:lvl1pPr>
          </a:lstStyle>
          <a:p>
            <a:pPr>
              <a:defRPr/>
            </a:pPr>
            <a:fld id="{6FF3CBC6-9C69-4471-93D9-2892B9713B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 y="3429000"/>
            <a:ext cx="9144000" cy="6651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3497263"/>
            <a:ext cx="1463675" cy="5349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3490913"/>
            <a:ext cx="7589837" cy="53498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447800" y="0"/>
            <a:ext cx="100013" cy="51498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normAutofit/>
          </a:bodyPr>
          <a:lstStyle>
            <a:lvl1pPr>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9" name="Date Placeholder 11"/>
          <p:cNvSpPr>
            <a:spLocks noGrp="1"/>
          </p:cNvSpPr>
          <p:nvPr>
            <p:ph type="dt" sz="half" idx="10"/>
          </p:nvPr>
        </p:nvSpPr>
        <p:spPr>
          <a:xfrm>
            <a:off x="6248400" y="4686300"/>
            <a:ext cx="2667000" cy="274638"/>
          </a:xfrm>
        </p:spPr>
        <p:txBody>
          <a:bodyPr/>
          <a:lstStyle>
            <a:lvl1pPr>
              <a:defRPr/>
            </a:lvl1pPr>
          </a:lstStyle>
          <a:p>
            <a:pPr>
              <a:defRPr/>
            </a:pPr>
            <a:fld id="{D7987381-8111-4FCC-9647-31B965F32AE5}" type="datetime1">
              <a:rPr lang="en-US"/>
              <a:pPr>
                <a:defRPr/>
              </a:pPr>
              <a:t>3/13/2018</a:t>
            </a:fld>
            <a:endParaRPr lang="en-US"/>
          </a:p>
        </p:txBody>
      </p:sp>
      <p:sp>
        <p:nvSpPr>
          <p:cNvPr id="10" name="Slide Number Placeholder 12"/>
          <p:cNvSpPr>
            <a:spLocks noGrp="1"/>
          </p:cNvSpPr>
          <p:nvPr>
            <p:ph type="sldNum" sz="quarter" idx="11"/>
          </p:nvPr>
        </p:nvSpPr>
        <p:spPr>
          <a:xfrm>
            <a:off x="0" y="3500438"/>
            <a:ext cx="1447800" cy="498475"/>
          </a:xfrm>
        </p:spPr>
        <p:txBody>
          <a:bodyPr/>
          <a:lstStyle>
            <a:lvl1pPr>
              <a:defRPr sz="2800"/>
            </a:lvl1pPr>
          </a:lstStyle>
          <a:p>
            <a:pPr>
              <a:defRPr/>
            </a:pPr>
            <a:fld id="{11B4EC65-2916-4778-AB86-FB8C52AB13BA}" type="slidenum">
              <a:rPr lang="en-US"/>
              <a:pPr>
                <a:defRPr/>
              </a:pPr>
              <a:t>‹#›</a:t>
            </a:fld>
            <a:endParaRPr lang="en-US"/>
          </a:p>
        </p:txBody>
      </p:sp>
      <p:sp>
        <p:nvSpPr>
          <p:cNvPr id="11" name="Footer Placeholder 13"/>
          <p:cNvSpPr>
            <a:spLocks noGrp="1"/>
          </p:cNvSpPr>
          <p:nvPr>
            <p:ph type="ftr" sz="quarter" idx="12"/>
          </p:nvPr>
        </p:nvSpPr>
        <p:spPr>
          <a:xfrm>
            <a:off x="1600200" y="4686300"/>
            <a:ext cx="4572000" cy="273050"/>
          </a:xfrm>
        </p:spPr>
        <p:txBody>
          <a:bodyPr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1.xml"/><Relationship Id="rId17" Type="http://schemas.openxmlformats.org/officeDocument/2006/relationships/image" Target="../media/image3.jpeg"/><Relationship Id="rId2" Type="http://schemas.openxmlformats.org/officeDocument/2006/relationships/slideLayout" Target="../slideLayouts/slideLayout11.xml"/><Relationship Id="rId16"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612775" y="1352550"/>
            <a:ext cx="8153400" cy="324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4686300"/>
            <a:ext cx="2667000" cy="274638"/>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charset="0"/>
                <a:ea typeface="ＭＳ Ｐゴシック" charset="0"/>
                <a:cs typeface="ＭＳ Ｐゴシック" charset="0"/>
              </a:defRPr>
            </a:lvl1pPr>
          </a:lstStyle>
          <a:p>
            <a:pPr>
              <a:defRPr/>
            </a:pPr>
            <a:fld id="{6F662D1D-0659-47A1-805F-8F5C1C4DCAEC}" type="datetime1">
              <a:rPr lang="en-US"/>
              <a:pPr>
                <a:defRPr/>
              </a:pPr>
              <a:t>3/13/2018</a:t>
            </a:fld>
            <a:endParaRPr lang="en-US"/>
          </a:p>
        </p:txBody>
      </p:sp>
      <p:sp>
        <p:nvSpPr>
          <p:cNvPr id="3" name="Footer Placeholder 2"/>
          <p:cNvSpPr>
            <a:spLocks noGrp="1"/>
          </p:cNvSpPr>
          <p:nvPr>
            <p:ph type="ftr" sz="quarter" idx="3"/>
          </p:nvPr>
        </p:nvSpPr>
        <p:spPr>
          <a:xfrm>
            <a:off x="609600" y="4686300"/>
            <a:ext cx="5421313" cy="273050"/>
          </a:xfrm>
          <a:prstGeom prst="rect">
            <a:avLst/>
          </a:prstGeom>
        </p:spPr>
        <p:txBody>
          <a:bodyPr vert="horz" anchor="ctr"/>
          <a:lstStyle>
            <a:lvl1pPr algn="r" fontAlgn="auto">
              <a:spcBef>
                <a:spcPts val="0"/>
              </a:spcBef>
              <a:spcAft>
                <a:spcPts val="0"/>
              </a:spcAft>
              <a:defRPr sz="1400">
                <a:solidFill>
                  <a:schemeClr val="tx2"/>
                </a:solidFill>
                <a:latin typeface="+mn-lt"/>
                <a:ea typeface="+mn-ea"/>
                <a:cs typeface="+mn-cs"/>
              </a:defRPr>
            </a:lvl1pPr>
            <a:extLst/>
          </a:lstStyle>
          <a:p>
            <a:pPr>
              <a:defRPr/>
            </a:pPr>
            <a:endParaRPr lang="en-US"/>
          </a:p>
        </p:txBody>
      </p:sp>
      <p:sp>
        <p:nvSpPr>
          <p:cNvPr id="7" name="Rectangle 6"/>
          <p:cNvSpPr/>
          <p:nvPr/>
        </p:nvSpPr>
        <p:spPr>
          <a:xfrm>
            <a:off x="0" y="1095375"/>
            <a:ext cx="9144000" cy="2397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525" y="80645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14350" y="784225"/>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21"/>
          <p:cNvSpPr>
            <a:spLocks noGrp="1"/>
          </p:cNvSpPr>
          <p:nvPr>
            <p:ph type="title"/>
          </p:nvPr>
        </p:nvSpPr>
        <p:spPr bwMode="auto">
          <a:xfrm>
            <a:off x="514350" y="101600"/>
            <a:ext cx="8153400" cy="619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Rectangle 6"/>
          <p:cNvSpPr txBox="1">
            <a:spLocks noChangeArrowheads="1"/>
          </p:cNvSpPr>
          <p:nvPr userDrawn="1"/>
        </p:nvSpPr>
        <p:spPr>
          <a:xfrm>
            <a:off x="-19050" y="766763"/>
            <a:ext cx="533400" cy="204787"/>
          </a:xfrm>
          <a:prstGeom prst="rect">
            <a:avLst/>
          </a:prstGeom>
          <a:solidFill>
            <a:schemeClr val="tx1"/>
          </a:solidFill>
        </p:spPr>
        <p:txBody>
          <a:bodyPr/>
          <a:lstStyle>
            <a:lvl1pPr>
              <a:defRPr/>
            </a:lvl1pPr>
          </a:lstStyle>
          <a:p>
            <a:pPr>
              <a:defRPr/>
            </a:pPr>
            <a:endParaRPr lang="en-US" dirty="0">
              <a:latin typeface="Arial" pitchFamily="34" charset="0"/>
              <a:ea typeface="+mn-ea"/>
              <a:cs typeface="Arial" pitchFamily="34" charset="0"/>
            </a:endParaRPr>
          </a:p>
        </p:txBody>
      </p:sp>
      <p:pic>
        <p:nvPicPr>
          <p:cNvPr id="1034" name="Picture 8" descr="banner"/>
          <p:cNvPicPr>
            <a:picLocks noChangeAspect="1" noChangeArrowheads="1"/>
          </p:cNvPicPr>
          <p:nvPr userDrawn="1"/>
        </p:nvPicPr>
        <p:blipFill>
          <a:blip r:embed="rId12"/>
          <a:srcRect/>
          <a:stretch>
            <a:fillRect/>
          </a:stretch>
        </p:blipFill>
        <p:spPr bwMode="auto">
          <a:xfrm>
            <a:off x="514350" y="776288"/>
            <a:ext cx="8534400" cy="142875"/>
          </a:xfrm>
          <a:prstGeom prst="rect">
            <a:avLst/>
          </a:prstGeom>
          <a:noFill/>
          <a:ln w="9525">
            <a:noFill/>
            <a:miter lim="800000"/>
            <a:headEnd/>
            <a:tailEnd/>
          </a:ln>
        </p:spPr>
      </p:pic>
      <p:sp>
        <p:nvSpPr>
          <p:cNvPr id="23" name="Slide Number Placeholder 22"/>
          <p:cNvSpPr>
            <a:spLocks noGrp="1"/>
          </p:cNvSpPr>
          <p:nvPr>
            <p:ph type="sldNum" sz="quarter" idx="4"/>
          </p:nvPr>
        </p:nvSpPr>
        <p:spPr>
          <a:xfrm>
            <a:off x="-38100" y="781050"/>
            <a:ext cx="533400" cy="182563"/>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charset="0"/>
                <a:ea typeface="ＭＳ Ｐゴシック" charset="0"/>
                <a:cs typeface="ＭＳ Ｐゴシック" charset="0"/>
              </a:defRPr>
            </a:lvl1pPr>
          </a:lstStyle>
          <a:p>
            <a:pPr>
              <a:defRPr/>
            </a:pPr>
            <a:fld id="{A6CD58D6-EB38-4883-9CE8-4F3C0A3B48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85" r:id="rId6"/>
    <p:sldLayoutId id="2147484893" r:id="rId7"/>
    <p:sldLayoutId id="2147484894" r:id="rId8"/>
    <p:sldLayoutId id="2147484895" r:id="rId9"/>
  </p:sldLayoutIdLst>
  <p:txStyles>
    <p:titleStyle>
      <a:lvl1pPr algn="l" rtl="0" eaLnBrk="0" fontAlgn="base" hangingPunct="0">
        <a:spcBef>
          <a:spcPct val="0"/>
        </a:spcBef>
        <a:spcAft>
          <a:spcPct val="0"/>
        </a:spcAft>
        <a:defRPr sz="4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Tw Cen MT" pitchFamily="34" charset="0"/>
        </a:defRPr>
      </a:lvl6pPr>
      <a:lvl7pPr marL="914400" algn="l" rtl="0" fontAlgn="base">
        <a:spcBef>
          <a:spcPct val="0"/>
        </a:spcBef>
        <a:spcAft>
          <a:spcPct val="0"/>
        </a:spcAft>
        <a:defRPr sz="4200">
          <a:solidFill>
            <a:schemeClr val="tx2"/>
          </a:solidFill>
          <a:latin typeface="Tw Cen MT" pitchFamily="34" charset="0"/>
        </a:defRPr>
      </a:lvl7pPr>
      <a:lvl8pPr marL="1371600" algn="l" rtl="0" fontAlgn="base">
        <a:spcBef>
          <a:spcPct val="0"/>
        </a:spcBef>
        <a:spcAft>
          <a:spcPct val="0"/>
        </a:spcAft>
        <a:defRPr sz="4200">
          <a:solidFill>
            <a:schemeClr val="tx2"/>
          </a:solidFill>
          <a:latin typeface="Tw Cen MT" pitchFamily="34" charset="0"/>
        </a:defRPr>
      </a:lvl8pPr>
      <a:lvl9pPr marL="1828800" algn="l" rtl="0" fontAlgn="base">
        <a:spcBef>
          <a:spcPct val="0"/>
        </a:spcBef>
        <a:spcAft>
          <a:spcPct val="0"/>
        </a:spcAft>
        <a:defRPr sz="4200">
          <a:solidFill>
            <a:schemeClr val="tx2"/>
          </a:solidFill>
          <a:latin typeface="Tw Cen MT" pitchFamily="34" charset="0"/>
        </a:defRPr>
      </a:lvl9pPr>
      <a:extLst/>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969696"/>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808080"/>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779463"/>
            <a:ext cx="9144000" cy="4364037"/>
          </a:xfrm>
          <a:prstGeom prst="rect">
            <a:avLst/>
          </a:prstGeom>
          <a:solidFill>
            <a:schemeClr val="bg1"/>
          </a:solidFill>
          <a:ln w="3175">
            <a:noFill/>
            <a:miter lim="800000"/>
            <a:headEnd/>
            <a:tailEnd/>
          </a:ln>
        </p:spPr>
        <p:txBody>
          <a:bodyPr lIns="0" tIns="0" rIns="0" bIns="0" anchor="ctr"/>
          <a:lstStyle/>
          <a:p>
            <a:pPr algn="ctr" eaLnBrk="0" hangingPunct="0">
              <a:lnSpc>
                <a:spcPct val="80000"/>
              </a:lnSpc>
              <a:defRPr/>
            </a:pPr>
            <a:endParaRPr lang="zh-SG" altLang="en-GB" sz="1050">
              <a:solidFill>
                <a:srgbClr val="000000"/>
              </a:solidFill>
              <a:ea typeface="宋体" pitchFamily="2" charset="-122"/>
              <a:cs typeface="Arial" charset="0"/>
            </a:endParaRPr>
          </a:p>
        </p:txBody>
      </p:sp>
      <p:sp>
        <p:nvSpPr>
          <p:cNvPr id="12291" name="AC Banner Title"/>
          <p:cNvSpPr>
            <a:spLocks noGrp="1" noChangeArrowheads="1"/>
          </p:cNvSpPr>
          <p:nvPr>
            <p:ph type="title"/>
          </p:nvPr>
        </p:nvSpPr>
        <p:spPr bwMode="auto">
          <a:xfrm>
            <a:off x="1171575" y="303213"/>
            <a:ext cx="6762750" cy="433387"/>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r>
              <a:rPr lang="en-US" altLang="zh-SG"/>
              <a:t>Click to edit title style</a:t>
            </a:r>
          </a:p>
        </p:txBody>
      </p:sp>
      <p:sp>
        <p:nvSpPr>
          <p:cNvPr id="1028" name="AcnStamp_ID_23564" hidden="1"/>
          <p:cNvSpPr>
            <a:spLocks noChangeArrowheads="1"/>
          </p:cNvSpPr>
          <p:nvPr>
            <p:custDataLst>
              <p:tags r:id="rId12"/>
            </p:custDataLst>
          </p:nvPr>
        </p:nvSpPr>
        <p:spPr bwMode="gray">
          <a:xfrm>
            <a:off x="7662863" y="1039813"/>
            <a:ext cx="1060450" cy="168275"/>
          </a:xfrm>
          <a:prstGeom prst="leftRightArrow">
            <a:avLst>
              <a:gd name="adj1" fmla="val 100000"/>
              <a:gd name="adj2" fmla="val 0"/>
            </a:avLst>
          </a:prstGeom>
          <a:noFill/>
          <a:ln w="6350">
            <a:noFill/>
            <a:miter lim="800000"/>
            <a:headEnd/>
            <a:tailEnd/>
          </a:ln>
        </p:spPr>
        <p:txBody>
          <a:bodyPr wrap="none" lIns="0" tIns="19050" rIns="0" bIns="19050">
            <a:spAutoFit/>
          </a:bodyPr>
          <a:lstStyle/>
          <a:p>
            <a:pPr algn="r" eaLnBrk="0" hangingPunct="0">
              <a:lnSpc>
                <a:spcPct val="80000"/>
              </a:lnSpc>
              <a:defRPr/>
            </a:pPr>
            <a:r>
              <a:rPr lang="en-US" sz="1050">
                <a:solidFill>
                  <a:srgbClr val="000000"/>
                </a:solidFill>
                <a:ea typeface="ＭＳ Ｐゴシック" charset="0"/>
                <a:cs typeface="Arial" charset="0"/>
              </a:rPr>
              <a:t>MASTER STAMP</a:t>
            </a:r>
          </a:p>
        </p:txBody>
      </p:sp>
      <p:cxnSp>
        <p:nvCxnSpPr>
          <p:cNvPr id="12293" name="AcnStpConnector_ID_23565" hidden="1"/>
          <p:cNvCxnSpPr>
            <a:cxnSpLocks noChangeShapeType="1"/>
            <a:stCxn id="1028" idx="2"/>
            <a:endCxn id="1028" idx="0"/>
          </p:cNvCxnSpPr>
          <p:nvPr>
            <p:custDataLst>
              <p:tags r:id="rId13"/>
            </p:custDataLst>
          </p:nvPr>
        </p:nvCxnSpPr>
        <p:spPr bwMode="gray">
          <a:xfrm>
            <a:off x="7662863" y="1039813"/>
            <a:ext cx="1060450" cy="0"/>
          </a:xfrm>
          <a:prstGeom prst="straightConnector1">
            <a:avLst/>
          </a:prstGeom>
          <a:noFill/>
          <a:ln w="9525">
            <a:solidFill>
              <a:srgbClr val="000000"/>
            </a:solidFill>
            <a:round/>
            <a:headEnd/>
            <a:tailEnd/>
          </a:ln>
        </p:spPr>
      </p:cxnSp>
      <p:cxnSp>
        <p:nvCxnSpPr>
          <p:cNvPr id="12294" name="AcnStpConnector_ID_23566" hidden="1"/>
          <p:cNvCxnSpPr>
            <a:cxnSpLocks noChangeShapeType="1"/>
            <a:stCxn id="1028" idx="4"/>
            <a:endCxn id="1028" idx="6"/>
          </p:cNvCxnSpPr>
          <p:nvPr>
            <p:custDataLst>
              <p:tags r:id="rId14"/>
            </p:custDataLst>
          </p:nvPr>
        </p:nvCxnSpPr>
        <p:spPr bwMode="gray">
          <a:xfrm>
            <a:off x="7662863" y="1208088"/>
            <a:ext cx="1060450" cy="0"/>
          </a:xfrm>
          <a:prstGeom prst="straightConnector1">
            <a:avLst/>
          </a:prstGeom>
          <a:noFill/>
          <a:ln w="9525">
            <a:solidFill>
              <a:srgbClr val="000000"/>
            </a:solidFill>
            <a:round/>
            <a:headEnd/>
            <a:tailEnd/>
          </a:ln>
        </p:spPr>
      </p:cxnSp>
      <p:sp>
        <p:nvSpPr>
          <p:cNvPr id="11" name="Slide Number Placeholder 10"/>
          <p:cNvSpPr>
            <a:spLocks noGrp="1"/>
          </p:cNvSpPr>
          <p:nvPr>
            <p:ph type="sldNum" sz="quarter" idx="4"/>
          </p:nvPr>
        </p:nvSpPr>
        <p:spPr>
          <a:xfrm>
            <a:off x="4371975" y="4922838"/>
            <a:ext cx="393700" cy="220662"/>
          </a:xfrm>
          <a:prstGeom prst="rect">
            <a:avLst/>
          </a:prstGeom>
        </p:spPr>
        <p:txBody>
          <a:bodyPr vert="horz" lIns="0" tIns="0" rIns="0" bIns="0" rtlCol="0" anchor="ctr"/>
          <a:lstStyle>
            <a:lvl1pPr algn="ctr" eaLnBrk="0" fontAlgn="auto" hangingPunct="0">
              <a:lnSpc>
                <a:spcPct val="80000"/>
              </a:lnSpc>
              <a:spcBef>
                <a:spcPts val="0"/>
              </a:spcBef>
              <a:spcAft>
                <a:spcPts val="0"/>
              </a:spcAft>
              <a:defRPr sz="750">
                <a:solidFill>
                  <a:srgbClr val="000000">
                    <a:tint val="75000"/>
                  </a:srgbClr>
                </a:solidFill>
                <a:latin typeface="Arial" charset="0"/>
                <a:ea typeface="ＭＳ Ｐゴシック" charset="0"/>
                <a:cs typeface="+mn-cs"/>
              </a:defRPr>
            </a:lvl1pPr>
          </a:lstStyle>
          <a:p>
            <a:pPr>
              <a:defRPr/>
            </a:pPr>
            <a:fld id="{24D3F8CF-FD49-4455-936C-8606696AEE9C}" type="slidenum">
              <a:rPr lang="en-US"/>
              <a:pPr>
                <a:defRPr/>
              </a:pPr>
              <a:t>‹#›</a:t>
            </a:fld>
            <a:endParaRPr lang="en-US"/>
          </a:p>
        </p:txBody>
      </p:sp>
      <p:pic>
        <p:nvPicPr>
          <p:cNvPr id="12296" name="Picture 14" descr="ppt devolution.png"/>
          <p:cNvPicPr>
            <a:picLocks noChangeAspect="1"/>
          </p:cNvPicPr>
          <p:nvPr userDrawn="1"/>
        </p:nvPicPr>
        <p:blipFill>
          <a:blip r:embed="rId16"/>
          <a:srcRect/>
          <a:stretch>
            <a:fillRect/>
          </a:stretch>
        </p:blipFill>
        <p:spPr bwMode="auto">
          <a:xfrm>
            <a:off x="0" y="0"/>
            <a:ext cx="9144000" cy="5140325"/>
          </a:xfrm>
          <a:prstGeom prst="rect">
            <a:avLst/>
          </a:prstGeom>
          <a:noFill/>
          <a:ln w="9525">
            <a:noFill/>
            <a:miter lim="800000"/>
            <a:headEnd/>
            <a:tailEnd/>
          </a:ln>
        </p:spPr>
      </p:pic>
      <p:pic>
        <p:nvPicPr>
          <p:cNvPr id="12297" name="Picture 8" descr="banner"/>
          <p:cNvPicPr>
            <a:picLocks noChangeAspect="1" noChangeArrowheads="1"/>
          </p:cNvPicPr>
          <p:nvPr userDrawn="1"/>
        </p:nvPicPr>
        <p:blipFill>
          <a:blip r:embed="rId17"/>
          <a:srcRect/>
          <a:stretch>
            <a:fillRect/>
          </a:stretch>
        </p:blipFill>
        <p:spPr bwMode="auto">
          <a:xfrm>
            <a:off x="381000" y="887413"/>
            <a:ext cx="8534400" cy="142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886" r:id="rId7"/>
    <p:sldLayoutId id="2147484913" r:id="rId8"/>
    <p:sldLayoutId id="2147484914" r:id="rId9"/>
    <p:sldLayoutId id="2147484915" r:id="rId10"/>
  </p:sldLayoutIdLst>
  <p:txStyles>
    <p:titleStyle>
      <a:lvl1pPr algn="l" rtl="0" eaLnBrk="0" fontAlgn="base" hangingPunct="0">
        <a:spcBef>
          <a:spcPct val="0"/>
        </a:spcBef>
        <a:spcAft>
          <a:spcPct val="0"/>
        </a:spcAft>
        <a:defRPr sz="1600" b="1">
          <a:solidFill>
            <a:srgbClr val="FFFFFF"/>
          </a:solidFill>
          <a:latin typeface="+mj-lt"/>
          <a:ea typeface="+mj-ea"/>
          <a:cs typeface="+mj-cs"/>
        </a:defRPr>
      </a:lvl1pPr>
      <a:lvl2pPr algn="l" rtl="0" eaLnBrk="0" fontAlgn="base" hangingPunct="0">
        <a:spcBef>
          <a:spcPct val="0"/>
        </a:spcBef>
        <a:spcAft>
          <a:spcPct val="0"/>
        </a:spcAft>
        <a:defRPr sz="1600" b="1">
          <a:solidFill>
            <a:srgbClr val="FFFFFF"/>
          </a:solidFill>
          <a:latin typeface="Arial" charset="0"/>
        </a:defRPr>
      </a:lvl2pPr>
      <a:lvl3pPr algn="l" rtl="0" eaLnBrk="0" fontAlgn="base" hangingPunct="0">
        <a:spcBef>
          <a:spcPct val="0"/>
        </a:spcBef>
        <a:spcAft>
          <a:spcPct val="0"/>
        </a:spcAft>
        <a:defRPr sz="1600" b="1">
          <a:solidFill>
            <a:srgbClr val="FFFFFF"/>
          </a:solidFill>
          <a:latin typeface="Arial" charset="0"/>
        </a:defRPr>
      </a:lvl3pPr>
      <a:lvl4pPr algn="l" rtl="0" eaLnBrk="0" fontAlgn="base" hangingPunct="0">
        <a:spcBef>
          <a:spcPct val="0"/>
        </a:spcBef>
        <a:spcAft>
          <a:spcPct val="0"/>
        </a:spcAft>
        <a:defRPr sz="1600" b="1">
          <a:solidFill>
            <a:srgbClr val="FFFFFF"/>
          </a:solidFill>
          <a:latin typeface="Arial" charset="0"/>
        </a:defRPr>
      </a:lvl4pPr>
      <a:lvl5pPr algn="l" rtl="0" eaLnBrk="0" fontAlgn="base" hangingPunct="0">
        <a:spcBef>
          <a:spcPct val="0"/>
        </a:spcBef>
        <a:spcAft>
          <a:spcPct val="0"/>
        </a:spcAft>
        <a:defRPr sz="1600" b="1">
          <a:solidFill>
            <a:srgbClr val="FFFFFF"/>
          </a:solidFill>
          <a:latin typeface="Arial" charset="0"/>
        </a:defRPr>
      </a:lvl5pPr>
      <a:lvl6pPr marL="342900" algn="l" rtl="0" eaLnBrk="1" fontAlgn="base" hangingPunct="1">
        <a:spcBef>
          <a:spcPct val="0"/>
        </a:spcBef>
        <a:spcAft>
          <a:spcPct val="0"/>
        </a:spcAft>
        <a:defRPr sz="1650" b="1">
          <a:solidFill>
            <a:srgbClr val="FFFFFF"/>
          </a:solidFill>
          <a:latin typeface="Arial" charset="0"/>
        </a:defRPr>
      </a:lvl6pPr>
      <a:lvl7pPr marL="685800" algn="l" rtl="0" eaLnBrk="1" fontAlgn="base" hangingPunct="1">
        <a:spcBef>
          <a:spcPct val="0"/>
        </a:spcBef>
        <a:spcAft>
          <a:spcPct val="0"/>
        </a:spcAft>
        <a:defRPr sz="1650" b="1">
          <a:solidFill>
            <a:srgbClr val="FFFFFF"/>
          </a:solidFill>
          <a:latin typeface="Arial" charset="0"/>
        </a:defRPr>
      </a:lvl7pPr>
      <a:lvl8pPr marL="1028700" algn="l" rtl="0" eaLnBrk="1" fontAlgn="base" hangingPunct="1">
        <a:spcBef>
          <a:spcPct val="0"/>
        </a:spcBef>
        <a:spcAft>
          <a:spcPct val="0"/>
        </a:spcAft>
        <a:defRPr sz="1650" b="1">
          <a:solidFill>
            <a:srgbClr val="FFFFFF"/>
          </a:solidFill>
          <a:latin typeface="Arial" charset="0"/>
        </a:defRPr>
      </a:lvl8pPr>
      <a:lvl9pPr marL="1371600" algn="l" rtl="0" eaLnBrk="1" fontAlgn="base" hangingPunct="1">
        <a:spcBef>
          <a:spcPct val="0"/>
        </a:spcBef>
        <a:spcAft>
          <a:spcPct val="0"/>
        </a:spcAft>
        <a:defRPr sz="1650" b="1">
          <a:solidFill>
            <a:srgbClr val="FFFFFF"/>
          </a:solidFill>
          <a:latin typeface="Arial" charset="0"/>
        </a:defRPr>
      </a:lvl9pPr>
    </p:titleStyle>
    <p:bodyStyle>
      <a:lvl1pPr marL="171450" indent="-171450" algn="l" rtl="0" eaLnBrk="0" fontAlgn="base" hangingPunct="0">
        <a:spcBef>
          <a:spcPct val="20000"/>
        </a:spcBef>
        <a:spcAft>
          <a:spcPct val="0"/>
        </a:spcAft>
        <a:buClr>
          <a:schemeClr val="tx1"/>
        </a:buClr>
        <a:buSzPct val="100000"/>
        <a:buFont typeface="Arial" charset="0"/>
        <a:buChar char="•"/>
        <a:defRPr sz="1200">
          <a:solidFill>
            <a:schemeClr val="tx1"/>
          </a:solidFill>
          <a:latin typeface="+mn-lt"/>
          <a:ea typeface="+mn-ea"/>
          <a:cs typeface="+mn-cs"/>
        </a:defRPr>
      </a:lvl1pPr>
      <a:lvl2pPr marL="341313" indent="-168275" algn="l" rtl="0" eaLnBrk="0" fontAlgn="base" hangingPunct="0">
        <a:spcBef>
          <a:spcPct val="20000"/>
        </a:spcBef>
        <a:spcAft>
          <a:spcPct val="0"/>
        </a:spcAft>
        <a:buClr>
          <a:schemeClr val="tx1"/>
        </a:buClr>
        <a:buSzPct val="100000"/>
        <a:buFont typeface="Arial" charset="0"/>
        <a:buChar char="–"/>
        <a:defRPr sz="1200">
          <a:solidFill>
            <a:schemeClr val="tx1"/>
          </a:solidFill>
          <a:latin typeface="+mn-lt"/>
        </a:defRPr>
      </a:lvl2pPr>
      <a:lvl3pPr marL="512763" indent="-169863" algn="l" rtl="0" eaLnBrk="0" fontAlgn="base" hangingPunct="0">
        <a:spcBef>
          <a:spcPct val="20000"/>
        </a:spcBef>
        <a:spcAft>
          <a:spcPct val="0"/>
        </a:spcAft>
        <a:buClr>
          <a:schemeClr val="tx1"/>
        </a:buClr>
        <a:buSzPct val="100000"/>
        <a:buFont typeface="Arial" charset="0"/>
        <a:buChar char="•"/>
        <a:defRPr sz="1200">
          <a:solidFill>
            <a:schemeClr val="tx1"/>
          </a:solidFill>
          <a:latin typeface="+mn-lt"/>
        </a:defRPr>
      </a:lvl3pPr>
      <a:lvl4pPr marL="3201988" indent="-171450" algn="l" rtl="0" eaLnBrk="0" fontAlgn="base" hangingPunct="0">
        <a:spcBef>
          <a:spcPct val="20000"/>
        </a:spcBef>
        <a:spcAft>
          <a:spcPct val="0"/>
        </a:spcAft>
        <a:buClr>
          <a:schemeClr val="tx1"/>
        </a:buClr>
        <a:buChar char="•"/>
        <a:defRPr sz="1500">
          <a:solidFill>
            <a:schemeClr val="tx1"/>
          </a:solidFill>
          <a:latin typeface="+mn-lt"/>
        </a:defRPr>
      </a:lvl4pPr>
      <a:lvl5pPr marL="3375025" indent="-171450" algn="l" rtl="0" eaLnBrk="0" fontAlgn="base" hangingPunct="0">
        <a:spcBef>
          <a:spcPct val="20000"/>
        </a:spcBef>
        <a:spcAft>
          <a:spcPct val="0"/>
        </a:spcAft>
        <a:buClr>
          <a:schemeClr val="tx1"/>
        </a:buClr>
        <a:buChar char="•"/>
        <a:defRPr sz="1500">
          <a:solidFill>
            <a:schemeClr val="tx1"/>
          </a:solidFill>
          <a:latin typeface="+mn-lt"/>
        </a:defRPr>
      </a:lvl5pPr>
      <a:lvl6pPr marL="3718322" indent="-171450" algn="l" rtl="0" eaLnBrk="1" fontAlgn="base" hangingPunct="1">
        <a:spcBef>
          <a:spcPct val="20000"/>
        </a:spcBef>
        <a:spcAft>
          <a:spcPct val="0"/>
        </a:spcAft>
        <a:buClr>
          <a:schemeClr val="tx1"/>
        </a:buClr>
        <a:buChar char="•"/>
        <a:defRPr sz="1500">
          <a:solidFill>
            <a:schemeClr val="tx1"/>
          </a:solidFill>
          <a:latin typeface="+mn-lt"/>
        </a:defRPr>
      </a:lvl6pPr>
      <a:lvl7pPr marL="4061222" indent="-171450" algn="l" rtl="0" eaLnBrk="1" fontAlgn="base" hangingPunct="1">
        <a:spcBef>
          <a:spcPct val="20000"/>
        </a:spcBef>
        <a:spcAft>
          <a:spcPct val="0"/>
        </a:spcAft>
        <a:buClr>
          <a:schemeClr val="tx1"/>
        </a:buClr>
        <a:buChar char="•"/>
        <a:defRPr sz="1500">
          <a:solidFill>
            <a:schemeClr val="tx1"/>
          </a:solidFill>
          <a:latin typeface="+mn-lt"/>
        </a:defRPr>
      </a:lvl7pPr>
      <a:lvl8pPr marL="4404122" indent="-171450" algn="l" rtl="0" eaLnBrk="1" fontAlgn="base" hangingPunct="1">
        <a:spcBef>
          <a:spcPct val="20000"/>
        </a:spcBef>
        <a:spcAft>
          <a:spcPct val="0"/>
        </a:spcAft>
        <a:buClr>
          <a:schemeClr val="tx1"/>
        </a:buClr>
        <a:buChar char="•"/>
        <a:defRPr sz="1500">
          <a:solidFill>
            <a:schemeClr val="tx1"/>
          </a:solidFill>
          <a:latin typeface="+mn-lt"/>
        </a:defRPr>
      </a:lvl8pPr>
      <a:lvl9pPr marL="4747022" indent="-171450" algn="l" rtl="0" eaLnBrk="1" fontAlgn="base" hangingPunct="1">
        <a:spcBef>
          <a:spcPct val="20000"/>
        </a:spcBef>
        <a:spcAft>
          <a:spcPct val="0"/>
        </a:spcAft>
        <a:buClr>
          <a:schemeClr val="tx1"/>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42" name="Text Placeholder 12"/>
          <p:cNvSpPr>
            <a:spLocks noGrp="1"/>
          </p:cNvSpPr>
          <p:nvPr>
            <p:ph type="body" idx="1"/>
          </p:nvPr>
        </p:nvSpPr>
        <p:spPr bwMode="auto">
          <a:xfrm>
            <a:off x="612775" y="1352550"/>
            <a:ext cx="8153400" cy="324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4686300"/>
            <a:ext cx="2667000" cy="274638"/>
          </a:xfrm>
          <a:prstGeom prst="rect">
            <a:avLst/>
          </a:prstGeom>
        </p:spPr>
        <p:txBody>
          <a:bodyPr vert="horz" wrap="square" lIns="91440" tIns="45720" rIns="91440" bIns="45720" numCol="1" anchor="ctr" anchorCtr="0" compatLnSpc="1">
            <a:prstTxWarp prst="textNoShape">
              <a:avLst/>
            </a:prstTxWarp>
          </a:bodyPr>
          <a:lstStyle>
            <a:lvl1pPr>
              <a:defRPr sz="1400">
                <a:solidFill>
                  <a:srgbClr val="000000"/>
                </a:solidFill>
                <a:latin typeface="Tw Cen MT" charset="0"/>
                <a:ea typeface="ＭＳ Ｐゴシック" charset="0"/>
                <a:cs typeface="ＭＳ Ｐゴシック" charset="0"/>
              </a:defRPr>
            </a:lvl1pPr>
          </a:lstStyle>
          <a:p>
            <a:pPr>
              <a:defRPr/>
            </a:pPr>
            <a:fld id="{1BBBBAB9-72ED-4D33-A95A-8A7E1571F97E}" type="datetime1">
              <a:rPr lang="en-US"/>
              <a:pPr>
                <a:defRPr/>
              </a:pPr>
              <a:t>3/13/2018</a:t>
            </a:fld>
            <a:endParaRPr lang="en-US"/>
          </a:p>
        </p:txBody>
      </p:sp>
      <p:sp>
        <p:nvSpPr>
          <p:cNvPr id="3" name="Footer Placeholder 2"/>
          <p:cNvSpPr>
            <a:spLocks noGrp="1"/>
          </p:cNvSpPr>
          <p:nvPr>
            <p:ph type="ftr" sz="quarter" idx="3"/>
          </p:nvPr>
        </p:nvSpPr>
        <p:spPr>
          <a:xfrm>
            <a:off x="609600" y="4686300"/>
            <a:ext cx="5421313" cy="273050"/>
          </a:xfrm>
          <a:prstGeom prst="rect">
            <a:avLst/>
          </a:prstGeom>
        </p:spPr>
        <p:txBody>
          <a:bodyPr vert="horz" anchor="ctr"/>
          <a:lstStyle>
            <a:lvl1pPr algn="r" fontAlgn="auto">
              <a:spcBef>
                <a:spcPts val="0"/>
              </a:spcBef>
              <a:spcAft>
                <a:spcPts val="0"/>
              </a:spcAft>
              <a:defRPr sz="1400">
                <a:solidFill>
                  <a:srgbClr val="000000"/>
                </a:solidFill>
                <a:latin typeface="+mn-lt"/>
                <a:ea typeface="+mn-ea"/>
                <a:cs typeface="+mn-cs"/>
              </a:defRPr>
            </a:lvl1pPr>
            <a:extLst/>
          </a:lstStyle>
          <a:p>
            <a:pPr>
              <a:defRPr/>
            </a:pPr>
            <a:endParaRPr lang="en-US"/>
          </a:p>
        </p:txBody>
      </p:sp>
      <p:sp>
        <p:nvSpPr>
          <p:cNvPr id="7" name="Rectangle 6"/>
          <p:cNvSpPr/>
          <p:nvPr/>
        </p:nvSpPr>
        <p:spPr>
          <a:xfrm>
            <a:off x="0" y="1095375"/>
            <a:ext cx="9144000" cy="2397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9525" y="80645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514350" y="784225"/>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1448" name="Title Placeholder 21"/>
          <p:cNvSpPr>
            <a:spLocks noGrp="1"/>
          </p:cNvSpPr>
          <p:nvPr>
            <p:ph type="title"/>
          </p:nvPr>
        </p:nvSpPr>
        <p:spPr bwMode="auto">
          <a:xfrm>
            <a:off x="514350" y="101600"/>
            <a:ext cx="8153400" cy="619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Rectangle 6"/>
          <p:cNvSpPr txBox="1">
            <a:spLocks noChangeArrowheads="1"/>
          </p:cNvSpPr>
          <p:nvPr userDrawn="1"/>
        </p:nvSpPr>
        <p:spPr>
          <a:xfrm>
            <a:off x="-19050" y="766763"/>
            <a:ext cx="533400" cy="204787"/>
          </a:xfrm>
          <a:prstGeom prst="rect">
            <a:avLst/>
          </a:prstGeom>
          <a:solidFill>
            <a:schemeClr val="tx1"/>
          </a:solidFill>
        </p:spPr>
        <p:txBody>
          <a:bodyPr/>
          <a:lstStyle>
            <a:lvl1pPr>
              <a:defRPr/>
            </a:lvl1pPr>
          </a:lstStyle>
          <a:p>
            <a:pPr>
              <a:defRPr/>
            </a:pPr>
            <a:endParaRPr lang="en-US" dirty="0">
              <a:solidFill>
                <a:prstClr val="black"/>
              </a:solidFill>
              <a:latin typeface="Arial" pitchFamily="34" charset="0"/>
              <a:ea typeface="ＭＳ Ｐゴシック" charset="0"/>
              <a:cs typeface="Arial" pitchFamily="34" charset="0"/>
            </a:endParaRPr>
          </a:p>
        </p:txBody>
      </p:sp>
      <p:pic>
        <p:nvPicPr>
          <p:cNvPr id="61450" name="Picture 8" descr="banner"/>
          <p:cNvPicPr>
            <a:picLocks noChangeAspect="1" noChangeArrowheads="1"/>
          </p:cNvPicPr>
          <p:nvPr userDrawn="1"/>
        </p:nvPicPr>
        <p:blipFill>
          <a:blip r:embed="rId12"/>
          <a:srcRect/>
          <a:stretch>
            <a:fillRect/>
          </a:stretch>
        </p:blipFill>
        <p:spPr bwMode="auto">
          <a:xfrm>
            <a:off x="514350" y="776288"/>
            <a:ext cx="8534400" cy="142875"/>
          </a:xfrm>
          <a:prstGeom prst="rect">
            <a:avLst/>
          </a:prstGeom>
          <a:noFill/>
          <a:ln w="9525">
            <a:noFill/>
            <a:miter lim="800000"/>
            <a:headEnd/>
            <a:tailEnd/>
          </a:ln>
        </p:spPr>
      </p:pic>
      <p:sp>
        <p:nvSpPr>
          <p:cNvPr id="23" name="Slide Number Placeholder 22"/>
          <p:cNvSpPr>
            <a:spLocks noGrp="1"/>
          </p:cNvSpPr>
          <p:nvPr>
            <p:ph type="sldNum" sz="quarter" idx="4"/>
          </p:nvPr>
        </p:nvSpPr>
        <p:spPr>
          <a:xfrm>
            <a:off x="-38100" y="781050"/>
            <a:ext cx="533400" cy="182563"/>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charset="0"/>
                <a:ea typeface="ＭＳ Ｐゴシック" charset="0"/>
                <a:cs typeface="ＭＳ Ｐゴシック" charset="0"/>
              </a:defRPr>
            </a:lvl1pPr>
          </a:lstStyle>
          <a:p>
            <a:pPr>
              <a:defRPr/>
            </a:pPr>
            <a:fld id="{ED2E61A0-8A58-4AC3-BF8B-0E74427F28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887" r:id="rId6"/>
    <p:sldLayoutId id="2147484909" r:id="rId7"/>
    <p:sldLayoutId id="2147484910" r:id="rId8"/>
    <p:sldLayoutId id="2147484911" r:id="rId9"/>
    <p:sldLayoutId id="2147484912" r:id="rId10"/>
  </p:sldLayoutIdLst>
  <p:txStyles>
    <p:titleStyle>
      <a:lvl1pPr algn="l" rtl="0" eaLnBrk="0" fontAlgn="base" hangingPunct="0">
        <a:spcBef>
          <a:spcPct val="0"/>
        </a:spcBef>
        <a:spcAft>
          <a:spcPct val="0"/>
        </a:spcAft>
        <a:defRPr sz="4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w Cen MT" pitchFamily="34"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Tw Cen MT" pitchFamily="34" charset="0"/>
        </a:defRPr>
      </a:lvl6pPr>
      <a:lvl7pPr marL="914400" algn="l" rtl="0" fontAlgn="base">
        <a:spcBef>
          <a:spcPct val="0"/>
        </a:spcBef>
        <a:spcAft>
          <a:spcPct val="0"/>
        </a:spcAft>
        <a:defRPr sz="4200">
          <a:solidFill>
            <a:schemeClr val="tx2"/>
          </a:solidFill>
          <a:latin typeface="Tw Cen MT" pitchFamily="34" charset="0"/>
        </a:defRPr>
      </a:lvl7pPr>
      <a:lvl8pPr marL="1371600" algn="l" rtl="0" fontAlgn="base">
        <a:spcBef>
          <a:spcPct val="0"/>
        </a:spcBef>
        <a:spcAft>
          <a:spcPct val="0"/>
        </a:spcAft>
        <a:defRPr sz="4200">
          <a:solidFill>
            <a:schemeClr val="tx2"/>
          </a:solidFill>
          <a:latin typeface="Tw Cen MT" pitchFamily="34" charset="0"/>
        </a:defRPr>
      </a:lvl8pPr>
      <a:lvl9pPr marL="1828800" algn="l" rtl="0" fontAlgn="base">
        <a:spcBef>
          <a:spcPct val="0"/>
        </a:spcBef>
        <a:spcAft>
          <a:spcPct val="0"/>
        </a:spcAft>
        <a:defRPr sz="4200">
          <a:solidFill>
            <a:schemeClr val="tx2"/>
          </a:solidFill>
          <a:latin typeface="Tw Cen MT" pitchFamily="34" charset="0"/>
        </a:defRPr>
      </a:lvl9pPr>
      <a:extLst/>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969696"/>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808080"/>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srcRect/>
          <a:stretch>
            <a:fillRect/>
          </a:stretch>
        </p:blipFill>
        <p:spPr bwMode="auto">
          <a:xfrm>
            <a:off x="0" y="-19050"/>
            <a:ext cx="2595563" cy="5162550"/>
          </a:xfrm>
          <a:prstGeom prst="rect">
            <a:avLst/>
          </a:prstGeom>
          <a:noFill/>
          <a:ln w="9525">
            <a:noFill/>
            <a:miter lim="800000"/>
            <a:headEnd/>
            <a:tailEnd/>
          </a:ln>
        </p:spPr>
      </p:pic>
      <p:sp>
        <p:nvSpPr>
          <p:cNvPr id="5" name="Rectangle 4"/>
          <p:cNvSpPr/>
          <p:nvPr/>
        </p:nvSpPr>
        <p:spPr>
          <a:xfrm>
            <a:off x="1383508" y="1799866"/>
            <a:ext cx="2667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4755" name="Picture 2"/>
          <p:cNvPicPr>
            <a:picLocks noChangeAspect="1" noChangeArrowheads="1"/>
          </p:cNvPicPr>
          <p:nvPr/>
        </p:nvPicPr>
        <p:blipFill>
          <a:blip r:embed="rId3"/>
          <a:srcRect/>
          <a:stretch>
            <a:fillRect/>
          </a:stretch>
        </p:blipFill>
        <p:spPr bwMode="auto">
          <a:xfrm>
            <a:off x="1693908" y="2109361"/>
            <a:ext cx="2071688" cy="1204913"/>
          </a:xfrm>
          <a:prstGeom prst="rect">
            <a:avLst/>
          </a:prstGeom>
          <a:noFill/>
          <a:ln w="9525">
            <a:noFill/>
            <a:miter lim="800000"/>
            <a:headEnd/>
            <a:tailEnd/>
          </a:ln>
        </p:spPr>
      </p:pic>
      <p:sp>
        <p:nvSpPr>
          <p:cNvPr id="74756" name="Rectangle 3"/>
          <p:cNvSpPr txBox="1">
            <a:spLocks/>
          </p:cNvSpPr>
          <p:nvPr/>
        </p:nvSpPr>
        <p:spPr bwMode="auto">
          <a:xfrm>
            <a:off x="2359144" y="105340"/>
            <a:ext cx="6508895" cy="1752600"/>
          </a:xfrm>
          <a:prstGeom prst="rect">
            <a:avLst/>
          </a:prstGeom>
          <a:noFill/>
          <a:ln w="9525">
            <a:noFill/>
            <a:miter lim="800000"/>
            <a:headEnd/>
            <a:tailEnd/>
          </a:ln>
        </p:spPr>
        <p:txBody>
          <a:bodyPr/>
          <a:lstStyle/>
          <a:p>
            <a:pPr algn="ctr" eaLnBrk="0" hangingPunct="0">
              <a:lnSpc>
                <a:spcPct val="80000"/>
              </a:lnSpc>
            </a:pPr>
            <a:endParaRPr lang="en-GB" sz="2000" b="1" dirty="0">
              <a:solidFill>
                <a:srgbClr val="000000"/>
              </a:solidFill>
              <a:latin typeface="Tahoma" pitchFamily="34" charset="0"/>
              <a:cs typeface="Tahoma" pitchFamily="34" charset="0"/>
            </a:endParaRPr>
          </a:p>
          <a:p>
            <a:pPr algn="r" eaLnBrk="0" hangingPunct="0"/>
            <a:r>
              <a:rPr lang="en-US" sz="2400" b="1" dirty="0">
                <a:solidFill>
                  <a:srgbClr val="000000"/>
                </a:solidFill>
                <a:latin typeface="Tahoma" pitchFamily="34" charset="0"/>
                <a:cs typeface="Tahoma" pitchFamily="34" charset="0"/>
              </a:rPr>
              <a:t>VOLUNTARY NATIONAL PRESENTATION </a:t>
            </a:r>
          </a:p>
          <a:p>
            <a:pPr algn="ctr" eaLnBrk="0" hangingPunct="0"/>
            <a:endParaRPr lang="en-US" dirty="0">
              <a:solidFill>
                <a:srgbClr val="000000"/>
              </a:solidFill>
              <a:latin typeface="Tahoma" pitchFamily="34" charset="0"/>
              <a:cs typeface="Tahoma" pitchFamily="34" charset="0"/>
            </a:endParaRPr>
          </a:p>
          <a:p>
            <a:pPr algn="ctr" eaLnBrk="0" hangingPunct="0"/>
            <a:r>
              <a:rPr lang="en-US" dirty="0">
                <a:solidFill>
                  <a:srgbClr val="000000"/>
                </a:solidFill>
                <a:latin typeface="Tahoma" pitchFamily="34" charset="0"/>
                <a:cs typeface="Tahoma" pitchFamily="34" charset="0"/>
              </a:rPr>
              <a:t>KENYA’S PROGRESS IN IMPLEMENTING AGREED CONCLUSION OF THE 47</a:t>
            </a:r>
            <a:r>
              <a:rPr lang="en-US" baseline="30000" dirty="0">
                <a:solidFill>
                  <a:srgbClr val="000000"/>
                </a:solidFill>
                <a:latin typeface="Tahoma" pitchFamily="34" charset="0"/>
                <a:cs typeface="Tahoma" pitchFamily="34" charset="0"/>
              </a:rPr>
              <a:t>TH</a:t>
            </a:r>
            <a:r>
              <a:rPr lang="en-US" dirty="0">
                <a:solidFill>
                  <a:srgbClr val="000000"/>
                </a:solidFill>
                <a:latin typeface="Tahoma" pitchFamily="34" charset="0"/>
                <a:cs typeface="Tahoma" pitchFamily="34" charset="0"/>
              </a:rPr>
              <a:t> CSW </a:t>
            </a:r>
          </a:p>
          <a:p>
            <a:pPr algn="ctr" eaLnBrk="0" hangingPunct="0">
              <a:lnSpc>
                <a:spcPct val="80000"/>
              </a:lnSpc>
            </a:pPr>
            <a:endParaRPr lang="en-US" sz="2000" dirty="0">
              <a:solidFill>
                <a:srgbClr val="000000"/>
              </a:solidFill>
              <a:latin typeface="Tahoma" pitchFamily="34" charset="0"/>
              <a:cs typeface="Tahoma" pitchFamily="34" charset="0"/>
            </a:endParaRPr>
          </a:p>
          <a:p>
            <a:pPr algn="ctr" eaLnBrk="0" hangingPunct="0">
              <a:lnSpc>
                <a:spcPct val="80000"/>
              </a:lnSpc>
            </a:pPr>
            <a:br>
              <a:rPr lang="en-US" sz="3500" b="1" dirty="0">
                <a:solidFill>
                  <a:srgbClr val="FFFF00"/>
                </a:solidFill>
                <a:latin typeface="Tahoma" pitchFamily="34" charset="0"/>
                <a:cs typeface="Tahoma" pitchFamily="34" charset="0"/>
              </a:rPr>
            </a:br>
            <a:r>
              <a:rPr lang="en-US" sz="3500" b="1" dirty="0">
                <a:solidFill>
                  <a:srgbClr val="FFFF00"/>
                </a:solidFill>
                <a:latin typeface="Tahoma" pitchFamily="34" charset="0"/>
                <a:cs typeface="Tahoma" pitchFamily="34" charset="0"/>
              </a:rPr>
              <a:t>			</a:t>
            </a:r>
          </a:p>
          <a:p>
            <a:pPr algn="ctr" eaLnBrk="0" hangingPunct="0">
              <a:lnSpc>
                <a:spcPct val="80000"/>
              </a:lnSpc>
            </a:pPr>
            <a:r>
              <a:rPr lang="en-US" sz="2500" dirty="0">
                <a:solidFill>
                  <a:srgbClr val="FFFF00"/>
                </a:solidFill>
                <a:latin typeface="Tahoma" pitchFamily="34" charset="0"/>
                <a:cs typeface="Tahoma" pitchFamily="34" charset="0"/>
              </a:rPr>
              <a:t>			</a:t>
            </a:r>
            <a:endParaRPr lang="en-US" sz="2200" b="1" dirty="0">
              <a:solidFill>
                <a:srgbClr val="FF0000"/>
              </a:solidFill>
              <a:latin typeface="Tahoma" pitchFamily="34" charset="0"/>
              <a:cs typeface="Tahoma" pitchFamily="34" charset="0"/>
            </a:endParaRPr>
          </a:p>
        </p:txBody>
      </p:sp>
      <p:sp>
        <p:nvSpPr>
          <p:cNvPr id="74757" name="Rectangle 5"/>
          <p:cNvSpPr>
            <a:spLocks noChangeArrowheads="1"/>
          </p:cNvSpPr>
          <p:nvPr/>
        </p:nvSpPr>
        <p:spPr bwMode="auto">
          <a:xfrm>
            <a:off x="2595954" y="2790466"/>
            <a:ext cx="6272085" cy="2246769"/>
          </a:xfrm>
          <a:prstGeom prst="rect">
            <a:avLst/>
          </a:prstGeom>
          <a:noFill/>
          <a:ln w="9525">
            <a:noFill/>
            <a:miter lim="800000"/>
            <a:headEnd/>
            <a:tailEnd/>
          </a:ln>
        </p:spPr>
        <p:txBody>
          <a:bodyPr wrap="square">
            <a:spAutoFit/>
          </a:bodyPr>
          <a:lstStyle/>
          <a:p>
            <a:pPr algn="ctr">
              <a:buFont typeface="Wingdings" pitchFamily="2" charset="2"/>
              <a:buNone/>
            </a:pPr>
            <a:endParaRPr lang="en-US" b="1" dirty="0">
              <a:solidFill>
                <a:srgbClr val="000000"/>
              </a:solidFill>
              <a:latin typeface="Tahoma" pitchFamily="34" charset="0"/>
              <a:cs typeface="Tahoma" pitchFamily="34" charset="0"/>
            </a:endParaRPr>
          </a:p>
          <a:p>
            <a:pPr algn="r">
              <a:buFont typeface="Wingdings" pitchFamily="2" charset="2"/>
              <a:buNone/>
            </a:pPr>
            <a:r>
              <a:rPr lang="en-US" sz="2000" b="1" dirty="0">
                <a:solidFill>
                  <a:srgbClr val="000000"/>
                </a:solidFill>
                <a:latin typeface="Tahoma" pitchFamily="34" charset="0"/>
                <a:cs typeface="Tahoma" pitchFamily="34" charset="0"/>
              </a:rPr>
              <a:t>Presented by:</a:t>
            </a:r>
          </a:p>
          <a:p>
            <a:pPr algn="r"/>
            <a:r>
              <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HON RACHEL SHEBESH</a:t>
            </a:r>
          </a:p>
          <a:p>
            <a:pPr algn="r"/>
            <a:r>
              <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Chief Administrative Secretary,</a:t>
            </a:r>
          </a:p>
          <a:p>
            <a:pPr algn="r"/>
            <a:r>
              <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Ministry of Public Service, Youth and Gender Affairs</a:t>
            </a:r>
          </a:p>
          <a:p>
            <a:pPr algn="ctr">
              <a:buFont typeface="Wingdings" pitchFamily="2" charset="2"/>
              <a:buNone/>
            </a:pPr>
            <a:endParaRPr lang="en-US" b="1" dirty="0">
              <a:solidFill>
                <a:srgbClr val="000000"/>
              </a:solidFill>
              <a:latin typeface="Tahoma" pitchFamily="34" charset="0"/>
              <a:cs typeface="Tahoma" pitchFamily="34" charset="0"/>
            </a:endParaRPr>
          </a:p>
          <a:p>
            <a:pPr algn="ctr">
              <a:buFont typeface="Wingdings" pitchFamily="2" charset="2"/>
              <a:buNone/>
            </a:pPr>
            <a:endParaRPr lang="en-US" sz="1000" dirty="0">
              <a:solidFill>
                <a:srgbClr val="000000"/>
              </a:solidFill>
              <a:latin typeface="Tahoma" pitchFamily="34" charset="0"/>
              <a:cs typeface="Tahoma" pitchFamily="34" charset="0"/>
            </a:endParaRPr>
          </a:p>
          <a:p>
            <a:pPr algn="ctr"/>
            <a:r>
              <a:rPr lang="en-GB" sz="1400" b="1" dirty="0">
                <a:solidFill>
                  <a:srgbClr val="000000"/>
                </a:solidFill>
                <a:latin typeface="Tahoma" pitchFamily="34" charset="0"/>
                <a:cs typeface="Tahoma" pitchFamily="34" charset="0"/>
              </a:rPr>
              <a:t> </a:t>
            </a:r>
          </a:p>
        </p:txBody>
      </p:sp>
      <p:grpSp>
        <p:nvGrpSpPr>
          <p:cNvPr id="74758" name="Group 4"/>
          <p:cNvGrpSpPr>
            <a:grpSpLocks/>
          </p:cNvGrpSpPr>
          <p:nvPr/>
        </p:nvGrpSpPr>
        <p:grpSpPr bwMode="auto">
          <a:xfrm>
            <a:off x="-25400" y="-19050"/>
            <a:ext cx="9156700" cy="5238750"/>
            <a:chOff x="0" y="0"/>
            <a:chExt cx="9156192" cy="6858000"/>
          </a:xfrm>
        </p:grpSpPr>
        <p:pic>
          <p:nvPicPr>
            <p:cNvPr id="74759" name="Picture 2"/>
            <p:cNvPicPr>
              <a:picLocks noChangeAspect="1" noChangeArrowheads="1"/>
            </p:cNvPicPr>
            <p:nvPr/>
          </p:nvPicPr>
          <p:blipFill>
            <a:blip r:embed="rId4"/>
            <a:srcRect/>
            <a:stretch>
              <a:fillRect/>
            </a:stretch>
          </p:blipFill>
          <p:spPr bwMode="auto">
            <a:xfrm>
              <a:off x="0" y="0"/>
              <a:ext cx="238862" cy="6858000"/>
            </a:xfrm>
            <a:prstGeom prst="rect">
              <a:avLst/>
            </a:prstGeom>
            <a:noFill/>
            <a:ln w="9525">
              <a:noFill/>
              <a:miter lim="800000"/>
              <a:headEnd/>
              <a:tailEnd/>
            </a:ln>
          </p:spPr>
        </p:pic>
        <p:pic>
          <p:nvPicPr>
            <p:cNvPr id="74760" name="Picture 6"/>
            <p:cNvPicPr>
              <a:picLocks noChangeAspect="1" noChangeArrowheads="1"/>
            </p:cNvPicPr>
            <p:nvPr/>
          </p:nvPicPr>
          <p:blipFill>
            <a:blip r:embed="rId4"/>
            <a:srcRect/>
            <a:stretch>
              <a:fillRect/>
            </a:stretch>
          </p:blipFill>
          <p:spPr bwMode="auto">
            <a:xfrm>
              <a:off x="8905138" y="0"/>
              <a:ext cx="238862" cy="6858000"/>
            </a:xfrm>
            <a:prstGeom prst="rect">
              <a:avLst/>
            </a:prstGeom>
            <a:noFill/>
            <a:ln w="9525">
              <a:noFill/>
              <a:miter lim="800000"/>
              <a:headEnd/>
              <a:tailEnd/>
            </a:ln>
          </p:spPr>
        </p:pic>
        <p:pic>
          <p:nvPicPr>
            <p:cNvPr id="74761" name="Picture 7"/>
            <p:cNvPicPr>
              <a:picLocks noChangeAspect="1" noChangeArrowheads="1"/>
            </p:cNvPicPr>
            <p:nvPr/>
          </p:nvPicPr>
          <p:blipFill>
            <a:blip r:embed="rId5"/>
            <a:srcRect/>
            <a:stretch>
              <a:fillRect/>
            </a:stretch>
          </p:blipFill>
          <p:spPr bwMode="auto">
            <a:xfrm rot="-5400000">
              <a:off x="4454093" y="-4451045"/>
              <a:ext cx="238862" cy="9140952"/>
            </a:xfrm>
            <a:prstGeom prst="rect">
              <a:avLst/>
            </a:prstGeom>
            <a:noFill/>
            <a:ln w="9525">
              <a:noFill/>
              <a:miter lim="800000"/>
              <a:headEnd/>
              <a:tailEnd/>
            </a:ln>
          </p:spPr>
        </p:pic>
        <p:pic>
          <p:nvPicPr>
            <p:cNvPr id="74762" name="Picture 8"/>
            <p:cNvPicPr>
              <a:picLocks noChangeAspect="1" noChangeArrowheads="1"/>
            </p:cNvPicPr>
            <p:nvPr/>
          </p:nvPicPr>
          <p:blipFill>
            <a:blip r:embed="rId5"/>
            <a:srcRect/>
            <a:stretch>
              <a:fillRect/>
            </a:stretch>
          </p:blipFill>
          <p:spPr bwMode="auto">
            <a:xfrm rot="-5400000">
              <a:off x="4466285" y="2168093"/>
              <a:ext cx="238862" cy="9140952"/>
            </a:xfrm>
            <a:prstGeom prst="rect">
              <a:avLst/>
            </a:prstGeom>
            <a:noFill/>
            <a:ln w="9525">
              <a:noFill/>
              <a:miter lim="800000"/>
              <a:headEnd/>
              <a:tailEnd/>
            </a:ln>
          </p:spPr>
        </p:pic>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B9AE7-66C9-476A-A59E-EFBC1F2BF2E3}"/>
              </a:ext>
            </a:extLst>
          </p:cNvPr>
          <p:cNvSpPr>
            <a:spLocks noGrp="1"/>
          </p:cNvSpPr>
          <p:nvPr>
            <p:ph idx="1"/>
          </p:nvPr>
        </p:nvSpPr>
        <p:spPr>
          <a:xfrm>
            <a:off x="175377" y="1078260"/>
            <a:ext cx="8663823" cy="3761630"/>
          </a:xfrm>
        </p:spPr>
        <p:txBody>
          <a:bodyPr/>
          <a:lstStyle/>
          <a:p>
            <a:pPr marL="400050" indent="-400050" algn="just">
              <a:lnSpc>
                <a:spcPts val="1800"/>
              </a:lnSpc>
              <a:spcBef>
                <a:spcPts val="600"/>
              </a:spcBef>
              <a:spcAft>
                <a:spcPts val="600"/>
              </a:spcAf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The Huduma Kenya programme is a Kenya Vision 2030 flagship project outlined in the Medium Term Plan for the period 2013 – 2017. </a:t>
            </a:r>
          </a:p>
          <a:p>
            <a:pPr marL="400050" indent="-400050" algn="just">
              <a:lnSpc>
                <a:spcPts val="1800"/>
              </a:lnSpc>
              <a:spcBef>
                <a:spcPts val="600"/>
              </a:spcBef>
              <a:spcAft>
                <a:spcPts val="600"/>
              </a:spcAf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The Government has  embarked on a Digital Government programme whose objective is to make Kenyans’ aspirations and dreams a reality by leveraging on technology to provide adequate access to information and transform the quality, efficiency and effectiveness of public services. </a:t>
            </a:r>
          </a:p>
          <a:p>
            <a:pPr marL="400050" indent="-400050" algn="just">
              <a:lnSpc>
                <a:spcPts val="1800"/>
              </a:lnSpc>
              <a:spcBef>
                <a:spcPts val="600"/>
              </a:spcBef>
              <a:spcAft>
                <a:spcPts val="600"/>
              </a:spcAf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The Kenya Vision 2030  identifies Huduma Kenya Integrated Service Delivery Model as a global standard for Public Service innovation in service delivery</a:t>
            </a:r>
          </a:p>
          <a:p>
            <a:pPr marL="400050" indent="-400050" algn="just">
              <a:lnSpc>
                <a:spcPts val="1800"/>
              </a:lnSpc>
              <a:spcBef>
                <a:spcPts val="600"/>
              </a:spcBef>
              <a:spcAft>
                <a:spcPts val="600"/>
              </a:spcAf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The programme objective is to transform the quality and efficiency in the delivery of public services by leveraging on technology to among others introduce integrated service delivery platforms such as one stop shop Huduma </a:t>
            </a:r>
            <a:r>
              <a:rPr lang="en-GB" sz="1600" dirty="0" err="1">
                <a:latin typeface="Tahoma" panose="020B0604030504040204" pitchFamily="34" charset="0"/>
                <a:ea typeface="Tahoma" panose="020B0604030504040204" pitchFamily="34" charset="0"/>
                <a:cs typeface="Tahoma" panose="020B0604030504040204" pitchFamily="34" charset="0"/>
              </a:rPr>
              <a:t>Centers</a:t>
            </a:r>
            <a:r>
              <a:rPr lang="en-GB" sz="1600" dirty="0">
                <a:latin typeface="Tahoma" panose="020B0604030504040204" pitchFamily="34" charset="0"/>
                <a:ea typeface="Tahoma" panose="020B0604030504040204" pitchFamily="34" charset="0"/>
                <a:cs typeface="Tahoma" panose="020B0604030504040204" pitchFamily="34" charset="0"/>
              </a:rPr>
              <a:t>. </a:t>
            </a:r>
          </a:p>
          <a:p>
            <a:pPr marL="400050" indent="-400050" algn="just">
              <a:lnSpc>
                <a:spcPts val="1800"/>
              </a:lnSpc>
              <a:spcBef>
                <a:spcPts val="600"/>
              </a:spcBef>
              <a:spcAft>
                <a:spcPts val="600"/>
              </a:spcAft>
              <a:buClrTx/>
              <a:buFont typeface="+mj-lt"/>
              <a:buAutoNum type="romanLcPeriod"/>
            </a:pPr>
            <a:endParaRPr lang="en-GB" sz="1600" dirty="0">
              <a:latin typeface="Tahoma" panose="020B0604030504040204" pitchFamily="34" charset="0"/>
              <a:ea typeface="Tahoma" panose="020B0604030504040204" pitchFamily="34" charset="0"/>
              <a:cs typeface="Tahoma" panose="020B0604030504040204" pitchFamily="34" charset="0"/>
            </a:endParaRPr>
          </a:p>
          <a:p>
            <a:pPr marL="400050" indent="-400050" algn="just">
              <a:lnSpc>
                <a:spcPts val="1800"/>
              </a:lnSpc>
              <a:spcBef>
                <a:spcPts val="600"/>
              </a:spcBef>
              <a:spcAft>
                <a:spcPts val="600"/>
              </a:spcAft>
              <a:buClrTx/>
              <a:buFont typeface="+mj-lt"/>
              <a:buAutoNum type="romanLcPeriod"/>
            </a:pPr>
            <a:endParaRPr lang="en-GB" sz="16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a:extLst>
              <a:ext uri="{FF2B5EF4-FFF2-40B4-BE49-F238E27FC236}">
                <a16:creationId xmlns:a16="http://schemas.microsoft.com/office/drawing/2014/main" id="{CADDAF01-61C3-4A03-8C05-56ED2CBDF19C}"/>
              </a:ext>
            </a:extLst>
          </p:cNvPr>
          <p:cNvSpPr>
            <a:spLocks noGrp="1"/>
          </p:cNvSpPr>
          <p:nvPr>
            <p:ph type="title"/>
          </p:nvPr>
        </p:nvSpPr>
        <p:spPr>
          <a:xfrm>
            <a:off x="304800" y="303610"/>
            <a:ext cx="7630258" cy="432197"/>
          </a:xfrm>
        </p:spPr>
        <p:txBody>
          <a:bodyPr/>
          <a:lstStyle/>
          <a:p>
            <a:r>
              <a:rPr lang="en-GB" sz="2400" dirty="0">
                <a:solidFill>
                  <a:srgbClr val="FF0000"/>
                </a:solidFill>
                <a:latin typeface="Garamond" panose="02020404030301010803" pitchFamily="18" charset="0"/>
              </a:rPr>
              <a:t>Good Practice-‘</a:t>
            </a:r>
            <a:r>
              <a:rPr lang="en-GB" altLang="ja-JP" sz="2400" dirty="0">
                <a:solidFill>
                  <a:srgbClr val="FF0000"/>
                </a:solidFill>
                <a:latin typeface="Garamond" panose="02020404030301010803" pitchFamily="18" charset="0"/>
              </a:rPr>
              <a:t>Huduma Kenya</a:t>
            </a:r>
            <a:r>
              <a:rPr lang="en-GB" sz="2400" dirty="0">
                <a:solidFill>
                  <a:srgbClr val="FF0000"/>
                </a:solidFill>
                <a:latin typeface="Garamond" panose="02020404030301010803" pitchFamily="18" charset="0"/>
              </a:rPr>
              <a:t>’</a:t>
            </a:r>
            <a:r>
              <a:rPr lang="en-GB" altLang="ja-JP" sz="2400" dirty="0">
                <a:solidFill>
                  <a:srgbClr val="FF0000"/>
                </a:solidFill>
                <a:latin typeface="Garamond" panose="02020404030301010803" pitchFamily="18" charset="0"/>
              </a:rPr>
              <a:t> Services</a:t>
            </a:r>
            <a:endParaRPr lang="en-GB" sz="2400" dirty="0">
              <a:latin typeface="Garamond" panose="02020404030301010803" pitchFamily="18" charset="0"/>
            </a:endParaRPr>
          </a:p>
        </p:txBody>
      </p:sp>
    </p:spTree>
    <p:extLst>
      <p:ext uri="{BB962C8B-B14F-4D97-AF65-F5344CB8AC3E}">
        <p14:creationId xmlns:p14="http://schemas.microsoft.com/office/powerpoint/2010/main" val="104006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4671" y="202509"/>
            <a:ext cx="8153400" cy="544512"/>
          </a:xfrm>
          <a:effectLst>
            <a:outerShdw blurRad="50800" dist="38100" dir="2700000" algn="tl" rotWithShape="0">
              <a:srgbClr val="000000">
                <a:alpha val="39998"/>
              </a:srgbClr>
            </a:outerShdw>
          </a:effectLst>
        </p:spPr>
        <p:txBody>
          <a:bodyPr/>
          <a:lstStyle/>
          <a:p>
            <a:pPr eaLnBrk="1" hangingPunct="1">
              <a:defRPr/>
            </a:pPr>
            <a:r>
              <a:rPr lang="en-GB" sz="3800" b="1" dirty="0">
                <a:solidFill>
                  <a:srgbClr val="FF0000"/>
                </a:solidFill>
                <a:latin typeface="Tw Cen MT" charset="0"/>
              </a:rPr>
              <a:t>Good Practice-‘</a:t>
            </a:r>
            <a:r>
              <a:rPr lang="en-GB" altLang="ja-JP" sz="3800" b="1" dirty="0">
                <a:solidFill>
                  <a:srgbClr val="FF0000"/>
                </a:solidFill>
                <a:latin typeface="Tw Cen MT" charset="0"/>
              </a:rPr>
              <a:t>Huduma Kenya</a:t>
            </a:r>
            <a:r>
              <a:rPr lang="en-GB" sz="3800" b="1" dirty="0">
                <a:solidFill>
                  <a:srgbClr val="FF0000"/>
                </a:solidFill>
                <a:latin typeface="Tw Cen MT" charset="0"/>
              </a:rPr>
              <a:t>’</a:t>
            </a:r>
            <a:r>
              <a:rPr lang="en-GB" altLang="ja-JP" sz="3800" b="1" dirty="0">
                <a:solidFill>
                  <a:srgbClr val="FF0000"/>
                </a:solidFill>
                <a:latin typeface="Tw Cen MT" charset="0"/>
              </a:rPr>
              <a:t> Services</a:t>
            </a:r>
            <a:endParaRPr lang="en-US" sz="3800" b="1" dirty="0">
              <a:solidFill>
                <a:srgbClr val="FF0000"/>
              </a:solidFill>
              <a:latin typeface="Tw Cen MT" charset="0"/>
            </a:endParaRPr>
          </a:p>
        </p:txBody>
      </p:sp>
      <p:grpSp>
        <p:nvGrpSpPr>
          <p:cNvPr id="33794" name="Group 4"/>
          <p:cNvGrpSpPr>
            <a:grpSpLocks/>
          </p:cNvGrpSpPr>
          <p:nvPr/>
        </p:nvGrpSpPr>
        <p:grpSpPr bwMode="auto">
          <a:xfrm>
            <a:off x="0" y="-95250"/>
            <a:ext cx="9156700" cy="5143500"/>
            <a:chOff x="0" y="0"/>
            <a:chExt cx="9156192" cy="6858000"/>
          </a:xfrm>
        </p:grpSpPr>
        <p:pic>
          <p:nvPicPr>
            <p:cNvPr id="338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2388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2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05138" y="0"/>
              <a:ext cx="2388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54093" y="-4451045"/>
              <a:ext cx="238862" cy="9140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66285" y="2168093"/>
              <a:ext cx="238862" cy="9140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Rectangle 33"/>
          <p:cNvSpPr>
            <a:spLocks noChangeArrowheads="1"/>
          </p:cNvSpPr>
          <p:nvPr/>
        </p:nvSpPr>
        <p:spPr bwMode="auto">
          <a:xfrm>
            <a:off x="5589588" y="1428750"/>
            <a:ext cx="2792412" cy="465138"/>
          </a:xfrm>
          <a:prstGeom prst="rect">
            <a:avLst/>
          </a:prstGeom>
          <a:solidFill>
            <a:schemeClr val="bg1">
              <a:alpha val="50195"/>
            </a:schemeClr>
          </a:solidFill>
          <a:ln w="15875">
            <a:solidFill>
              <a:schemeClr val="tx1">
                <a:lumMod val="50000"/>
                <a:lumOff val="50000"/>
              </a:schemeClr>
            </a:solidFill>
            <a:miter lim="800000"/>
            <a:headEnd/>
            <a:tailEnd/>
          </a:ln>
        </p:spPr>
        <p:txBody>
          <a:bodyPr wrap="none" anchor="ctr"/>
          <a:lstStyle/>
          <a:p>
            <a:pPr defTabSz="457200">
              <a:defRPr/>
            </a:pPr>
            <a:r>
              <a:rPr lang="en-US" sz="1600" b="1" dirty="0" err="1">
                <a:solidFill>
                  <a:srgbClr val="FF0000"/>
                </a:solidFill>
                <a:latin typeface="quicksand"/>
              </a:rPr>
              <a:t>Huduma</a:t>
            </a:r>
            <a:r>
              <a:rPr lang="en-US" sz="1600" b="1" dirty="0">
                <a:solidFill>
                  <a:srgbClr val="FF0000"/>
                </a:solidFill>
                <a:latin typeface="quicksand"/>
              </a:rPr>
              <a:t> Centers</a:t>
            </a:r>
          </a:p>
        </p:txBody>
      </p:sp>
      <p:sp>
        <p:nvSpPr>
          <p:cNvPr id="14" name="Rectangle 33"/>
          <p:cNvSpPr>
            <a:spLocks noChangeArrowheads="1"/>
          </p:cNvSpPr>
          <p:nvPr/>
        </p:nvSpPr>
        <p:spPr bwMode="auto">
          <a:xfrm>
            <a:off x="5589588" y="2181225"/>
            <a:ext cx="2792412" cy="466725"/>
          </a:xfrm>
          <a:prstGeom prst="rect">
            <a:avLst/>
          </a:prstGeom>
          <a:solidFill>
            <a:schemeClr val="bg1">
              <a:alpha val="50195"/>
            </a:schemeClr>
          </a:solidFill>
          <a:ln w="15875">
            <a:solidFill>
              <a:schemeClr val="tx1">
                <a:lumMod val="50000"/>
                <a:lumOff val="50000"/>
              </a:schemeClr>
            </a:solidFill>
            <a:miter lim="800000"/>
            <a:headEnd/>
            <a:tailEnd/>
          </a:ln>
        </p:spPr>
        <p:txBody>
          <a:bodyPr wrap="none" anchor="ctr"/>
          <a:lstStyle/>
          <a:p>
            <a:pPr defTabSz="457200">
              <a:defRPr/>
            </a:pPr>
            <a:r>
              <a:rPr lang="en-US" sz="1600" b="1" dirty="0" err="1">
                <a:solidFill>
                  <a:srgbClr val="FF0000"/>
                </a:solidFill>
                <a:latin typeface="quicksand"/>
              </a:rPr>
              <a:t>Huduma</a:t>
            </a:r>
            <a:r>
              <a:rPr lang="en-US" sz="1600" b="1" dirty="0">
                <a:solidFill>
                  <a:srgbClr val="FF0000"/>
                </a:solidFill>
                <a:latin typeface="quicksand"/>
              </a:rPr>
              <a:t> Web Portal</a:t>
            </a:r>
          </a:p>
        </p:txBody>
      </p:sp>
      <p:sp>
        <p:nvSpPr>
          <p:cNvPr id="15" name="Rectangle 33"/>
          <p:cNvSpPr>
            <a:spLocks noChangeArrowheads="1"/>
          </p:cNvSpPr>
          <p:nvPr/>
        </p:nvSpPr>
        <p:spPr bwMode="auto">
          <a:xfrm>
            <a:off x="5589588" y="2941638"/>
            <a:ext cx="2792412" cy="468312"/>
          </a:xfrm>
          <a:prstGeom prst="rect">
            <a:avLst/>
          </a:prstGeom>
          <a:solidFill>
            <a:schemeClr val="bg1">
              <a:alpha val="50195"/>
            </a:schemeClr>
          </a:solidFill>
          <a:ln w="15875">
            <a:solidFill>
              <a:schemeClr val="tx1">
                <a:lumMod val="50000"/>
                <a:lumOff val="50000"/>
              </a:schemeClr>
            </a:solidFill>
            <a:miter lim="800000"/>
            <a:headEnd/>
            <a:tailEnd/>
          </a:ln>
        </p:spPr>
        <p:txBody>
          <a:bodyPr wrap="none" anchor="ctr"/>
          <a:lstStyle/>
          <a:p>
            <a:pPr defTabSz="457200">
              <a:defRPr/>
            </a:pPr>
            <a:r>
              <a:rPr lang="en-US" sz="1600" b="1" dirty="0" err="1">
                <a:solidFill>
                  <a:srgbClr val="FF0000"/>
                </a:solidFill>
                <a:latin typeface="quicksand"/>
              </a:rPr>
              <a:t>Huduma</a:t>
            </a:r>
            <a:r>
              <a:rPr lang="en-US" sz="1600" b="1" dirty="0">
                <a:solidFill>
                  <a:srgbClr val="FF0000"/>
                </a:solidFill>
                <a:latin typeface="quicksand"/>
              </a:rPr>
              <a:t> Mobile Platform</a:t>
            </a:r>
          </a:p>
        </p:txBody>
      </p:sp>
      <p:cxnSp>
        <p:nvCxnSpPr>
          <p:cNvPr id="16" name="Straight Connector 15"/>
          <p:cNvCxnSpPr/>
          <p:nvPr/>
        </p:nvCxnSpPr>
        <p:spPr>
          <a:xfrm>
            <a:off x="5246688" y="2432050"/>
            <a:ext cx="3698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5170488" y="2365375"/>
            <a:ext cx="131762" cy="131763"/>
          </a:xfrm>
          <a:prstGeom prst="flowChartConnector">
            <a:avLst/>
          </a:prstGeom>
          <a:solidFill>
            <a:schemeClr val="tx2"/>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solidFill>
                <a:prstClr val="black"/>
              </a:solidFill>
            </a:endParaRPr>
          </a:p>
        </p:txBody>
      </p:sp>
      <p:cxnSp>
        <p:nvCxnSpPr>
          <p:cNvPr id="18" name="Straight Connector 17"/>
          <p:cNvCxnSpPr/>
          <p:nvPr/>
        </p:nvCxnSpPr>
        <p:spPr>
          <a:xfrm>
            <a:off x="5246688" y="3194050"/>
            <a:ext cx="3698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170488" y="3127375"/>
            <a:ext cx="131762" cy="131763"/>
          </a:xfrm>
          <a:prstGeom prst="flowChartConnector">
            <a:avLst/>
          </a:prstGeom>
          <a:solidFill>
            <a:schemeClr val="tx2"/>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solidFill>
                <a:prstClr val="black"/>
              </a:solidFill>
            </a:endParaRPr>
          </a:p>
        </p:txBody>
      </p:sp>
      <p:cxnSp>
        <p:nvCxnSpPr>
          <p:cNvPr id="20" name="Straight Connector 19"/>
          <p:cNvCxnSpPr/>
          <p:nvPr/>
        </p:nvCxnSpPr>
        <p:spPr>
          <a:xfrm>
            <a:off x="5127625" y="1508125"/>
            <a:ext cx="0" cy="3460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46688" y="1687513"/>
            <a:ext cx="3698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5170488" y="1620838"/>
            <a:ext cx="131762" cy="131762"/>
          </a:xfrm>
          <a:prstGeom prst="flowChartConnector">
            <a:avLst/>
          </a:prstGeom>
          <a:solidFill>
            <a:schemeClr val="tx2"/>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solidFill>
                <a:prstClr val="black"/>
              </a:solidFill>
            </a:endParaRPr>
          </a:p>
        </p:txBody>
      </p:sp>
      <p:sp>
        <p:nvSpPr>
          <p:cNvPr id="24" name="Rounded Rectangle 23"/>
          <p:cNvSpPr/>
          <p:nvPr/>
        </p:nvSpPr>
        <p:spPr>
          <a:xfrm>
            <a:off x="304800" y="1323975"/>
            <a:ext cx="4725988" cy="712788"/>
          </a:xfrm>
          <a:prstGeom prst="roundRect">
            <a:avLst>
              <a:gd name="adj" fmla="val 105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defTabSz="457200">
              <a:defRPr/>
            </a:pPr>
            <a:r>
              <a:rPr lang="en-US" sz="1400" b="1" dirty="0">
                <a:solidFill>
                  <a:schemeClr val="tx1"/>
                </a:solidFill>
                <a:latin typeface="quicksand"/>
                <a:ea typeface="ＭＳ Ｐゴシック" charset="-128"/>
                <a:cs typeface="quicksand"/>
              </a:rPr>
              <a:t>One stop shop citizen service centers</a:t>
            </a:r>
            <a:r>
              <a:rPr lang="en-US" sz="1400" dirty="0">
                <a:solidFill>
                  <a:schemeClr val="tx1"/>
                </a:solidFill>
                <a:latin typeface="quicksand"/>
                <a:ea typeface="ＭＳ Ｐゴシック" charset="-128"/>
                <a:cs typeface="quicksand"/>
              </a:rPr>
              <a:t> to provide </a:t>
            </a:r>
            <a:r>
              <a:rPr lang="en-US" sz="1400" b="1" dirty="0">
                <a:solidFill>
                  <a:schemeClr val="tx1"/>
                </a:solidFill>
                <a:latin typeface="quicksand"/>
                <a:ea typeface="ＭＳ Ｐゴシック" charset="-128"/>
                <a:cs typeface="quicksand"/>
              </a:rPr>
              <a:t>National</a:t>
            </a:r>
            <a:r>
              <a:rPr lang="en-US" sz="1400" dirty="0">
                <a:solidFill>
                  <a:schemeClr val="tx1"/>
                </a:solidFill>
                <a:latin typeface="quicksand"/>
                <a:ea typeface="ＭＳ Ｐゴシック" charset="-128"/>
                <a:cs typeface="quicksand"/>
              </a:rPr>
              <a:t> government services from one </a:t>
            </a:r>
            <a:r>
              <a:rPr lang="en-US" sz="1400" b="1" dirty="0">
                <a:solidFill>
                  <a:schemeClr val="tx1"/>
                </a:solidFill>
                <a:latin typeface="quicksand"/>
                <a:ea typeface="ＭＳ Ｐゴシック" charset="-128"/>
                <a:cs typeface="quicksand"/>
              </a:rPr>
              <a:t>single location (e.g. IDs, passports, </a:t>
            </a:r>
            <a:r>
              <a:rPr lang="en-US" sz="1400" b="1" dirty="0" err="1">
                <a:solidFill>
                  <a:schemeClr val="tx1"/>
                </a:solidFill>
                <a:latin typeface="quicksand"/>
                <a:ea typeface="ＭＳ Ｐゴシック" charset="-128"/>
                <a:cs typeface="quicksand"/>
              </a:rPr>
              <a:t>NHIF</a:t>
            </a:r>
            <a:r>
              <a:rPr lang="en-US" sz="1400" b="1" dirty="0">
                <a:solidFill>
                  <a:schemeClr val="tx1"/>
                </a:solidFill>
                <a:latin typeface="quicksand"/>
                <a:ea typeface="ＭＳ Ｐゴシック" charset="-128"/>
                <a:cs typeface="quicksand"/>
              </a:rPr>
              <a:t>/</a:t>
            </a:r>
            <a:r>
              <a:rPr lang="en-US" sz="1400" b="1" dirty="0" err="1">
                <a:solidFill>
                  <a:schemeClr val="tx1"/>
                </a:solidFill>
                <a:latin typeface="quicksand"/>
                <a:ea typeface="ＭＳ Ｐゴシック" charset="-128"/>
                <a:cs typeface="quicksand"/>
              </a:rPr>
              <a:t>NSSF</a:t>
            </a:r>
            <a:r>
              <a:rPr lang="en-US" sz="1400" b="1" dirty="0">
                <a:solidFill>
                  <a:schemeClr val="tx1"/>
                </a:solidFill>
                <a:latin typeface="quicksand"/>
                <a:ea typeface="ＭＳ Ｐゴシック" charset="-128"/>
                <a:cs typeface="quicksand"/>
              </a:rPr>
              <a:t>, birth/deaths, co. ltd)</a:t>
            </a:r>
            <a:endParaRPr lang="en-US" sz="1400" dirty="0">
              <a:solidFill>
                <a:schemeClr val="tx1"/>
              </a:solidFill>
              <a:latin typeface="quicksand"/>
              <a:ea typeface="ＭＳ Ｐゴシック" charset="-128"/>
              <a:cs typeface="quicksand"/>
            </a:endParaRPr>
          </a:p>
        </p:txBody>
      </p:sp>
      <p:cxnSp>
        <p:nvCxnSpPr>
          <p:cNvPr id="25" name="Straight Connector 24"/>
          <p:cNvCxnSpPr/>
          <p:nvPr/>
        </p:nvCxnSpPr>
        <p:spPr>
          <a:xfrm>
            <a:off x="5127625" y="2259013"/>
            <a:ext cx="0" cy="3460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27625" y="3000375"/>
            <a:ext cx="0" cy="3460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33"/>
          <p:cNvSpPr>
            <a:spLocks noChangeArrowheads="1"/>
          </p:cNvSpPr>
          <p:nvPr/>
        </p:nvSpPr>
        <p:spPr bwMode="auto">
          <a:xfrm>
            <a:off x="5599113" y="3638550"/>
            <a:ext cx="2782887" cy="466725"/>
          </a:xfrm>
          <a:prstGeom prst="rect">
            <a:avLst/>
          </a:prstGeom>
          <a:solidFill>
            <a:schemeClr val="bg1">
              <a:alpha val="50195"/>
            </a:schemeClr>
          </a:solidFill>
          <a:ln w="15875">
            <a:solidFill>
              <a:schemeClr val="tx1">
                <a:lumMod val="50000"/>
                <a:lumOff val="50000"/>
              </a:schemeClr>
            </a:solidFill>
            <a:miter lim="800000"/>
            <a:headEnd/>
            <a:tailEnd/>
          </a:ln>
        </p:spPr>
        <p:txBody>
          <a:bodyPr wrap="none" anchor="ctr"/>
          <a:lstStyle/>
          <a:p>
            <a:pPr defTabSz="457200">
              <a:defRPr/>
            </a:pPr>
            <a:r>
              <a:rPr lang="en-US" sz="1600" b="1" dirty="0" err="1">
                <a:solidFill>
                  <a:srgbClr val="FF0000"/>
                </a:solidFill>
                <a:latin typeface="quicksand"/>
              </a:rPr>
              <a:t>Huduma</a:t>
            </a:r>
            <a:r>
              <a:rPr lang="en-US" sz="1600" b="1" dirty="0">
                <a:solidFill>
                  <a:srgbClr val="FF0000"/>
                </a:solidFill>
                <a:latin typeface="quicksand"/>
              </a:rPr>
              <a:t> Call Center</a:t>
            </a:r>
          </a:p>
        </p:txBody>
      </p:sp>
      <p:sp>
        <p:nvSpPr>
          <p:cNvPr id="28" name="Rectangle 33"/>
          <p:cNvSpPr>
            <a:spLocks noChangeArrowheads="1"/>
          </p:cNvSpPr>
          <p:nvPr/>
        </p:nvSpPr>
        <p:spPr bwMode="auto">
          <a:xfrm>
            <a:off x="5597525" y="4316413"/>
            <a:ext cx="2784475" cy="465137"/>
          </a:xfrm>
          <a:prstGeom prst="rect">
            <a:avLst/>
          </a:prstGeom>
          <a:solidFill>
            <a:schemeClr val="bg1">
              <a:alpha val="50195"/>
            </a:schemeClr>
          </a:solidFill>
          <a:ln w="15875">
            <a:solidFill>
              <a:schemeClr val="tx1">
                <a:lumMod val="50000"/>
                <a:lumOff val="50000"/>
              </a:schemeClr>
            </a:solidFill>
            <a:miter lim="800000"/>
            <a:headEnd/>
            <a:tailEnd/>
          </a:ln>
        </p:spPr>
        <p:txBody>
          <a:bodyPr wrap="none" anchor="ctr"/>
          <a:lstStyle/>
          <a:p>
            <a:pPr defTabSz="457200">
              <a:defRPr/>
            </a:pPr>
            <a:r>
              <a:rPr lang="en-US" sz="1600" b="1" dirty="0" err="1">
                <a:solidFill>
                  <a:srgbClr val="FF0000"/>
                </a:solidFill>
                <a:latin typeface="quicksand"/>
              </a:rPr>
              <a:t>Huduma</a:t>
            </a:r>
            <a:r>
              <a:rPr lang="en-US" sz="1600" b="1" dirty="0">
                <a:solidFill>
                  <a:srgbClr val="FF0000"/>
                </a:solidFill>
                <a:latin typeface="quicksand"/>
              </a:rPr>
              <a:t> Payment Gateway</a:t>
            </a:r>
          </a:p>
        </p:txBody>
      </p:sp>
      <p:cxnSp>
        <p:nvCxnSpPr>
          <p:cNvPr id="29" name="Straight Connector 28"/>
          <p:cNvCxnSpPr/>
          <p:nvPr/>
        </p:nvCxnSpPr>
        <p:spPr>
          <a:xfrm>
            <a:off x="5254625" y="4548188"/>
            <a:ext cx="3698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Flowchart: Connector 37"/>
          <p:cNvSpPr/>
          <p:nvPr/>
        </p:nvSpPr>
        <p:spPr>
          <a:xfrm>
            <a:off x="5178425" y="4483100"/>
            <a:ext cx="133350" cy="131763"/>
          </a:xfrm>
          <a:prstGeom prst="flowChartConnector">
            <a:avLst/>
          </a:prstGeom>
          <a:solidFill>
            <a:schemeClr val="tx2"/>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solidFill>
                <a:prstClr val="black"/>
              </a:solidFill>
            </a:endParaRPr>
          </a:p>
        </p:txBody>
      </p:sp>
      <p:cxnSp>
        <p:nvCxnSpPr>
          <p:cNvPr id="31" name="Straight Connector 30"/>
          <p:cNvCxnSpPr/>
          <p:nvPr/>
        </p:nvCxnSpPr>
        <p:spPr>
          <a:xfrm>
            <a:off x="5137150" y="3703638"/>
            <a:ext cx="0" cy="3460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54625" y="3883025"/>
            <a:ext cx="3698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Flowchart: Connector 40"/>
          <p:cNvSpPr/>
          <p:nvPr/>
        </p:nvSpPr>
        <p:spPr>
          <a:xfrm>
            <a:off x="5178425" y="3816350"/>
            <a:ext cx="133350" cy="133350"/>
          </a:xfrm>
          <a:prstGeom prst="flowChartConnector">
            <a:avLst/>
          </a:prstGeom>
          <a:solidFill>
            <a:schemeClr val="tx2"/>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solidFill>
                <a:prstClr val="black"/>
              </a:solidFill>
            </a:endParaRPr>
          </a:p>
        </p:txBody>
      </p:sp>
      <p:cxnSp>
        <p:nvCxnSpPr>
          <p:cNvPr id="34" name="Straight Connector 33"/>
          <p:cNvCxnSpPr/>
          <p:nvPr/>
        </p:nvCxnSpPr>
        <p:spPr>
          <a:xfrm>
            <a:off x="5137150" y="4376738"/>
            <a:ext cx="0" cy="3444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304800" y="2114550"/>
            <a:ext cx="4725988" cy="688975"/>
          </a:xfrm>
          <a:prstGeom prst="roundRect">
            <a:avLst>
              <a:gd name="adj" fmla="val 105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defTabSz="457200">
              <a:defRPr/>
            </a:pPr>
            <a:r>
              <a:rPr lang="en-US" sz="1400" b="1" dirty="0">
                <a:solidFill>
                  <a:schemeClr val="tx1"/>
                </a:solidFill>
                <a:latin typeface="quicksand"/>
                <a:ea typeface="ＭＳ Ｐゴシック" charset="-128"/>
                <a:cs typeface="quicksand"/>
              </a:rPr>
              <a:t>Online portal </a:t>
            </a:r>
            <a:r>
              <a:rPr lang="en-US" sz="1400" dirty="0">
                <a:solidFill>
                  <a:schemeClr val="tx1"/>
                </a:solidFill>
                <a:latin typeface="quicksand"/>
                <a:ea typeface="ＭＳ Ｐゴシック" charset="-128"/>
                <a:cs typeface="quicksand"/>
              </a:rPr>
              <a:t>to provide </a:t>
            </a:r>
            <a:r>
              <a:rPr lang="en-US" sz="1400" b="1" dirty="0">
                <a:solidFill>
                  <a:schemeClr val="tx1"/>
                </a:solidFill>
                <a:latin typeface="quicksand"/>
                <a:ea typeface="ＭＳ Ｐゴシック" charset="-128"/>
                <a:cs typeface="quicksand"/>
              </a:rPr>
              <a:t>integrated </a:t>
            </a:r>
            <a:r>
              <a:rPr lang="en-US" sz="1400" dirty="0">
                <a:solidFill>
                  <a:schemeClr val="tx1"/>
                </a:solidFill>
                <a:latin typeface="quicksand"/>
                <a:ea typeface="ＭＳ Ｐゴシック" charset="-128"/>
                <a:cs typeface="quicksand"/>
              </a:rPr>
              <a:t>services offered by various national government </a:t>
            </a:r>
            <a:r>
              <a:rPr lang="en-US" sz="1400" b="1" dirty="0">
                <a:solidFill>
                  <a:schemeClr val="tx1"/>
                </a:solidFill>
                <a:latin typeface="quicksand"/>
                <a:ea typeface="ＭＳ Ｐゴシック" charset="-128"/>
                <a:cs typeface="quicksand"/>
              </a:rPr>
              <a:t>ministries</a:t>
            </a:r>
            <a:r>
              <a:rPr lang="en-US" sz="1400" dirty="0">
                <a:solidFill>
                  <a:schemeClr val="tx1"/>
                </a:solidFill>
                <a:latin typeface="quicksand"/>
                <a:ea typeface="ＭＳ Ｐゴシック" charset="-128"/>
                <a:cs typeface="quicksand"/>
              </a:rPr>
              <a:t>, </a:t>
            </a:r>
            <a:r>
              <a:rPr lang="en-US" sz="1400" b="1" dirty="0">
                <a:solidFill>
                  <a:schemeClr val="tx1"/>
                </a:solidFill>
                <a:latin typeface="quicksand"/>
                <a:ea typeface="ＭＳ Ｐゴシック" charset="-128"/>
                <a:cs typeface="quicksand"/>
              </a:rPr>
              <a:t>departments</a:t>
            </a:r>
            <a:r>
              <a:rPr lang="en-US" sz="1400" dirty="0">
                <a:solidFill>
                  <a:schemeClr val="tx1"/>
                </a:solidFill>
                <a:latin typeface="quicksand"/>
                <a:ea typeface="ＭＳ Ｐゴシック" charset="-128"/>
                <a:cs typeface="quicksand"/>
              </a:rPr>
              <a:t> and </a:t>
            </a:r>
            <a:r>
              <a:rPr lang="en-US" sz="1400" b="1" dirty="0">
                <a:solidFill>
                  <a:schemeClr val="tx1"/>
                </a:solidFill>
                <a:latin typeface="quicksand"/>
                <a:ea typeface="ＭＳ Ｐゴシック" charset="-128"/>
                <a:cs typeface="quicksand"/>
              </a:rPr>
              <a:t>agencies</a:t>
            </a:r>
            <a:endParaRPr lang="en-US" sz="1400" dirty="0">
              <a:solidFill>
                <a:schemeClr val="tx1"/>
              </a:solidFill>
              <a:latin typeface="quicksand"/>
              <a:ea typeface="ＭＳ Ｐゴシック" charset="-128"/>
              <a:cs typeface="quicksand"/>
            </a:endParaRPr>
          </a:p>
        </p:txBody>
      </p:sp>
      <p:sp>
        <p:nvSpPr>
          <p:cNvPr id="36" name="Rounded Rectangle 35"/>
          <p:cNvSpPr/>
          <p:nvPr/>
        </p:nvSpPr>
        <p:spPr>
          <a:xfrm>
            <a:off x="304800" y="2867025"/>
            <a:ext cx="4725988" cy="519113"/>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defTabSz="457200">
              <a:defRPr/>
            </a:pPr>
            <a:r>
              <a:rPr lang="en-US" sz="1400" b="1" dirty="0">
                <a:solidFill>
                  <a:schemeClr val="tx1"/>
                </a:solidFill>
                <a:latin typeface="quicksand"/>
                <a:ea typeface="ＭＳ Ｐゴシック" charset="-128"/>
                <a:cs typeface="quicksand"/>
              </a:rPr>
              <a:t>Mobile phone platform</a:t>
            </a:r>
            <a:r>
              <a:rPr lang="en-US" sz="1400" dirty="0">
                <a:solidFill>
                  <a:schemeClr val="tx1"/>
                </a:solidFill>
                <a:latin typeface="quicksand"/>
                <a:ea typeface="ＭＳ Ｐゴシック" charset="-128"/>
                <a:cs typeface="quicksand"/>
              </a:rPr>
              <a:t> to offer </a:t>
            </a:r>
            <a:r>
              <a:rPr lang="en-US" sz="1400" b="1" dirty="0">
                <a:solidFill>
                  <a:schemeClr val="tx1"/>
                </a:solidFill>
                <a:latin typeface="quicksand"/>
                <a:ea typeface="ＭＳ Ｐゴシック" charset="-128"/>
                <a:cs typeface="quicksand"/>
              </a:rPr>
              <a:t>m-government</a:t>
            </a:r>
            <a:r>
              <a:rPr lang="en-US" sz="1400" dirty="0">
                <a:solidFill>
                  <a:schemeClr val="tx1"/>
                </a:solidFill>
                <a:latin typeface="quicksand"/>
                <a:ea typeface="ＭＳ Ｐゴシック" charset="-128"/>
                <a:cs typeface="quicksand"/>
              </a:rPr>
              <a:t> services to citizens </a:t>
            </a:r>
            <a:r>
              <a:rPr lang="en-US" sz="1400" b="1" dirty="0">
                <a:solidFill>
                  <a:schemeClr val="tx1"/>
                </a:solidFill>
                <a:latin typeface="quicksand"/>
                <a:ea typeface="ＭＳ Ｐゴシック" charset="-128"/>
                <a:cs typeface="quicksand"/>
              </a:rPr>
              <a:t>from</a:t>
            </a:r>
            <a:r>
              <a:rPr lang="en-US" sz="1400" dirty="0">
                <a:solidFill>
                  <a:schemeClr val="tx1"/>
                </a:solidFill>
                <a:latin typeface="quicksand"/>
                <a:ea typeface="ＭＳ Ｐゴシック" charset="-128"/>
                <a:cs typeface="quicksand"/>
              </a:rPr>
              <a:t> the convenience of their </a:t>
            </a:r>
            <a:r>
              <a:rPr lang="en-US" sz="1400" b="1" dirty="0">
                <a:solidFill>
                  <a:schemeClr val="tx1"/>
                </a:solidFill>
                <a:latin typeface="quicksand"/>
                <a:ea typeface="ＭＳ Ｐゴシック" charset="-128"/>
                <a:cs typeface="quicksand"/>
              </a:rPr>
              <a:t>mobile phones</a:t>
            </a:r>
            <a:endParaRPr lang="en-US" sz="1400" dirty="0">
              <a:solidFill>
                <a:schemeClr val="tx1"/>
              </a:solidFill>
              <a:latin typeface="quicksand"/>
              <a:ea typeface="ＭＳ Ｐゴシック" charset="-128"/>
              <a:cs typeface="quicksand"/>
            </a:endParaRPr>
          </a:p>
        </p:txBody>
      </p:sp>
      <p:sp>
        <p:nvSpPr>
          <p:cNvPr id="37" name="Rounded Rectangle 36"/>
          <p:cNvSpPr/>
          <p:nvPr/>
        </p:nvSpPr>
        <p:spPr>
          <a:xfrm>
            <a:off x="331788" y="3468688"/>
            <a:ext cx="4725987" cy="693737"/>
          </a:xfrm>
          <a:prstGeom prst="roundRect">
            <a:avLst>
              <a:gd name="adj" fmla="val 105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defTabSz="457200">
              <a:defRPr/>
            </a:pPr>
            <a:r>
              <a:rPr lang="en-US" sz="1400" b="1" dirty="0">
                <a:solidFill>
                  <a:schemeClr val="tx1"/>
                </a:solidFill>
                <a:latin typeface="quicksand"/>
                <a:ea typeface="ＭＳ Ｐゴシック" charset="-128"/>
                <a:cs typeface="quicksand"/>
              </a:rPr>
              <a:t>Call center</a:t>
            </a:r>
            <a:r>
              <a:rPr lang="en-US" sz="1400" dirty="0">
                <a:solidFill>
                  <a:schemeClr val="tx1"/>
                </a:solidFill>
                <a:latin typeface="quicksand"/>
                <a:ea typeface="ＭＳ Ｐゴシック" charset="-128"/>
                <a:cs typeface="quicksand"/>
              </a:rPr>
              <a:t> to provide customer service using a </a:t>
            </a:r>
            <a:r>
              <a:rPr lang="en-US" sz="1400" b="1" dirty="0">
                <a:solidFill>
                  <a:schemeClr val="tx1"/>
                </a:solidFill>
                <a:latin typeface="quicksand"/>
                <a:ea typeface="ＭＳ Ｐゴシック" charset="-128"/>
                <a:cs typeface="quicksand"/>
              </a:rPr>
              <a:t>single dialing prefix</a:t>
            </a:r>
            <a:r>
              <a:rPr lang="en-US" sz="1400" dirty="0">
                <a:solidFill>
                  <a:schemeClr val="tx1"/>
                </a:solidFill>
                <a:latin typeface="quicksand"/>
                <a:ea typeface="ＭＳ Ｐゴシック" charset="-128"/>
                <a:cs typeface="quicksand"/>
              </a:rPr>
              <a:t> that citizens can use to enquire about services offered by different government agencies</a:t>
            </a:r>
          </a:p>
        </p:txBody>
      </p:sp>
      <p:sp>
        <p:nvSpPr>
          <p:cNvPr id="38" name="Rounded Rectangle 37"/>
          <p:cNvSpPr/>
          <p:nvPr/>
        </p:nvSpPr>
        <p:spPr>
          <a:xfrm>
            <a:off x="342900" y="4233863"/>
            <a:ext cx="4725988" cy="628650"/>
          </a:xfrm>
          <a:prstGeom prst="roundRect">
            <a:avLst>
              <a:gd name="adj" fmla="val 105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defTabSz="457200">
              <a:defRPr/>
            </a:pPr>
            <a:r>
              <a:rPr lang="en-US" sz="1400" b="1" dirty="0">
                <a:solidFill>
                  <a:schemeClr val="tx1"/>
                </a:solidFill>
                <a:latin typeface="quicksand"/>
                <a:ea typeface="ＭＳ Ｐゴシック" charset="-128"/>
                <a:cs typeface="quicksand"/>
              </a:rPr>
              <a:t>Unified</a:t>
            </a:r>
            <a:r>
              <a:rPr lang="en-US" sz="1400" dirty="0">
                <a:solidFill>
                  <a:schemeClr val="tx1"/>
                </a:solidFill>
                <a:latin typeface="quicksand"/>
                <a:ea typeface="ＭＳ Ｐゴシック" charset="-128"/>
                <a:cs typeface="quicksand"/>
              </a:rPr>
              <a:t> and </a:t>
            </a:r>
            <a:r>
              <a:rPr lang="en-US" sz="1400" b="1" dirty="0">
                <a:solidFill>
                  <a:schemeClr val="tx1"/>
                </a:solidFill>
                <a:latin typeface="quicksand"/>
                <a:ea typeface="ＭＳ Ｐゴシック" charset="-128"/>
                <a:cs typeface="quicksand"/>
              </a:rPr>
              <a:t>integrated</a:t>
            </a:r>
            <a:r>
              <a:rPr lang="en-US" sz="1400" dirty="0">
                <a:solidFill>
                  <a:schemeClr val="tx1"/>
                </a:solidFill>
                <a:latin typeface="quicksand"/>
                <a:ea typeface="ＭＳ Ｐゴシック" charset="-128"/>
                <a:cs typeface="quicksand"/>
              </a:rPr>
              <a:t> </a:t>
            </a:r>
            <a:r>
              <a:rPr lang="en-US" sz="1400" b="1" dirty="0">
                <a:solidFill>
                  <a:schemeClr val="tx1"/>
                </a:solidFill>
                <a:latin typeface="quicksand"/>
                <a:ea typeface="ＭＳ Ｐゴシック" charset="-128"/>
                <a:cs typeface="quicksand"/>
              </a:rPr>
              <a:t>multi channel payment gateway</a:t>
            </a:r>
            <a:r>
              <a:rPr lang="en-US" sz="1400" dirty="0">
                <a:solidFill>
                  <a:schemeClr val="tx1"/>
                </a:solidFill>
                <a:latin typeface="quicksand"/>
                <a:ea typeface="ＭＳ Ｐゴシック" charset="-128"/>
                <a:cs typeface="quicksand"/>
              </a:rPr>
              <a:t> to facilitate ease of payment for government services through debit cards, m-</a:t>
            </a:r>
            <a:r>
              <a:rPr lang="en-US" sz="1400" dirty="0" err="1">
                <a:solidFill>
                  <a:schemeClr val="tx1"/>
                </a:solidFill>
                <a:latin typeface="quicksand"/>
                <a:ea typeface="ＭＳ Ｐゴシック" charset="-128"/>
                <a:cs typeface="quicksand"/>
              </a:rPr>
              <a:t>pesa</a:t>
            </a:r>
            <a:r>
              <a:rPr lang="en-US" sz="1400" dirty="0">
                <a:solidFill>
                  <a:schemeClr val="tx1"/>
                </a:solidFill>
                <a:latin typeface="quicksand"/>
                <a:ea typeface="ＭＳ Ｐゴシック" charset="-128"/>
                <a:cs typeface="quicksand"/>
              </a:rPr>
              <a:t>, </a:t>
            </a:r>
            <a:r>
              <a:rPr lang="en-US" sz="1400" dirty="0" err="1">
                <a:solidFill>
                  <a:schemeClr val="tx1"/>
                </a:solidFill>
                <a:latin typeface="quicksand"/>
                <a:ea typeface="ＭＳ Ｐゴシック" charset="-128"/>
                <a:cs typeface="quicksand"/>
              </a:rPr>
              <a:t>paypal</a:t>
            </a:r>
            <a:r>
              <a:rPr lang="en-US" sz="1400" dirty="0">
                <a:solidFill>
                  <a:schemeClr val="tx1"/>
                </a:solidFill>
                <a:latin typeface="quicksand"/>
                <a:ea typeface="ＭＳ Ｐゴシック" charset="-128"/>
                <a:cs typeface="quicksand"/>
              </a:rPr>
              <a:t> </a:t>
            </a:r>
            <a:r>
              <a:rPr lang="en-US" sz="1400" dirty="0" err="1">
                <a:solidFill>
                  <a:schemeClr val="tx1"/>
                </a:solidFill>
                <a:latin typeface="quicksand"/>
                <a:ea typeface="ＭＳ Ｐゴシック" charset="-128"/>
                <a:cs typeface="quicksand"/>
              </a:rPr>
              <a:t>etc</a:t>
            </a:r>
            <a:endParaRPr lang="pt-PT" sz="1400" dirty="0">
              <a:solidFill>
                <a:schemeClr val="tx1"/>
              </a:solidFill>
              <a:latin typeface="quicksand"/>
              <a:ea typeface="ＭＳ Ｐゴシック" charset="-128"/>
              <a:cs typeface="quicksand"/>
            </a:endParaRPr>
          </a:p>
        </p:txBody>
      </p:sp>
    </p:spTree>
    <p:extLst>
      <p:ext uri="{BB962C8B-B14F-4D97-AF65-F5344CB8AC3E}">
        <p14:creationId xmlns:p14="http://schemas.microsoft.com/office/powerpoint/2010/main" val="1050564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bwMode="auto">
          <a:xfrm>
            <a:off x="219075" y="882650"/>
            <a:ext cx="8794750" cy="3762375"/>
          </a:xfrm>
          <a:noFill/>
          <a:ln>
            <a:miter lim="800000"/>
            <a:headEnd/>
            <a:tailEnd/>
          </a:ln>
        </p:spPr>
        <p:txBody>
          <a:bodyPr vert="horz" wrap="square" lIns="91440" tIns="45720" rIns="91440" bIns="45720" numCol="1" anchor="t" anchorCtr="0" compatLnSpc="1">
            <a:prstTxWarp prst="textNoShape">
              <a:avLst/>
            </a:prstTxWarp>
          </a:bodyPr>
          <a:lstStyle/>
          <a:p>
            <a:pPr marL="130175" indent="-130175">
              <a:buNone/>
            </a:pPr>
            <a:endParaRPr lang="en-GB" sz="1000" dirty="0"/>
          </a:p>
          <a:p>
            <a:pPr algn="just">
              <a:lnSpc>
                <a:spcPct val="80000"/>
              </a:lnSpc>
            </a:pPr>
            <a:r>
              <a:rPr lang="en-US" sz="1800" dirty="0">
                <a:latin typeface="Tahoma" panose="020B0604030504040204" pitchFamily="34" charset="0"/>
                <a:ea typeface="Tahoma" panose="020B0604030504040204" pitchFamily="34" charset="0"/>
                <a:cs typeface="Tahoma" panose="020B0604030504040204" pitchFamily="34" charset="0"/>
              </a:rPr>
              <a:t>Huduma Kenya Programme is one of the Country’s Vision 2030 flagship project.</a:t>
            </a:r>
          </a:p>
          <a:p>
            <a:pPr marL="0" indent="0" algn="just">
              <a:lnSpc>
                <a:spcPct val="80000"/>
              </a:lnSpc>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pPr>
            <a:r>
              <a:rPr lang="en-US" sz="1800" dirty="0">
                <a:latin typeface="Tahoma" panose="020B0604030504040204" pitchFamily="34" charset="0"/>
                <a:ea typeface="Tahoma" panose="020B0604030504040204" pitchFamily="34" charset="0"/>
                <a:cs typeface="Tahoma" panose="020B0604030504040204" pitchFamily="34" charset="0"/>
              </a:rPr>
              <a:t>Launched by H.E the President  in 2013 during the opening of the first Huduma Centre in Nairobi</a:t>
            </a:r>
          </a:p>
          <a:p>
            <a:pPr marL="0" indent="0" algn="just">
              <a:lnSpc>
                <a:spcPct val="80000"/>
              </a:lnSpc>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pPr>
            <a:r>
              <a:rPr lang="en-US" sz="1800" dirty="0">
                <a:latin typeface="Tahoma" panose="020B0604030504040204" pitchFamily="34" charset="0"/>
                <a:ea typeface="Tahoma" panose="020B0604030504040204" pitchFamily="34" charset="0"/>
                <a:cs typeface="Tahoma" panose="020B0604030504040204" pitchFamily="34" charset="0"/>
              </a:rPr>
              <a:t>Objective is to transform public service delivery by setting high quality standards of service delivery that meet citizen expectations</a:t>
            </a:r>
          </a:p>
          <a:p>
            <a:pPr marL="0" indent="0" algn="just">
              <a:lnSpc>
                <a:spcPct val="80000"/>
              </a:lnSpc>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pPr>
            <a:r>
              <a:rPr lang="en-US" sz="1800" dirty="0">
                <a:latin typeface="Tahoma" panose="020B0604030504040204" pitchFamily="34" charset="0"/>
                <a:ea typeface="Tahoma" panose="020B0604030504040204" pitchFamily="34" charset="0"/>
                <a:cs typeface="Tahoma" panose="020B0604030504040204" pitchFamily="34" charset="0"/>
              </a:rPr>
              <a:t>Governance Framework includes the Huduma Service Delivery Summit Chaired by H.E, the President, Huduma Technical Committee and the Huduma Secretariat</a:t>
            </a:r>
          </a:p>
          <a:p>
            <a:pPr algn="just">
              <a:lnSpc>
                <a:spcPct val="80000"/>
              </a:lnSpc>
            </a:pPr>
            <a:endParaRPr lang="en-US" sz="18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pPr>
            <a:r>
              <a:rPr lang="en-US" sz="1800" dirty="0">
                <a:latin typeface="Tahoma" panose="020B0604030504040204" pitchFamily="34" charset="0"/>
                <a:ea typeface="Tahoma" panose="020B0604030504040204" pitchFamily="34" charset="0"/>
                <a:cs typeface="Tahoma" panose="020B0604030504040204" pitchFamily="34" charset="0"/>
              </a:rPr>
              <a:t>The implementation of the programme is coordinated by Ministry of Public Service, Youth and Gender Affairs jointly with the Ministry of Interior and National Government Coordination</a:t>
            </a:r>
          </a:p>
          <a:p>
            <a:pPr marL="130175" indent="-130175"/>
            <a:endParaRPr lang="en-GB" sz="1600" dirty="0"/>
          </a:p>
        </p:txBody>
      </p:sp>
      <p:sp>
        <p:nvSpPr>
          <p:cNvPr id="3" name="Title 2"/>
          <p:cNvSpPr>
            <a:spLocks noGrp="1"/>
          </p:cNvSpPr>
          <p:nvPr>
            <p:ph type="title"/>
          </p:nvPr>
        </p:nvSpPr>
        <p:spPr>
          <a:xfrm>
            <a:off x="533400" y="209551"/>
            <a:ext cx="7386638" cy="533400"/>
          </a:xfrm>
        </p:spPr>
        <p:txBody>
          <a:bodyPr/>
          <a:lstStyle/>
          <a:p>
            <a:pPr>
              <a:defRPr/>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Huduma Kenya - Background</a:t>
            </a:r>
          </a:p>
        </p:txBody>
      </p:sp>
    </p:spTree>
    <p:extLst>
      <p:ext uri="{BB962C8B-B14F-4D97-AF65-F5344CB8AC3E}">
        <p14:creationId xmlns:p14="http://schemas.microsoft.com/office/powerpoint/2010/main" val="254849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bwMode="auto">
          <a:xfrm>
            <a:off x="228600" y="742950"/>
            <a:ext cx="8794750" cy="40386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600"/>
              </a:spcBef>
              <a:spcAft>
                <a:spcPts val="600"/>
              </a:spcAft>
              <a:buNone/>
            </a:pPr>
            <a:endParaRPr lang="en-GB" sz="1600" dirty="0"/>
          </a:p>
          <a:p>
            <a:pPr lvl="1">
              <a:spcBef>
                <a:spcPts val="600"/>
              </a:spcBef>
              <a:spcAft>
                <a:spcPts val="600"/>
              </a:spcAft>
              <a:buFont typeface="Wingdings" pitchFamily="2" charset="2"/>
              <a:buChar char="§"/>
            </a:pPr>
            <a:r>
              <a:rPr lang="sw-KE" altLang="en-US" sz="1600" dirty="0">
                <a:latin typeface="Tahoma" pitchFamily="34" charset="0"/>
                <a:cs typeface="Tahoma" pitchFamily="34" charset="0"/>
              </a:rPr>
              <a:t>There are 52 centres established since the inception of the programme and are fully operational.</a:t>
            </a:r>
            <a:r>
              <a:rPr lang="en-US" sz="1600" dirty="0">
                <a:latin typeface="Tahoma" panose="020B0604030504040204" pitchFamily="34" charset="0"/>
                <a:ea typeface="Tahoma" panose="020B0604030504040204" pitchFamily="34" charset="0"/>
                <a:cs typeface="Tahoma" panose="020B0604030504040204" pitchFamily="34" charset="0"/>
              </a:rPr>
              <a:t> The Centers  serve on average </a:t>
            </a:r>
            <a:r>
              <a:rPr lang="en-US" sz="1600" b="1" dirty="0">
                <a:latin typeface="Tahoma" panose="020B0604030504040204" pitchFamily="34" charset="0"/>
                <a:ea typeface="Tahoma" panose="020B0604030504040204" pitchFamily="34" charset="0"/>
                <a:cs typeface="Tahoma" panose="020B0604030504040204" pitchFamily="34" charset="0"/>
              </a:rPr>
              <a:t>42,000</a:t>
            </a:r>
            <a:r>
              <a:rPr lang="en-US" sz="1600" dirty="0">
                <a:latin typeface="Tahoma" panose="020B0604030504040204" pitchFamily="34" charset="0"/>
                <a:ea typeface="Tahoma" panose="020B0604030504040204" pitchFamily="34" charset="0"/>
                <a:cs typeface="Tahoma" panose="020B0604030504040204" pitchFamily="34" charset="0"/>
              </a:rPr>
              <a:t> people per day, and has served more </a:t>
            </a:r>
            <a:r>
              <a:rPr lang="en-US" sz="1600" b="1" dirty="0">
                <a:latin typeface="Tahoma" panose="020B0604030504040204" pitchFamily="34" charset="0"/>
                <a:ea typeface="Tahoma" panose="020B0604030504040204" pitchFamily="34" charset="0"/>
                <a:cs typeface="Tahoma" panose="020B0604030504040204" pitchFamily="34" charset="0"/>
              </a:rPr>
              <a:t>15,000,000</a:t>
            </a:r>
            <a:r>
              <a:rPr lang="en-US" sz="1600" dirty="0">
                <a:latin typeface="Tahoma" panose="020B0604030504040204" pitchFamily="34" charset="0"/>
                <a:ea typeface="Tahoma" panose="020B0604030504040204" pitchFamily="34" charset="0"/>
                <a:cs typeface="Tahoma" panose="020B0604030504040204" pitchFamily="34" charset="0"/>
              </a:rPr>
              <a:t>.</a:t>
            </a:r>
            <a:endParaRPr lang="sw-KE" altLang="en-US" sz="1600" dirty="0">
              <a:latin typeface="Tahoma" pitchFamily="34" charset="0"/>
              <a:cs typeface="Tahoma" pitchFamily="34" charset="0"/>
            </a:endParaRPr>
          </a:p>
          <a:p>
            <a:pPr lvl="1">
              <a:spcBef>
                <a:spcPts val="600"/>
              </a:spcBef>
              <a:spcAft>
                <a:spcPts val="600"/>
              </a:spcAft>
              <a:buFont typeface="Wingdings" pitchFamily="2" charset="2"/>
              <a:buChar char="§"/>
            </a:pPr>
            <a:r>
              <a:rPr lang="sw-KE" altLang="en-US" sz="1600" dirty="0">
                <a:latin typeface="Tahoma" pitchFamily="34" charset="0"/>
                <a:cs typeface="Tahoma" pitchFamily="34" charset="0"/>
              </a:rPr>
              <a:t>There are </a:t>
            </a:r>
            <a:r>
              <a:rPr lang="sw-KE" altLang="en-US" sz="1600" b="1" dirty="0">
                <a:latin typeface="Tahoma" pitchFamily="34" charset="0"/>
                <a:cs typeface="Tahoma" pitchFamily="34" charset="0"/>
              </a:rPr>
              <a:t>73</a:t>
            </a:r>
            <a:r>
              <a:rPr lang="sw-KE" altLang="en-US" sz="1600" dirty="0">
                <a:latin typeface="Tahoma" pitchFamily="34" charset="0"/>
                <a:cs typeface="Tahoma" pitchFamily="34" charset="0"/>
              </a:rPr>
              <a:t> services deployed to the different Huduma Services, each of the Centres provide </a:t>
            </a:r>
            <a:r>
              <a:rPr lang="sw-KE" altLang="en-US" sz="1600" b="1" dirty="0">
                <a:latin typeface="Tahoma" pitchFamily="34" charset="0"/>
                <a:cs typeface="Tahoma" pitchFamily="34" charset="0"/>
              </a:rPr>
              <a:t>20-55</a:t>
            </a:r>
            <a:r>
              <a:rPr lang="sw-KE" altLang="en-US" sz="1600" dirty="0">
                <a:latin typeface="Tahoma" pitchFamily="34" charset="0"/>
                <a:cs typeface="Tahoma" pitchFamily="34" charset="0"/>
              </a:rPr>
              <a:t> services from Government agencies.</a:t>
            </a:r>
          </a:p>
          <a:p>
            <a:pPr lvl="1">
              <a:spcBef>
                <a:spcPts val="600"/>
              </a:spcBef>
              <a:spcAft>
                <a:spcPts val="600"/>
              </a:spcAft>
              <a:buFont typeface="Wingdings" pitchFamily="2" charset="2"/>
              <a:buChar char="§"/>
            </a:pPr>
            <a:r>
              <a:rPr lang="en-US" sz="1600" dirty="0">
                <a:latin typeface="Tahoma" pitchFamily="34" charset="0"/>
                <a:cs typeface="Tahoma" pitchFamily="34" charset="0"/>
              </a:rPr>
              <a:t>The Huduma Centers provide  a  range of </a:t>
            </a:r>
            <a:r>
              <a:rPr lang="en-US" sz="1600" b="1" dirty="0">
                <a:latin typeface="Tahoma" pitchFamily="34" charset="0"/>
                <a:cs typeface="Tahoma" pitchFamily="34" charset="0"/>
              </a:rPr>
              <a:t>45</a:t>
            </a:r>
            <a:r>
              <a:rPr lang="en-US" sz="1600" dirty="0">
                <a:latin typeface="Tahoma" pitchFamily="34" charset="0"/>
                <a:cs typeface="Tahoma" pitchFamily="34" charset="0"/>
              </a:rPr>
              <a:t> different Government Services offered by 28 Government Agencies.</a:t>
            </a:r>
          </a:p>
          <a:p>
            <a:pPr lvl="1">
              <a:spcBef>
                <a:spcPts val="600"/>
              </a:spcBef>
              <a:spcAft>
                <a:spcPts val="600"/>
              </a:spcAft>
              <a:buFont typeface="Wingdings" pitchFamily="2" charset="2"/>
              <a:buChar char="§"/>
            </a:pPr>
            <a:r>
              <a:rPr lang="en-GB" sz="1600" dirty="0">
                <a:latin typeface="Tahoma" pitchFamily="34" charset="0"/>
                <a:cs typeface="Tahoma" pitchFamily="34" charset="0"/>
              </a:rPr>
              <a:t>Huduma </a:t>
            </a:r>
            <a:r>
              <a:rPr lang="en-GB" sz="1600" dirty="0" err="1">
                <a:latin typeface="Tahoma" pitchFamily="34" charset="0"/>
                <a:cs typeface="Tahoma" pitchFamily="34" charset="0"/>
              </a:rPr>
              <a:t>Mashinani</a:t>
            </a:r>
            <a:r>
              <a:rPr lang="en-GB" sz="1600" dirty="0">
                <a:latin typeface="Tahoma" pitchFamily="34" charset="0"/>
                <a:cs typeface="Tahoma" pitchFamily="34" charset="0"/>
              </a:rPr>
              <a:t> outreaches in </a:t>
            </a:r>
            <a:r>
              <a:rPr lang="en-GB" sz="1600" b="1" dirty="0">
                <a:latin typeface="Tahoma" pitchFamily="34" charset="0"/>
                <a:cs typeface="Tahoma" pitchFamily="34" charset="0"/>
              </a:rPr>
              <a:t>141</a:t>
            </a:r>
            <a:r>
              <a:rPr lang="en-GB" sz="1600" dirty="0">
                <a:latin typeface="Tahoma" pitchFamily="34" charset="0"/>
                <a:cs typeface="Tahoma" pitchFamily="34" charset="0"/>
              </a:rPr>
              <a:t> pilot Sub Counties have reached 700,000 people in the rural areas reducing cost of services</a:t>
            </a:r>
            <a:r>
              <a:rPr lang="en-GB" sz="1600" dirty="0">
                <a:solidFill>
                  <a:srgbClr val="FF0000"/>
                </a:solidFill>
                <a:latin typeface="Tahoma" pitchFamily="34" charset="0"/>
                <a:cs typeface="Tahoma" pitchFamily="34" charset="0"/>
              </a:rPr>
              <a:t>.</a:t>
            </a:r>
            <a:endParaRPr lang="en-US" sz="1600" dirty="0">
              <a:solidFill>
                <a:srgbClr val="FF0000"/>
              </a:solidFill>
              <a:latin typeface="Tahoma" pitchFamily="34" charset="0"/>
              <a:cs typeface="Tahoma" pitchFamily="34" charset="0"/>
            </a:endParaRPr>
          </a:p>
          <a:p>
            <a:pPr lvl="1">
              <a:buFont typeface="Wingdings" pitchFamily="2" charset="2"/>
              <a:buChar char="§"/>
            </a:pPr>
            <a:endParaRPr lang="sw-KE" altLang="en-US" sz="3257" dirty="0">
              <a:latin typeface="Tahoma" pitchFamily="34" charset="0"/>
              <a:cs typeface="Tahoma" pitchFamily="34" charset="0"/>
            </a:endParaRPr>
          </a:p>
          <a:p>
            <a:pPr marL="1143000" lvl="0" indent="-1143000">
              <a:lnSpc>
                <a:spcPct val="120000"/>
              </a:lnSpc>
              <a:buFont typeface="+mj-lt"/>
              <a:buAutoNum type="arabicPeriod"/>
            </a:pPr>
            <a:endParaRPr lang="en-US" sz="2300" dirty="0">
              <a:latin typeface="Tahoma" panose="020B0604030504040204" pitchFamily="34" charset="0"/>
              <a:ea typeface="Tahoma" panose="020B0604030504040204" pitchFamily="34" charset="0"/>
              <a:cs typeface="Tahoma" panose="020B0604030504040204" pitchFamily="34" charset="0"/>
            </a:endParaRPr>
          </a:p>
          <a:p>
            <a:pPr marL="130175" indent="-130175"/>
            <a:endParaRPr lang="en-GB" dirty="0"/>
          </a:p>
        </p:txBody>
      </p:sp>
      <p:sp>
        <p:nvSpPr>
          <p:cNvPr id="3" name="Title 2"/>
          <p:cNvSpPr>
            <a:spLocks noGrp="1"/>
          </p:cNvSpPr>
          <p:nvPr>
            <p:ph type="title"/>
          </p:nvPr>
        </p:nvSpPr>
        <p:spPr>
          <a:xfrm>
            <a:off x="533400" y="303213"/>
            <a:ext cx="7386638" cy="377825"/>
          </a:xfrm>
        </p:spPr>
        <p:txBody>
          <a:bodyPr/>
          <a:lstStyle/>
          <a:p>
            <a:pPr>
              <a:defRPr/>
            </a:pP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Huduma Kenya - Current Status</a:t>
            </a:r>
          </a:p>
        </p:txBody>
      </p:sp>
    </p:spTree>
    <p:extLst>
      <p:ext uri="{BB962C8B-B14F-4D97-AF65-F5344CB8AC3E}">
        <p14:creationId xmlns:p14="http://schemas.microsoft.com/office/powerpoint/2010/main" val="58161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355600" y="179388"/>
            <a:ext cx="8524875" cy="585787"/>
          </a:xfrm>
        </p:spPr>
        <p:txBody>
          <a:bodyPr/>
          <a:lstStyle/>
          <a:p>
            <a:r>
              <a:rPr lang="en-US" sz="2800" b="1" dirty="0">
                <a:solidFill>
                  <a:srgbClr val="FF0000"/>
                </a:solidFill>
                <a:latin typeface="Tahoma" pitchFamily="34" charset="0"/>
                <a:ea typeface="ＭＳ Ｐゴシック" pitchFamily="34" charset="-128"/>
                <a:cs typeface="Tahoma" pitchFamily="34" charset="0"/>
              </a:rPr>
              <a:t>Huduma Kenya –Benefits and innovations</a:t>
            </a:r>
          </a:p>
        </p:txBody>
      </p:sp>
      <p:sp>
        <p:nvSpPr>
          <p:cNvPr id="3" name="Content Placeholder 2"/>
          <p:cNvSpPr>
            <a:spLocks noGrp="1"/>
          </p:cNvSpPr>
          <p:nvPr>
            <p:ph idx="1"/>
          </p:nvPr>
        </p:nvSpPr>
        <p:spPr>
          <a:xfrm>
            <a:off x="228600" y="1047750"/>
            <a:ext cx="8613775" cy="3987800"/>
          </a:xfrm>
        </p:spPr>
        <p:txBody>
          <a:bodyPr>
            <a:normAutofit fontScale="92500"/>
          </a:bodyPr>
          <a:lstStyle/>
          <a:p>
            <a:pPr>
              <a:spcBef>
                <a:spcPts val="600"/>
              </a:spcBef>
              <a:spcAft>
                <a:spcPts val="600"/>
              </a:spcAft>
              <a:buClrTx/>
              <a:buSzPct val="120000"/>
              <a:buFont typeface="Wingdings" pitchFamily="2" charset="2"/>
              <a:buChar char="§"/>
              <a:defRPr/>
            </a:pPr>
            <a:r>
              <a:rPr lang="en-GB" sz="1700" dirty="0">
                <a:latin typeface="Tahoma" panose="020B0604030504040204" pitchFamily="34" charset="0"/>
                <a:ea typeface="Tahoma" panose="020B0604030504040204" pitchFamily="34" charset="0"/>
                <a:cs typeface="Tahoma" panose="020B0604030504040204" pitchFamily="34" charset="0"/>
              </a:rPr>
              <a:t>Integration and seamless collaboration of the </a:t>
            </a:r>
            <a:r>
              <a:rPr lang="en-US" sz="1700" b="1" dirty="0">
                <a:solidFill>
                  <a:srgbClr val="000000"/>
                </a:solidFill>
                <a:latin typeface="Tahoma" panose="020B0604030504040204" pitchFamily="34" charset="0"/>
                <a:ea typeface="Tahoma" panose="020B0604030504040204" pitchFamily="34" charset="0"/>
                <a:cs typeface="Tahoma" panose="020B0604030504040204" pitchFamily="34" charset="0"/>
              </a:rPr>
              <a:t>45 </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services deployed from </a:t>
            </a:r>
            <a:r>
              <a:rPr lang="en-US" sz="1700" b="1" dirty="0">
                <a:solidFill>
                  <a:srgbClr val="000000"/>
                </a:solidFill>
                <a:latin typeface="Tahoma" panose="020B0604030504040204" pitchFamily="34" charset="0"/>
                <a:ea typeface="Tahoma" panose="020B0604030504040204" pitchFamily="34" charset="0"/>
                <a:cs typeface="Tahoma" panose="020B0604030504040204" pitchFamily="34" charset="0"/>
              </a:rPr>
              <a:t>28</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 Ministries, Departments and Agencies</a:t>
            </a:r>
            <a:r>
              <a:rPr lang="en-GB" sz="1700" dirty="0">
                <a:latin typeface="Tahoma" panose="020B0604030504040204" pitchFamily="34" charset="0"/>
                <a:ea typeface="Tahoma" panose="020B0604030504040204" pitchFamily="34" charset="0"/>
                <a:cs typeface="Tahoma" panose="020B0604030504040204" pitchFamily="34" charset="0"/>
              </a:rPr>
              <a:t> government agencies present a single window to the citizen</a:t>
            </a:r>
          </a:p>
          <a:p>
            <a:pPr>
              <a:spcBef>
                <a:spcPts val="600"/>
              </a:spcBef>
              <a:spcAft>
                <a:spcPts val="600"/>
              </a:spcAft>
              <a:buClrTx/>
              <a:buSzPct val="120000"/>
              <a:buFont typeface="Wingdings" pitchFamily="2" charset="2"/>
              <a:buChar char="§"/>
              <a:defRPr/>
            </a:pPr>
            <a:r>
              <a:rPr lang="en-GB" sz="1700" dirty="0">
                <a:latin typeface="Tahoma" panose="020B0604030504040204" pitchFamily="34" charset="0"/>
                <a:ea typeface="Tahoma" panose="020B0604030504040204" pitchFamily="34" charset="0"/>
                <a:cs typeface="Tahoma" panose="020B0604030504040204" pitchFamily="34" charset="0"/>
              </a:rPr>
              <a:t>Re-engineering of services has resulted in improved efficiency and working practices </a:t>
            </a:r>
          </a:p>
          <a:p>
            <a:pPr>
              <a:spcBef>
                <a:spcPts val="600"/>
              </a:spcBef>
              <a:spcAft>
                <a:spcPts val="600"/>
              </a:spcAft>
              <a:buClrTx/>
              <a:buSzPct val="120000"/>
              <a:buFont typeface="Wingdings" pitchFamily="2" charset="2"/>
              <a:buChar char="§"/>
              <a:defRPr/>
            </a:pPr>
            <a:r>
              <a:rPr lang="en-GB" sz="1700" dirty="0">
                <a:latin typeface="Tahoma" panose="020B0604030504040204" pitchFamily="34" charset="0"/>
                <a:ea typeface="Tahoma" panose="020B0604030504040204" pitchFamily="34" charset="0"/>
                <a:cs typeface="Tahoma" panose="020B0604030504040204" pitchFamily="34" charset="0"/>
              </a:rPr>
              <a:t>Integration of back-end data and systems</a:t>
            </a:r>
            <a:r>
              <a:rPr lang="en-US" sz="1700" dirty="0">
                <a:latin typeface="Tahoma" panose="020B0604030504040204" pitchFamily="34" charset="0"/>
                <a:ea typeface="Tahoma" panose="020B0604030504040204" pitchFamily="34" charset="0"/>
                <a:cs typeface="Tahoma" panose="020B0604030504040204" pitchFamily="34" charset="0"/>
              </a:rPr>
              <a:t> </a:t>
            </a:r>
            <a:r>
              <a:rPr lang="en-GB" sz="1700" dirty="0">
                <a:latin typeface="Tahoma" panose="020B0604030504040204" pitchFamily="34" charset="0"/>
                <a:ea typeface="Tahoma" panose="020B0604030504040204" pitchFamily="34" charset="0"/>
                <a:cs typeface="Tahoma" panose="020B0604030504040204" pitchFamily="34" charset="0"/>
              </a:rPr>
              <a:t>has led to standardisation of services delivered at Huduma Centres.</a:t>
            </a:r>
          </a:p>
          <a:p>
            <a:pPr>
              <a:spcBef>
                <a:spcPts val="600"/>
              </a:spcBef>
              <a:spcAft>
                <a:spcPts val="600"/>
              </a:spcAft>
              <a:buClrTx/>
              <a:buSzPct val="120000"/>
              <a:buFont typeface="Wingdings" pitchFamily="2" charset="2"/>
              <a:buChar char="§"/>
              <a:defRPr/>
            </a:pPr>
            <a:r>
              <a:rPr lang="en-GB" sz="1700" dirty="0">
                <a:latin typeface="Tahoma" panose="020B0604030504040204" pitchFamily="34" charset="0"/>
                <a:ea typeface="Tahoma" panose="020B0604030504040204" pitchFamily="34" charset="0"/>
                <a:cs typeface="Tahoma" panose="020B0604030504040204" pitchFamily="34" charset="0"/>
              </a:rPr>
              <a:t>Business analytics provide a  monitoring framework for continuous  service standards against set benchmarks</a:t>
            </a:r>
          </a:p>
          <a:p>
            <a:pPr>
              <a:spcBef>
                <a:spcPts val="600"/>
              </a:spcBef>
              <a:spcAft>
                <a:spcPts val="600"/>
              </a:spcAft>
              <a:buClrTx/>
              <a:buSzPct val="120000"/>
              <a:buFont typeface="Wingdings" pitchFamily="2" charset="2"/>
              <a:buChar char="§"/>
              <a:defRPr/>
            </a:pPr>
            <a:r>
              <a:rPr lang="en-GB" sz="1700" dirty="0">
                <a:latin typeface="Tahoma" panose="020B0604030504040204" pitchFamily="34" charset="0"/>
                <a:ea typeface="Tahoma" panose="020B0604030504040204" pitchFamily="34" charset="0"/>
                <a:cs typeface="Tahoma" panose="020B0604030504040204" pitchFamily="34" charset="0"/>
              </a:rPr>
              <a:t>Robust back-end operations ensure customers can access services with simplicity</a:t>
            </a:r>
          </a:p>
          <a:p>
            <a:pPr>
              <a:spcBef>
                <a:spcPts val="600"/>
              </a:spcBef>
              <a:spcAft>
                <a:spcPts val="600"/>
              </a:spcAft>
              <a:buClrTx/>
              <a:buSzPct val="120000"/>
              <a:buFont typeface="Wingdings" pitchFamily="2" charset="2"/>
              <a:buChar char="§"/>
              <a:defRPr/>
            </a:pPr>
            <a:r>
              <a:rPr lang="en-GB" sz="1700" dirty="0">
                <a:latin typeface="Tahoma" panose="020B0604030504040204" pitchFamily="34" charset="0"/>
                <a:ea typeface="Tahoma" panose="020B0604030504040204" pitchFamily="34" charset="0"/>
                <a:cs typeface="Tahoma" panose="020B0604030504040204" pitchFamily="34" charset="0"/>
              </a:rPr>
              <a:t>Ticket and queue systems promotes transparency and equity in service delivery  for all</a:t>
            </a:r>
          </a:p>
          <a:p>
            <a:pPr>
              <a:spcBef>
                <a:spcPts val="600"/>
              </a:spcBef>
              <a:spcAft>
                <a:spcPts val="600"/>
              </a:spcAft>
              <a:buClrTx/>
              <a:buSzPct val="120000"/>
              <a:buFont typeface="Wingdings" pitchFamily="2" charset="2"/>
              <a:buChar char="§"/>
              <a:defRPr/>
            </a:pPr>
            <a:r>
              <a:rPr lang="en-US" altLang="en-US" sz="1700" dirty="0">
                <a:latin typeface="Tahoma" panose="020B0604030504040204" pitchFamily="34" charset="0"/>
                <a:ea typeface="Tahoma" panose="020B0604030504040204" pitchFamily="34" charset="0"/>
                <a:cs typeface="Tahoma" panose="020B0604030504040204" pitchFamily="34" charset="0"/>
              </a:rPr>
              <a:t>Electronic Payment Management System facilitate transparent payment of fees/charges. </a:t>
            </a:r>
            <a:endPar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buClrTx/>
              <a:buSzPct val="120000"/>
              <a:buFont typeface="Wingdings" pitchFamily="2" charset="2"/>
              <a:buChar cha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63550" lvl="1" indent="-407988">
              <a:buFont typeface="Wingdings 2" charset="0"/>
              <a:buNone/>
              <a:defRPr/>
            </a:pPr>
            <a:endParaRPr lang="en-US" sz="2000" dirty="0">
              <a:solidFill>
                <a:srgbClr val="000000"/>
              </a:solidFill>
            </a:endParaRPr>
          </a:p>
          <a:p>
            <a:pPr marL="742950" lvl="2" indent="-342900">
              <a:buFont typeface="Wingdings" charset="0"/>
              <a:buNone/>
              <a:defRPr/>
            </a:pPr>
            <a:endParaRPr lang="en-US" sz="2000" dirty="0">
              <a:solidFill>
                <a:srgbClr val="000000"/>
              </a:solidFill>
            </a:endParaRPr>
          </a:p>
          <a:p>
            <a:pPr marL="463550" lvl="1" indent="-407988">
              <a:buFont typeface="Wingdings 2" charset="0"/>
              <a:buNone/>
              <a:defRPr/>
            </a:pPr>
            <a:endParaRPr lang="en-US" sz="2000" dirty="0">
              <a:solidFill>
                <a:srgbClr val="000000"/>
              </a:solidFill>
            </a:endParaRPr>
          </a:p>
          <a:p>
            <a:pPr marL="463550" lvl="1" indent="-407988">
              <a:buFont typeface="Wingdings 2" charset="0"/>
              <a:buNone/>
              <a:defRPr/>
            </a:pPr>
            <a:endParaRPr lang="en-US" sz="2000" dirty="0">
              <a:solidFill>
                <a:srgbClr val="000000"/>
              </a:solidFill>
            </a:endParaRPr>
          </a:p>
          <a:p>
            <a:pPr marL="463550" lvl="1" indent="-407988">
              <a:buFont typeface="Wingdings 2" charset="0"/>
              <a:buNone/>
              <a:defRPr/>
            </a:pPr>
            <a:endParaRPr lang="en-US" sz="2000" dirty="0">
              <a:solidFill>
                <a:srgbClr val="000000"/>
              </a:solidFill>
            </a:endParaRPr>
          </a:p>
          <a:p>
            <a:pPr marL="514350" indent="-514350">
              <a:buFont typeface="Wingdings" charset="0"/>
              <a:buNone/>
              <a:defRPr/>
            </a:pPr>
            <a:endParaRPr lang="en-US" sz="2000" dirty="0">
              <a:solidFill>
                <a:srgbClr val="000000"/>
              </a:solidFill>
            </a:endParaRPr>
          </a:p>
          <a:p>
            <a:pPr marL="514350" indent="-514350">
              <a:buFont typeface="Wingdings" charset="0"/>
              <a:buNone/>
              <a:defRPr/>
            </a:pPr>
            <a:endParaRPr lang="en-US" sz="2000" dirty="0">
              <a:solidFill>
                <a:srgbClr val="000000"/>
              </a:solidFill>
            </a:endParaRPr>
          </a:p>
        </p:txBody>
      </p:sp>
    </p:spTree>
    <p:extLst>
      <p:ext uri="{BB962C8B-B14F-4D97-AF65-F5344CB8AC3E}">
        <p14:creationId xmlns:p14="http://schemas.microsoft.com/office/powerpoint/2010/main" val="346423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bwMode="auto">
          <a:xfrm>
            <a:off x="219075" y="882650"/>
            <a:ext cx="8794750" cy="3762375"/>
          </a:xfrm>
          <a:noFill/>
          <a:ln>
            <a:miter lim="800000"/>
            <a:headEnd/>
            <a:tailEnd/>
          </a:ln>
        </p:spPr>
        <p:txBody>
          <a:bodyPr vert="horz" wrap="square" lIns="91440" tIns="45720" rIns="91440" bIns="45720" numCol="1" anchor="t" anchorCtr="0" compatLnSpc="1">
            <a:prstTxWarp prst="textNoShape">
              <a:avLst/>
            </a:prstTxWarp>
          </a:bodyPr>
          <a:lstStyle/>
          <a:p>
            <a:pPr marL="130175" indent="-130175"/>
            <a:endParaRPr lang="en-GB" dirty="0"/>
          </a:p>
          <a:p>
            <a:pPr marL="0" indent="0">
              <a:buNone/>
            </a:pPr>
            <a:endParaRPr lang="en-GB" dirty="0"/>
          </a:p>
        </p:txBody>
      </p:sp>
      <p:sp>
        <p:nvSpPr>
          <p:cNvPr id="3" name="Title 2"/>
          <p:cNvSpPr>
            <a:spLocks noGrp="1"/>
          </p:cNvSpPr>
          <p:nvPr>
            <p:ph type="title"/>
          </p:nvPr>
        </p:nvSpPr>
        <p:spPr>
          <a:xfrm>
            <a:off x="533400" y="303213"/>
            <a:ext cx="7386638" cy="377825"/>
          </a:xfrm>
        </p:spPr>
        <p:txBody>
          <a:bodyPr/>
          <a:lstStyle/>
          <a:p>
            <a:pPr>
              <a:defRPr/>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Transforming Public Service Delivery</a:t>
            </a:r>
          </a:p>
        </p:txBody>
      </p:sp>
      <p:graphicFrame>
        <p:nvGraphicFramePr>
          <p:cNvPr id="4" name="Content Placeholder 3"/>
          <p:cNvGraphicFramePr>
            <a:graphicFrameLocks/>
          </p:cNvGraphicFramePr>
          <p:nvPr>
            <p:extLst/>
          </p:nvPr>
        </p:nvGraphicFramePr>
        <p:xfrm>
          <a:off x="152400" y="140858"/>
          <a:ext cx="8915400" cy="4924078"/>
        </p:xfrm>
        <a:graphic>
          <a:graphicData uri="http://schemas.openxmlformats.org/drawingml/2006/table">
            <a:tbl>
              <a:tblPr firstRow="1" bandRow="1">
                <a:tableStyleId>{5C22544A-7EE6-4342-B048-85BDC9FD1C3A}</a:tableStyleId>
              </a:tblPr>
              <a:tblGrid>
                <a:gridCol w="706268">
                  <a:extLst>
                    <a:ext uri="{9D8B030D-6E8A-4147-A177-3AD203B41FA5}">
                      <a16:colId xmlns:a16="http://schemas.microsoft.com/office/drawing/2014/main" val="20000"/>
                    </a:ext>
                  </a:extLst>
                </a:gridCol>
                <a:gridCol w="3865732">
                  <a:extLst>
                    <a:ext uri="{9D8B030D-6E8A-4147-A177-3AD203B41FA5}">
                      <a16:colId xmlns:a16="http://schemas.microsoft.com/office/drawing/2014/main" val="20001"/>
                    </a:ext>
                  </a:extLst>
                </a:gridCol>
                <a:gridCol w="558282">
                  <a:extLst>
                    <a:ext uri="{9D8B030D-6E8A-4147-A177-3AD203B41FA5}">
                      <a16:colId xmlns:a16="http://schemas.microsoft.com/office/drawing/2014/main" val="20002"/>
                    </a:ext>
                  </a:extLst>
                </a:gridCol>
                <a:gridCol w="3785118">
                  <a:extLst>
                    <a:ext uri="{9D8B030D-6E8A-4147-A177-3AD203B41FA5}">
                      <a16:colId xmlns:a16="http://schemas.microsoft.com/office/drawing/2014/main" val="20003"/>
                    </a:ext>
                  </a:extLst>
                </a:gridCol>
              </a:tblGrid>
              <a:tr h="325433">
                <a:tc gridSpan="4">
                  <a:txBody>
                    <a:bodyPr/>
                    <a:lstStyle/>
                    <a:p>
                      <a:pPr algn="ctr"/>
                      <a:r>
                        <a:rPr lang="en-US" sz="1500" dirty="0"/>
                        <a:t>GOVERNMENT</a:t>
                      </a:r>
                      <a:r>
                        <a:rPr lang="en-US" sz="1500" baseline="0" dirty="0"/>
                        <a:t> SERVICES DEPLOYED AT </a:t>
                      </a:r>
                      <a:r>
                        <a:rPr lang="en-US" sz="1500" dirty="0"/>
                        <a:t>HUDUMA</a:t>
                      </a:r>
                      <a:r>
                        <a:rPr lang="en-US" sz="1500" baseline="0" dirty="0"/>
                        <a:t> CENTRES </a:t>
                      </a:r>
                      <a:endParaRPr lang="en-US" sz="1500" dirty="0"/>
                    </a:p>
                  </a:txBody>
                  <a:tcPr/>
                </a:tc>
                <a:tc hMerge="1">
                  <a:txBody>
                    <a:bodyPr/>
                    <a:lstStyle/>
                    <a:p>
                      <a:endParaRPr lang="en-US" sz="1500" dirty="0"/>
                    </a:p>
                  </a:txBody>
                  <a:tcPr/>
                </a:tc>
                <a:tc hMerge="1">
                  <a:txBody>
                    <a:bodyPr/>
                    <a:lstStyle/>
                    <a:p>
                      <a:endParaRPr lang="en-US" dirty="0"/>
                    </a:p>
                  </a:txBody>
                  <a:tcPr/>
                </a:tc>
                <a:tc hMerge="1">
                  <a:txBody>
                    <a:bodyPr/>
                    <a:lstStyle/>
                    <a:p>
                      <a:endParaRPr lang="en-US" sz="1500" b="1" dirty="0"/>
                    </a:p>
                  </a:txBody>
                  <a:tcPr/>
                </a:tc>
                <a:extLst>
                  <a:ext uri="{0D108BD9-81ED-4DB2-BD59-A6C34878D82A}">
                    <a16:rowId xmlns:a16="http://schemas.microsoft.com/office/drawing/2014/main" val="10000"/>
                  </a:ext>
                </a:extLst>
              </a:tr>
              <a:tr h="318012">
                <a:tc>
                  <a:txBody>
                    <a:bodyPr/>
                    <a:lstStyle/>
                    <a:p>
                      <a:pPr marL="0" lvl="0" indent="0">
                        <a:buFont typeface="+mj-lt"/>
                        <a:buNone/>
                      </a:pPr>
                      <a:r>
                        <a:rPr lang="en-US" sz="1400" dirty="0">
                          <a:latin typeface="Tahoma" pitchFamily="34" charset="0"/>
                          <a:ea typeface="Tahoma" pitchFamily="34" charset="0"/>
                          <a:cs typeface="Tahoma" pitchFamily="34" charset="0"/>
                        </a:rPr>
                        <a:t>1.</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Duplicate Identity Card</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13.</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HELB services</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18012">
                <a:tc>
                  <a:txBody>
                    <a:bodyPr/>
                    <a:lstStyle/>
                    <a:p>
                      <a:pPr marL="0" lvl="0" indent="0">
                        <a:buFont typeface="+mj-lt"/>
                        <a:buNone/>
                      </a:pPr>
                      <a:r>
                        <a:rPr lang="en-US" sz="1400" dirty="0">
                          <a:latin typeface="Tahoma" pitchFamily="34" charset="0"/>
                          <a:ea typeface="Tahoma" pitchFamily="34" charset="0"/>
                          <a:cs typeface="Tahoma" pitchFamily="34" charset="0"/>
                        </a:rPr>
                        <a:t>2.</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Issuance of Birth Certificates</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14.</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Kenya Film</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18274">
                <a:tc>
                  <a:txBody>
                    <a:bodyPr/>
                    <a:lstStyle/>
                    <a:p>
                      <a:pPr marL="0" lvl="0" indent="0">
                        <a:buFont typeface="+mj-lt"/>
                        <a:buNone/>
                      </a:pPr>
                      <a:r>
                        <a:rPr lang="en-US" sz="1400" dirty="0">
                          <a:latin typeface="Tahoma" pitchFamily="34" charset="0"/>
                          <a:ea typeface="Tahoma" pitchFamily="34" charset="0"/>
                          <a:cs typeface="Tahoma" pitchFamily="34" charset="0"/>
                        </a:rPr>
                        <a:t>3.</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Franking of Stamp Duty Documents</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15.</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National Cohesion and Integration</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378585">
                <a:tc>
                  <a:txBody>
                    <a:bodyPr/>
                    <a:lstStyle/>
                    <a:p>
                      <a:pPr marL="0" lvl="0" indent="0">
                        <a:buFont typeface="+mj-lt"/>
                        <a:buNone/>
                      </a:pPr>
                      <a:r>
                        <a:rPr lang="en-US" sz="1400" dirty="0">
                          <a:latin typeface="Tahoma" pitchFamily="34" charset="0"/>
                          <a:ea typeface="Tahoma" pitchFamily="34" charset="0"/>
                          <a:cs typeface="Tahoma" pitchFamily="34" charset="0"/>
                        </a:rPr>
                        <a:t>4.</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Registration of Self Help Groups and CBOs</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16.</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Health services</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378585">
                <a:tc>
                  <a:txBody>
                    <a:bodyPr/>
                    <a:lstStyle/>
                    <a:p>
                      <a:pPr marL="0" lvl="0" indent="0">
                        <a:buFont typeface="+mj-lt"/>
                        <a:buNone/>
                      </a:pPr>
                      <a:r>
                        <a:rPr lang="en-US" sz="1400" dirty="0">
                          <a:latin typeface="Tahoma" pitchFamily="34" charset="0"/>
                          <a:ea typeface="Tahoma" pitchFamily="34" charset="0"/>
                          <a:cs typeface="Tahoma" pitchFamily="34" charset="0"/>
                        </a:rPr>
                        <a:t>5.</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Registration of Welfare Societies</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17.</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Electricity services</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427972">
                <a:tc>
                  <a:txBody>
                    <a:bodyPr/>
                    <a:lstStyle/>
                    <a:p>
                      <a:pPr marL="0" lvl="0" indent="0">
                        <a:buFont typeface="+mj-lt"/>
                        <a:buNone/>
                      </a:pPr>
                      <a:r>
                        <a:rPr lang="en-US" sz="1400" dirty="0">
                          <a:latin typeface="Tahoma" pitchFamily="34" charset="0"/>
                          <a:ea typeface="Tahoma" pitchFamily="34" charset="0"/>
                          <a:cs typeface="Tahoma" pitchFamily="34" charset="0"/>
                        </a:rPr>
                        <a:t>6.</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Name Search and Reservation</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18.</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Voter Registration (IEBC)</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329199">
                <a:tc>
                  <a:txBody>
                    <a:bodyPr/>
                    <a:lstStyle/>
                    <a:p>
                      <a:pPr marL="0" lvl="0" indent="0">
                        <a:buFont typeface="+mj-lt"/>
                        <a:buNone/>
                      </a:pPr>
                      <a:r>
                        <a:rPr lang="en-US" sz="1400" dirty="0">
                          <a:latin typeface="Tahoma" pitchFamily="34" charset="0"/>
                          <a:ea typeface="Tahoma" pitchFamily="34" charset="0"/>
                          <a:cs typeface="Tahoma" pitchFamily="34" charset="0"/>
                        </a:rPr>
                        <a:t>7.</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Registration of Business Name</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19.</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AGPO certificate</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318012">
                <a:tc>
                  <a:txBody>
                    <a:bodyPr/>
                    <a:lstStyle/>
                    <a:p>
                      <a:pPr marL="0" lvl="0" indent="0">
                        <a:buFont typeface="+mj-lt"/>
                        <a:buNone/>
                      </a:pPr>
                      <a:r>
                        <a:rPr lang="en-US" sz="1400" dirty="0">
                          <a:latin typeface="Tahoma" pitchFamily="34" charset="0"/>
                          <a:ea typeface="Tahoma" pitchFamily="34" charset="0"/>
                          <a:cs typeface="Tahoma" pitchFamily="34" charset="0"/>
                        </a:rPr>
                        <a:t>8.</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Issuance of Police Abstract</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20.</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Ombudsman</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427972">
                <a:tc>
                  <a:txBody>
                    <a:bodyPr/>
                    <a:lstStyle/>
                    <a:p>
                      <a:pPr marL="0" lvl="0" indent="0">
                        <a:buFont typeface="+mj-lt"/>
                        <a:buNone/>
                      </a:pPr>
                      <a:r>
                        <a:rPr lang="en-US" sz="1400" dirty="0">
                          <a:latin typeface="Tahoma" pitchFamily="34" charset="0"/>
                          <a:ea typeface="Tahoma" pitchFamily="34" charset="0"/>
                          <a:cs typeface="Tahoma" pitchFamily="34" charset="0"/>
                        </a:rPr>
                        <a:t>9.</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Issuance of Certificate of Good Conduct</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21.</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EACC services</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318012">
                <a:tc>
                  <a:txBody>
                    <a:bodyPr/>
                    <a:lstStyle/>
                    <a:p>
                      <a:pPr marL="0" lvl="0" indent="0">
                        <a:buFont typeface="+mj-lt"/>
                        <a:buNone/>
                      </a:pPr>
                      <a:r>
                        <a:rPr lang="en-US" sz="1400" dirty="0">
                          <a:latin typeface="Tahoma" pitchFamily="34" charset="0"/>
                          <a:ea typeface="Tahoma" pitchFamily="34" charset="0"/>
                          <a:cs typeface="Tahoma" pitchFamily="34" charset="0"/>
                        </a:rPr>
                        <a:t>10.</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NSSF services</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22.</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Pensions</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0"/>
                  </a:ext>
                </a:extLst>
              </a:tr>
              <a:tr h="318012">
                <a:tc>
                  <a:txBody>
                    <a:bodyPr/>
                    <a:lstStyle/>
                    <a:p>
                      <a:pPr marL="0" lvl="0" indent="0">
                        <a:buFont typeface="+mj-lt"/>
                        <a:buNone/>
                      </a:pPr>
                      <a:r>
                        <a:rPr lang="en-US" sz="1400" dirty="0">
                          <a:latin typeface="Tahoma" pitchFamily="34" charset="0"/>
                          <a:ea typeface="Tahoma" pitchFamily="34" charset="0"/>
                          <a:cs typeface="Tahoma" pitchFamily="34" charset="0"/>
                        </a:rPr>
                        <a:t>11.</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NHIF services</a:t>
                      </a:r>
                      <a:endParaRPr lang="en-US" sz="1400" dirty="0">
                        <a:effectLst/>
                        <a:latin typeface="Calibri"/>
                        <a:ea typeface="Times New Roman"/>
                        <a:cs typeface="Times New Roman"/>
                      </a:endParaRPr>
                    </a:p>
                  </a:txBody>
                  <a:tcPr marL="68580" marR="68580" marT="0" marB="0"/>
                </a:tc>
                <a:tc>
                  <a:txBody>
                    <a:bodyPr/>
                    <a:lstStyle/>
                    <a:p>
                      <a:pPr marL="0" lvl="0" indent="0">
                        <a:buFont typeface="+mj-lt"/>
                        <a:buNone/>
                      </a:pPr>
                      <a:r>
                        <a:rPr lang="en-US" sz="1500" dirty="0">
                          <a:latin typeface="Tahoma" pitchFamily="34" charset="0"/>
                          <a:ea typeface="Tahoma" pitchFamily="34" charset="0"/>
                          <a:cs typeface="Tahoma" pitchFamily="34" charset="0"/>
                        </a:rPr>
                        <a:t>23.</a:t>
                      </a:r>
                    </a:p>
                  </a:txBody>
                  <a:tcPr/>
                </a:tc>
                <a:tc>
                  <a:txBody>
                    <a:bodyPr/>
                    <a:lstStyle/>
                    <a:p>
                      <a:pPr marL="0" marR="0">
                        <a:lnSpc>
                          <a:spcPct val="115000"/>
                        </a:lnSpc>
                        <a:spcBef>
                          <a:spcPts val="0"/>
                        </a:spcBef>
                        <a:spcAft>
                          <a:spcPts val="0"/>
                        </a:spcAft>
                      </a:pPr>
                      <a:r>
                        <a:rPr lang="en-US" sz="1500" dirty="0">
                          <a:effectLst/>
                          <a:latin typeface="Tahoma"/>
                          <a:ea typeface="Times New Roman"/>
                          <a:cs typeface="Times New Roman"/>
                        </a:rPr>
                        <a:t>County services</a:t>
                      </a:r>
                      <a:endParaRPr lang="en-US" sz="15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693215">
                <a:tc>
                  <a:txBody>
                    <a:bodyPr/>
                    <a:lstStyle/>
                    <a:p>
                      <a:pPr marL="0" lvl="0" indent="0">
                        <a:buFont typeface="+mj-lt"/>
                        <a:buNone/>
                      </a:pPr>
                      <a:r>
                        <a:rPr lang="en-US" sz="1400" dirty="0">
                          <a:latin typeface="Tahoma" pitchFamily="34" charset="0"/>
                          <a:ea typeface="Tahoma" pitchFamily="34" charset="0"/>
                          <a:cs typeface="Tahoma" pitchFamily="34" charset="0"/>
                        </a:rPr>
                        <a:t>12.</a:t>
                      </a:r>
                    </a:p>
                  </a:txBody>
                  <a:tcPr/>
                </a:tc>
                <a:tc>
                  <a:txBody>
                    <a:bodyPr/>
                    <a:lstStyle/>
                    <a:p>
                      <a:pPr marL="0" marR="0">
                        <a:lnSpc>
                          <a:spcPct val="115000"/>
                        </a:lnSpc>
                        <a:spcBef>
                          <a:spcPts val="0"/>
                        </a:spcBef>
                        <a:spcAft>
                          <a:spcPts val="0"/>
                        </a:spcAft>
                      </a:pPr>
                      <a:r>
                        <a:rPr lang="en-US" sz="1400" dirty="0">
                          <a:effectLst/>
                          <a:latin typeface="Tahoma"/>
                          <a:ea typeface="Times New Roman"/>
                          <a:cs typeface="Times New Roman"/>
                        </a:rPr>
                        <a:t>Issuance of Driver’s license</a:t>
                      </a:r>
                    </a:p>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a:solidFill>
                            <a:srgbClr val="FF0000"/>
                          </a:solidFill>
                          <a:effectLst/>
                          <a:latin typeface="Calibri"/>
                          <a:ea typeface="Times New Roman"/>
                          <a:cs typeface="Times New Roman"/>
                        </a:rPr>
                        <a:t>AVERAGE OPERATIONALISATION SCORE -    67%</a:t>
                      </a:r>
                    </a:p>
                    <a:p>
                      <a:pPr marL="0" marR="0">
                        <a:lnSpc>
                          <a:spcPct val="115000"/>
                        </a:lnSpc>
                        <a:spcBef>
                          <a:spcPts val="0"/>
                        </a:spcBef>
                        <a:spcAft>
                          <a:spcPts val="0"/>
                        </a:spcAft>
                      </a:pPr>
                      <a:endParaRPr lang="en-US" sz="1400" dirty="0">
                        <a:effectLst/>
                        <a:latin typeface="Calibri"/>
                        <a:ea typeface="Times New Roman"/>
                        <a:cs typeface="Times New Roman"/>
                      </a:endParaRPr>
                    </a:p>
                  </a:txBody>
                  <a:tcPr marL="68580" marR="68580" marT="0" marB="0"/>
                </a:tc>
                <a:tc>
                  <a:txBody>
                    <a:bodyPr/>
                    <a:lstStyle/>
                    <a:p>
                      <a:endParaRPr lang="en-US" dirty="0"/>
                    </a:p>
                  </a:txBody>
                  <a:tcPr/>
                </a:tc>
                <a:tc>
                  <a:txBody>
                    <a:bodyPr/>
                    <a:lstStyle/>
                    <a:p>
                      <a:endParaRPr lang="en-US" sz="1500" b="1"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044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bwMode="auto">
          <a:xfrm>
            <a:off x="219075" y="882650"/>
            <a:ext cx="8543925" cy="3762375"/>
          </a:xfrm>
          <a:noFill/>
          <a:ln>
            <a:miter lim="800000"/>
            <a:headEnd/>
            <a:tailEnd/>
          </a:ln>
        </p:spPr>
        <p:txBody>
          <a:bodyPr vert="horz" wrap="square" lIns="91440" tIns="45720" rIns="91440" bIns="45720" numCol="1" anchor="t" anchorCtr="0" compatLnSpc="1">
            <a:prstTxWarp prst="textNoShape">
              <a:avLst/>
            </a:prstTxWarp>
          </a:bodyPr>
          <a:lstStyle/>
          <a:p>
            <a:pPr marL="261938" lvl="2" indent="-174625" algn="just">
              <a:spcBef>
                <a:spcPts val="600"/>
              </a:spcBef>
              <a:spcAft>
                <a:spcPts val="600"/>
              </a:spcAft>
              <a:buFont typeface="Wingdings" pitchFamily="2" charset="2"/>
              <a:buChar char="§"/>
            </a:pPr>
            <a:endParaRPr lang="en-US" sz="900" dirty="0">
              <a:latin typeface="Tahoma" panose="020B0604030504040204" pitchFamily="34" charset="0"/>
              <a:ea typeface="Tahoma" panose="020B0604030504040204" pitchFamily="34" charset="0"/>
              <a:cs typeface="Tahoma" panose="020B0604030504040204" pitchFamily="34" charset="0"/>
            </a:endParaRPr>
          </a:p>
          <a:p>
            <a:pPr marL="261938" lvl="2" indent="-174625" algn="just">
              <a:spcBef>
                <a:spcPts val="600"/>
              </a:spcBef>
              <a:spcAft>
                <a:spcPts val="600"/>
              </a:spcAft>
              <a:buFont typeface="Wingdings"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The card will enable Kenyans to access electronic services and make payments for public and private services 24 Hours a day 7 days a week</a:t>
            </a:r>
          </a:p>
          <a:p>
            <a:pPr marL="261938" lvl="2" indent="-174625" algn="just">
              <a:spcBef>
                <a:spcPts val="600"/>
              </a:spcBef>
              <a:spcAft>
                <a:spcPts val="600"/>
              </a:spcAft>
              <a:buFont typeface="Wingdings"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This card will also automatically register Citizens for </a:t>
            </a:r>
            <a:r>
              <a:rPr lang="en-US" sz="1600" b="1" dirty="0">
                <a:latin typeface="Tahoma" panose="020B0604030504040204" pitchFamily="34" charset="0"/>
                <a:ea typeface="Tahoma" panose="020B0604030504040204" pitchFamily="34" charset="0"/>
                <a:cs typeface="Tahoma" panose="020B0604030504040204" pitchFamily="34" charset="0"/>
              </a:rPr>
              <a:t>NHIF, NSSF</a:t>
            </a:r>
            <a:r>
              <a:rPr lang="en-US" sz="1600" dirty="0">
                <a:latin typeface="Tahoma" panose="020B0604030504040204" pitchFamily="34" charset="0"/>
                <a:ea typeface="Tahoma" panose="020B0604030504040204" pitchFamily="34" charset="0"/>
                <a:cs typeface="Tahoma" panose="020B0604030504040204" pitchFamily="34" charset="0"/>
              </a:rPr>
              <a:t> and get  </a:t>
            </a:r>
            <a:r>
              <a:rPr lang="en-US" sz="1600" b="1" dirty="0">
                <a:latin typeface="Tahoma" panose="020B0604030504040204" pitchFamily="34" charset="0"/>
                <a:ea typeface="Tahoma" panose="020B0604030504040204" pitchFamily="34" charset="0"/>
                <a:cs typeface="Tahoma" panose="020B0604030504040204" pitchFamily="34" charset="0"/>
              </a:rPr>
              <a:t>KRA PIN </a:t>
            </a:r>
            <a:r>
              <a:rPr lang="en-US" sz="1600" dirty="0">
                <a:latin typeface="Tahoma" panose="020B0604030504040204" pitchFamily="34" charset="0"/>
                <a:ea typeface="Tahoma" panose="020B0604030504040204" pitchFamily="34" charset="0"/>
                <a:cs typeface="Tahoma" panose="020B0604030504040204" pitchFamily="34" charset="0"/>
              </a:rPr>
              <a:t>at one registration point</a:t>
            </a:r>
          </a:p>
          <a:p>
            <a:pPr marL="261938" lvl="2" indent="-174625" algn="just">
              <a:spcBef>
                <a:spcPts val="600"/>
              </a:spcBef>
              <a:spcAft>
                <a:spcPts val="600"/>
              </a:spcAft>
              <a:buFont typeface="Wingdings"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The Card will enable the Government to meet its targets on Universal Health Coverage, and support vulnerable citizens to access services and funds.</a:t>
            </a:r>
          </a:p>
          <a:p>
            <a:pPr marL="0" indent="0">
              <a:buClrTx/>
              <a:buNone/>
              <a:defRPr/>
            </a:pPr>
            <a:endParaRPr lang="sw-KE" sz="2000" dirty="0">
              <a:latin typeface="Tahoma" panose="020B0604030504040204" pitchFamily="34" charset="0"/>
              <a:ea typeface="Tahoma" panose="020B0604030504040204" pitchFamily="34" charset="0"/>
              <a:cs typeface="Tahoma" panose="020B0604030504040204" pitchFamily="34" charset="0"/>
            </a:endParaRPr>
          </a:p>
          <a:p>
            <a:pPr marL="457200" indent="-457200">
              <a:buClrTx/>
              <a:buAutoNum type="arabicPeriod"/>
              <a:defRPr/>
            </a:pPr>
            <a:endParaRPr lang="sw-KE" sz="2000" dirty="0">
              <a:latin typeface="Tahoma" panose="020B0604030504040204" pitchFamily="34" charset="0"/>
              <a:ea typeface="Tahoma" panose="020B0604030504040204" pitchFamily="34" charset="0"/>
              <a:cs typeface="Tahoma" panose="020B0604030504040204" pitchFamily="34" charset="0"/>
            </a:endParaRPr>
          </a:p>
          <a:p>
            <a:pPr marL="1143000" lvl="0" indent="-1143000">
              <a:lnSpc>
                <a:spcPct val="120000"/>
              </a:lnSpc>
              <a:buFont typeface="+mj-lt"/>
              <a:buAutoNum type="arabicPeriod"/>
            </a:pPr>
            <a:endParaRPr lang="en-US" sz="2300" dirty="0">
              <a:latin typeface="Tahoma" panose="020B0604030504040204" pitchFamily="34" charset="0"/>
              <a:ea typeface="Tahoma" panose="020B0604030504040204" pitchFamily="34" charset="0"/>
              <a:cs typeface="Tahoma" panose="020B0604030504040204" pitchFamily="34" charset="0"/>
            </a:endParaRPr>
          </a:p>
          <a:p>
            <a:pPr marL="130175" indent="-130175"/>
            <a:endParaRPr lang="en-GB" dirty="0"/>
          </a:p>
        </p:txBody>
      </p:sp>
      <p:sp>
        <p:nvSpPr>
          <p:cNvPr id="3" name="Title 2"/>
          <p:cNvSpPr>
            <a:spLocks noGrp="1"/>
          </p:cNvSpPr>
          <p:nvPr>
            <p:ph type="title"/>
          </p:nvPr>
        </p:nvSpPr>
        <p:spPr>
          <a:xfrm>
            <a:off x="533400" y="303213"/>
            <a:ext cx="7386638" cy="377825"/>
          </a:xfrm>
        </p:spPr>
        <p:txBody>
          <a:bodyPr/>
          <a:lstStyle/>
          <a:p>
            <a:pPr>
              <a:defRPr/>
            </a:pP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Huduma Smart Card</a:t>
            </a:r>
          </a:p>
        </p:txBody>
      </p:sp>
      <p:pic>
        <p:nvPicPr>
          <p:cNvPr id="4" name="Picture 3"/>
          <p:cNvPicPr/>
          <p:nvPr/>
        </p:nvPicPr>
        <p:blipFill rotWithShape="1">
          <a:blip r:embed="rId2" cstate="print"/>
          <a:srcRect r="49169"/>
          <a:stretch/>
        </p:blipFill>
        <p:spPr bwMode="auto">
          <a:xfrm>
            <a:off x="838200" y="3029637"/>
            <a:ext cx="3828245" cy="196215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2" cstate="print"/>
          <a:srcRect l="50535"/>
          <a:stretch/>
        </p:blipFill>
        <p:spPr bwMode="auto">
          <a:xfrm>
            <a:off x="5494785" y="3029637"/>
            <a:ext cx="3631072" cy="18743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076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3213"/>
            <a:ext cx="7386638" cy="377825"/>
          </a:xfrm>
        </p:spPr>
        <p:txBody>
          <a:bodyPr/>
          <a:lstStyle/>
          <a:p>
            <a:pPr algn="ctr">
              <a:defRPr/>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KAJIADO HUDUMA CENTRE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47751"/>
            <a:ext cx="8458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8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3213"/>
            <a:ext cx="7386638" cy="377825"/>
          </a:xfrm>
        </p:spPr>
        <p:txBody>
          <a:bodyPr/>
          <a:lstStyle/>
          <a:p>
            <a:pPr>
              <a:defRPr/>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HUDUMA CENTRE -MAKADARA</a:t>
            </a:r>
          </a:p>
        </p:txBody>
      </p:sp>
      <p:pic>
        <p:nvPicPr>
          <p:cNvPr id="7" name="Picture 6" descr="IMG-20140305-WA001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7042" y="1794604"/>
            <a:ext cx="4384958" cy="3139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20140408-WA0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228" y="1080166"/>
            <a:ext cx="4647344" cy="2862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IMG-20140408-WA000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5213" y="2876550"/>
            <a:ext cx="4495800" cy="2381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IMG-20140305-WA0022.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982" y="1110786"/>
            <a:ext cx="4344256" cy="2253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65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3213"/>
            <a:ext cx="7386638" cy="377825"/>
          </a:xfrm>
        </p:spPr>
        <p:txBody>
          <a:bodyPr/>
          <a:lstStyle/>
          <a:p>
            <a:pPr algn="ctr">
              <a:defRPr/>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HUDUMA CENTRE –GPO </a:t>
            </a:r>
          </a:p>
        </p:txBody>
      </p:sp>
      <p:pic>
        <p:nvPicPr>
          <p:cNvPr id="7" name="Picture 2" descr="12112013202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71550"/>
            <a:ext cx="43434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5" descr="1211201320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447" y="971550"/>
            <a:ext cx="461455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1025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88900"/>
            <a:ext cx="8153400" cy="774700"/>
          </a:xfrm>
          <a:effectLst>
            <a:outerShdw blurRad="50800" dist="38100" dir="2700000" algn="tl" rotWithShape="0">
              <a:srgbClr val="000000">
                <a:alpha val="39998"/>
              </a:srgbClr>
            </a:outerShdw>
          </a:effectLst>
        </p:spPr>
        <p:txBody>
          <a:bodyPr/>
          <a:lstStyle/>
          <a:p>
            <a:pPr eaLnBrk="1" hangingPunct="1">
              <a:defRPr/>
            </a:pPr>
            <a:r>
              <a:rPr lang="en-GB" sz="3600" b="1" dirty="0">
                <a:solidFill>
                  <a:srgbClr val="FF0000"/>
                </a:solidFill>
                <a:latin typeface="Tahoma" panose="020B0604030504040204" pitchFamily="34" charset="0"/>
                <a:ea typeface="Tahoma" panose="020B0604030504040204" pitchFamily="34" charset="0"/>
                <a:cs typeface="Tahoma" panose="020B0604030504040204" pitchFamily="34" charset="0"/>
              </a:rPr>
              <a:t>Presentation Outline</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5778" name="Group 4"/>
          <p:cNvGrpSpPr>
            <a:grpSpLocks/>
          </p:cNvGrpSpPr>
          <p:nvPr/>
        </p:nvGrpSpPr>
        <p:grpSpPr bwMode="auto">
          <a:xfrm>
            <a:off x="0" y="0"/>
            <a:ext cx="9156700" cy="5143500"/>
            <a:chOff x="0" y="0"/>
            <a:chExt cx="9156192" cy="6858000"/>
          </a:xfrm>
        </p:grpSpPr>
        <p:pic>
          <p:nvPicPr>
            <p:cNvPr id="75780" name="Picture 2"/>
            <p:cNvPicPr>
              <a:picLocks noChangeAspect="1" noChangeArrowheads="1"/>
            </p:cNvPicPr>
            <p:nvPr/>
          </p:nvPicPr>
          <p:blipFill>
            <a:blip r:embed="rId3"/>
            <a:srcRect/>
            <a:stretch>
              <a:fillRect/>
            </a:stretch>
          </p:blipFill>
          <p:spPr bwMode="auto">
            <a:xfrm>
              <a:off x="0" y="0"/>
              <a:ext cx="238862" cy="6858000"/>
            </a:xfrm>
            <a:prstGeom prst="rect">
              <a:avLst/>
            </a:prstGeom>
            <a:noFill/>
            <a:ln w="9525">
              <a:noFill/>
              <a:miter lim="800000"/>
              <a:headEnd/>
              <a:tailEnd/>
            </a:ln>
          </p:spPr>
        </p:pic>
        <p:pic>
          <p:nvPicPr>
            <p:cNvPr id="75781" name="Picture 6"/>
            <p:cNvPicPr>
              <a:picLocks noChangeAspect="1" noChangeArrowheads="1"/>
            </p:cNvPicPr>
            <p:nvPr/>
          </p:nvPicPr>
          <p:blipFill>
            <a:blip r:embed="rId3"/>
            <a:srcRect/>
            <a:stretch>
              <a:fillRect/>
            </a:stretch>
          </p:blipFill>
          <p:spPr bwMode="auto">
            <a:xfrm>
              <a:off x="8905138" y="0"/>
              <a:ext cx="238862" cy="6858000"/>
            </a:xfrm>
            <a:prstGeom prst="rect">
              <a:avLst/>
            </a:prstGeom>
            <a:noFill/>
            <a:ln w="9525">
              <a:noFill/>
              <a:miter lim="800000"/>
              <a:headEnd/>
              <a:tailEnd/>
            </a:ln>
          </p:spPr>
        </p:pic>
        <p:pic>
          <p:nvPicPr>
            <p:cNvPr id="75782" name="Picture 7"/>
            <p:cNvPicPr>
              <a:picLocks noChangeAspect="1" noChangeArrowheads="1"/>
            </p:cNvPicPr>
            <p:nvPr/>
          </p:nvPicPr>
          <p:blipFill>
            <a:blip r:embed="rId4"/>
            <a:srcRect/>
            <a:stretch>
              <a:fillRect/>
            </a:stretch>
          </p:blipFill>
          <p:spPr bwMode="auto">
            <a:xfrm rot="-5400000">
              <a:off x="4454093" y="-4451045"/>
              <a:ext cx="238862" cy="9140952"/>
            </a:xfrm>
            <a:prstGeom prst="rect">
              <a:avLst/>
            </a:prstGeom>
            <a:noFill/>
            <a:ln w="9525">
              <a:noFill/>
              <a:miter lim="800000"/>
              <a:headEnd/>
              <a:tailEnd/>
            </a:ln>
          </p:spPr>
        </p:pic>
        <p:pic>
          <p:nvPicPr>
            <p:cNvPr id="75783" name="Picture 8"/>
            <p:cNvPicPr>
              <a:picLocks noChangeAspect="1" noChangeArrowheads="1"/>
            </p:cNvPicPr>
            <p:nvPr/>
          </p:nvPicPr>
          <p:blipFill>
            <a:blip r:embed="rId4"/>
            <a:srcRect/>
            <a:stretch>
              <a:fillRect/>
            </a:stretch>
          </p:blipFill>
          <p:spPr bwMode="auto">
            <a:xfrm rot="-5400000">
              <a:off x="4466285" y="2168093"/>
              <a:ext cx="238862" cy="9140952"/>
            </a:xfrm>
            <a:prstGeom prst="rect">
              <a:avLst/>
            </a:prstGeom>
            <a:noFill/>
            <a:ln w="9525">
              <a:noFill/>
              <a:miter lim="800000"/>
              <a:headEnd/>
              <a:tailEnd/>
            </a:ln>
          </p:spPr>
        </p:pic>
      </p:grpSp>
      <p:sp>
        <p:nvSpPr>
          <p:cNvPr id="75779" name="Content Placeholder 1"/>
          <p:cNvSpPr>
            <a:spLocks noGrp="1"/>
          </p:cNvSpPr>
          <p:nvPr>
            <p:ph sz="quarter" idx="13"/>
          </p:nvPr>
        </p:nvSpPr>
        <p:spPr>
          <a:xfrm>
            <a:off x="238875" y="952500"/>
            <a:ext cx="7381125" cy="3829049"/>
          </a:xfrm>
        </p:spPr>
        <p:txBody>
          <a:bodyPr/>
          <a:lstStyle/>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Introduction </a:t>
            </a:r>
          </a:p>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Context</a:t>
            </a:r>
          </a:p>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Enabling Legal and Policy on ICT</a:t>
            </a:r>
          </a:p>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Good Practices in ICT for Development in Kenya</a:t>
            </a:r>
          </a:p>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Case Study- Huduma Kenya </a:t>
            </a:r>
            <a:r>
              <a:rPr lang="en-US" sz="2400" dirty="0" err="1">
                <a:latin typeface="Tahoma" panose="020B0604030504040204" pitchFamily="34" charset="0"/>
                <a:ea typeface="Tahoma" panose="020B0604030504040204" pitchFamily="34" charset="0"/>
                <a:cs typeface="Tahoma" panose="020B0604030504040204" pitchFamily="34" charset="0"/>
              </a:rPr>
              <a:t>Programme</a:t>
            </a:r>
            <a:endParaRPr lang="en-US" sz="2400" dirty="0">
              <a:latin typeface="Tahoma" panose="020B0604030504040204" pitchFamily="34" charset="0"/>
              <a:ea typeface="Tahoma" panose="020B0604030504040204" pitchFamily="34" charset="0"/>
              <a:cs typeface="Tahoma" panose="020B0604030504040204" pitchFamily="34" charset="0"/>
            </a:endParaRPr>
          </a:p>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Challenges and Opportunities</a:t>
            </a:r>
          </a:p>
          <a:p>
            <a:pPr marL="514350" lvl="0" indent="-514350">
              <a:lnSpc>
                <a:spcPct val="120000"/>
              </a:lnSpc>
              <a:buClrTx/>
              <a:buFont typeface="+mj-lt"/>
              <a:buAutoNum type="romanLcPeriod"/>
            </a:pPr>
            <a:r>
              <a:rPr lang="en-US" sz="2400" dirty="0">
                <a:latin typeface="Tahoma" panose="020B0604030504040204" pitchFamily="34" charset="0"/>
                <a:ea typeface="Tahoma" panose="020B0604030504040204" pitchFamily="34" charset="0"/>
                <a:cs typeface="Tahoma" panose="020B0604030504040204" pitchFamily="34" charset="0"/>
              </a:rPr>
              <a:t>Way Forward</a:t>
            </a:r>
          </a:p>
          <a:p>
            <a:pPr marL="0" indent="0">
              <a:buClrTx/>
              <a:buSzPct val="7500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ClrTx/>
              <a:buSzPct val="75000"/>
              <a:buNone/>
            </a:pPr>
            <a:endParaRPr lang="en-US" sz="2400" dirty="0">
              <a:latin typeface="Tahoma" pitchFamily="34" charset="0"/>
              <a:ea typeface="ＭＳ Ｐゴシック" pitchFamily="34" charset="-128"/>
              <a:cs typeface="Tahoma"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3213"/>
            <a:ext cx="8229600" cy="377825"/>
          </a:xfrm>
        </p:spPr>
        <p:txBody>
          <a:bodyPr/>
          <a:lstStyle/>
          <a:p>
            <a:pPr>
              <a:defRPr/>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HUDUMA CENTRE- KISUMU AND NAKURU</a:t>
            </a:r>
          </a:p>
        </p:txBody>
      </p:sp>
      <p:pic>
        <p:nvPicPr>
          <p:cNvPr id="11" name="Content Placeholder 4" descr="C:\Users\user\AppData\Local\Temp\P110027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0445" y="971550"/>
            <a:ext cx="4904509" cy="2701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C:\Users\user\AppData\Local\Temp\IMG-20140813-WA0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047750"/>
            <a:ext cx="3972910" cy="3863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3" descr="C:\Users\user\AppData\Local\Temp\IMG-20140813-WA00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08" y="2405401"/>
            <a:ext cx="4724400" cy="2720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3850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Challenges and Opportunities </a:t>
            </a:r>
          </a:p>
        </p:txBody>
      </p:sp>
      <p:sp>
        <p:nvSpPr>
          <p:cNvPr id="112641" name="Content Placeholder 1"/>
          <p:cNvSpPr>
            <a:spLocks noGrp="1"/>
          </p:cNvSpPr>
          <p:nvPr>
            <p:ph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130175" indent="-130175">
              <a:buNone/>
            </a:pPr>
            <a:endParaRPr lang="en-GB" sz="1000" dirty="0"/>
          </a:p>
          <a:p>
            <a:pPr marL="130175" indent="-130175"/>
            <a:endParaRPr lang="en-GB" sz="1600" dirty="0"/>
          </a:p>
        </p:txBody>
      </p:sp>
      <p:sp>
        <p:nvSpPr>
          <p:cNvPr id="2" name="Content Placeholder 1">
            <a:extLst>
              <a:ext uri="{FF2B5EF4-FFF2-40B4-BE49-F238E27FC236}">
                <a16:creationId xmlns:a16="http://schemas.microsoft.com/office/drawing/2014/main" id="{BE06F0D2-904E-40C5-B309-9B7103D16856}"/>
              </a:ext>
            </a:extLst>
          </p:cNvPr>
          <p:cNvSpPr>
            <a:spLocks noGrp="1"/>
          </p:cNvSpPr>
          <p:nvPr>
            <p:ph sz="quarter" idx="14"/>
          </p:nvPr>
        </p:nvSpPr>
        <p:spPr>
          <a:xfrm>
            <a:off x="333375" y="895350"/>
            <a:ext cx="3981450" cy="3886200"/>
          </a:xfrm>
        </p:spPr>
        <p:txBody>
          <a:bodyPr/>
          <a:lstStyle/>
          <a:p>
            <a:pPr marL="0" indent="0" algn="just">
              <a:spcAft>
                <a:spcPts val="600"/>
              </a:spcAft>
              <a:buClrTx/>
              <a:buNone/>
            </a:pPr>
            <a:r>
              <a:rPr lang="en-US" sz="1400" b="1" dirty="0">
                <a:latin typeface="Tahoma" panose="020B0604030504040204" pitchFamily="34" charset="0"/>
                <a:ea typeface="Tahoma" panose="020B0604030504040204" pitchFamily="34" charset="0"/>
                <a:cs typeface="Tahoma" panose="020B0604030504040204" pitchFamily="34" charset="0"/>
              </a:rPr>
              <a:t>Challenges</a:t>
            </a:r>
            <a:r>
              <a:rPr lang="en-US" sz="1400" dirty="0">
                <a:latin typeface="Tahoma" panose="020B0604030504040204" pitchFamily="34" charset="0"/>
                <a:ea typeface="Tahoma" panose="020B0604030504040204" pitchFamily="34" charset="0"/>
                <a:cs typeface="Tahoma" panose="020B0604030504040204" pitchFamily="34" charset="0"/>
              </a:rPr>
              <a:t> </a:t>
            </a:r>
          </a:p>
          <a:p>
            <a:pPr marL="177800" indent="-177800" algn="just">
              <a:spcAft>
                <a:spcPts val="600"/>
              </a:spcAft>
              <a:buClrTx/>
              <a:buFont typeface="+mj-lt"/>
              <a:buAutoNum type="romanLcPeriod"/>
            </a:pPr>
            <a:r>
              <a:rPr lang="en-US" sz="1500" dirty="0">
                <a:latin typeface="Tahoma" panose="020B0604030504040204" pitchFamily="34" charset="0"/>
                <a:ea typeface="Tahoma" panose="020B0604030504040204" pitchFamily="34" charset="0"/>
                <a:cs typeface="Tahoma" panose="020B0604030504040204" pitchFamily="34" charset="0"/>
              </a:rPr>
              <a:t>Rapidly changing technological advances </a:t>
            </a:r>
          </a:p>
          <a:p>
            <a:pPr marL="177800" indent="-177800" algn="just">
              <a:spcAft>
                <a:spcPts val="600"/>
              </a:spcAft>
              <a:buClrTx/>
              <a:buFont typeface="+mj-lt"/>
              <a:buAutoNum type="romanLcPeriod"/>
            </a:pPr>
            <a:r>
              <a:rPr lang="en-US" sz="1500" dirty="0">
                <a:latin typeface="Tahoma" panose="020B0604030504040204" pitchFamily="34" charset="0"/>
                <a:ea typeface="Tahoma" panose="020B0604030504040204" pitchFamily="34" charset="0"/>
                <a:cs typeface="Tahoma" panose="020B0604030504040204" pitchFamily="34" charset="0"/>
              </a:rPr>
              <a:t>ICT services in unserved and underserved areas remain a problem to women in the rural areas.</a:t>
            </a:r>
          </a:p>
          <a:p>
            <a:pPr marL="177800" indent="-177800" algn="just">
              <a:spcAft>
                <a:spcPts val="600"/>
              </a:spcAft>
              <a:buClrTx/>
              <a:buFont typeface="+mj-lt"/>
              <a:buAutoNum type="romanLcPeriod"/>
            </a:pPr>
            <a:r>
              <a:rPr lang="en-US" sz="1500" dirty="0">
                <a:latin typeface="Tahoma" panose="020B0604030504040204" pitchFamily="34" charset="0"/>
                <a:ea typeface="Tahoma" panose="020B0604030504040204" pitchFamily="34" charset="0"/>
                <a:cs typeface="Tahoma" panose="020B0604030504040204" pitchFamily="34" charset="0"/>
              </a:rPr>
              <a:t>High cost and unreliability of Telecommunication disrupts the flow of services which might reverse gains</a:t>
            </a:r>
            <a:r>
              <a:rPr lang="en-GB" sz="1500" dirty="0">
                <a:latin typeface="Tahoma" panose="020B0604030504040204" pitchFamily="34" charset="0"/>
                <a:ea typeface="Tahoma" panose="020B0604030504040204" pitchFamily="34" charset="0"/>
                <a:cs typeface="Tahoma" panose="020B0604030504040204" pitchFamily="34" charset="0"/>
              </a:rPr>
              <a:t>.</a:t>
            </a:r>
          </a:p>
          <a:p>
            <a:pPr marL="177800" indent="-177800" algn="just">
              <a:spcAft>
                <a:spcPts val="600"/>
              </a:spcAft>
              <a:buClrTx/>
              <a:buFont typeface="+mj-lt"/>
              <a:buAutoNum type="romanLcPeriod"/>
            </a:pPr>
            <a:r>
              <a:rPr lang="en-US" sz="1500" dirty="0">
                <a:latin typeface="Tahoma" panose="020B0604030504040204" pitchFamily="34" charset="0"/>
                <a:ea typeface="Tahoma" panose="020B0604030504040204" pitchFamily="34" charset="0"/>
                <a:cs typeface="Tahoma" panose="020B0604030504040204" pitchFamily="34" charset="0"/>
              </a:rPr>
              <a:t>Limited ICT awareness that hinders cultural and attitudinal change continue to disadvantage women and girls especially in the rural areas.</a:t>
            </a:r>
            <a:endParaRPr lang="en-GB" sz="1500" dirty="0">
              <a:latin typeface="Tahoma" panose="020B0604030504040204" pitchFamily="34" charset="0"/>
              <a:ea typeface="Tahoma" panose="020B0604030504040204" pitchFamily="34" charset="0"/>
              <a:cs typeface="Tahoma" panose="020B0604030504040204" pitchFamily="34" charset="0"/>
            </a:endParaRPr>
          </a:p>
          <a:p>
            <a:pPr marL="177800" indent="-177800" algn="just">
              <a:spcAft>
                <a:spcPts val="600"/>
              </a:spcAft>
              <a:buClrTx/>
              <a:buFont typeface="+mj-lt"/>
              <a:buAutoNum type="romanLcPeriod"/>
            </a:pPr>
            <a:r>
              <a:rPr lang="en-US" sz="1500" dirty="0">
                <a:latin typeface="Tahoma" panose="020B0604030504040204" pitchFamily="34" charset="0"/>
                <a:ea typeface="Tahoma" panose="020B0604030504040204" pitchFamily="34" charset="0"/>
                <a:cs typeface="Tahoma" panose="020B0604030504040204" pitchFamily="34" charset="0"/>
              </a:rPr>
              <a:t> A wide internal digital divide between rural and urban areas.</a:t>
            </a:r>
            <a:endParaRPr lang="en-GB" sz="1500" dirty="0">
              <a:latin typeface="Tahoma" panose="020B0604030504040204" pitchFamily="34" charset="0"/>
              <a:ea typeface="Tahoma" panose="020B0604030504040204" pitchFamily="34" charset="0"/>
              <a:cs typeface="Tahoma" panose="020B0604030504040204" pitchFamily="34" charset="0"/>
            </a:endParaRPr>
          </a:p>
          <a:p>
            <a:pPr marL="177800" indent="-177800" algn="just"/>
            <a:endParaRPr lang="en-GB" dirty="0"/>
          </a:p>
        </p:txBody>
      </p:sp>
      <p:sp>
        <p:nvSpPr>
          <p:cNvPr id="5" name="Content Placeholder 1">
            <a:extLst>
              <a:ext uri="{FF2B5EF4-FFF2-40B4-BE49-F238E27FC236}">
                <a16:creationId xmlns:a16="http://schemas.microsoft.com/office/drawing/2014/main" id="{38700D77-8AD6-4DEC-8ED4-B4F94C6BCC1D}"/>
              </a:ext>
            </a:extLst>
          </p:cNvPr>
          <p:cNvSpPr txBox="1">
            <a:spLocks/>
          </p:cNvSpPr>
          <p:nvPr/>
        </p:nvSpPr>
        <p:spPr bwMode="auto">
          <a:xfrm>
            <a:off x="4302127" y="895350"/>
            <a:ext cx="4495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969696"/>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808080"/>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buNone/>
            </a:pPr>
            <a:r>
              <a:rPr lang="en-US" sz="1400" b="1" dirty="0">
                <a:latin typeface="Tahoma" panose="020B0604030504040204" pitchFamily="34" charset="0"/>
                <a:ea typeface="Tahoma" panose="020B0604030504040204" pitchFamily="34" charset="0"/>
                <a:cs typeface="Tahoma" panose="020B0604030504040204" pitchFamily="34" charset="0"/>
              </a:rPr>
              <a:t>Opportunities</a:t>
            </a:r>
            <a:r>
              <a:rPr lang="en-US" sz="1400" dirty="0"/>
              <a:t> </a:t>
            </a:r>
          </a:p>
          <a:p>
            <a:pPr marL="400050" indent="-400050" algn="just">
              <a:spcAft>
                <a:spcPts val="600"/>
              </a:spcAft>
              <a:buClrTx/>
              <a:buFont typeface="+mj-lt"/>
              <a:buAutoNum type="romanLcPeriod"/>
            </a:pPr>
            <a:r>
              <a:rPr lang="en-US" sz="1400" b="1" dirty="0">
                <a:latin typeface="Tahoma" panose="020B0604030504040204" pitchFamily="34" charset="0"/>
                <a:ea typeface="Tahoma" panose="020B0604030504040204" pitchFamily="34" charset="0"/>
                <a:cs typeface="Tahoma" panose="020B0604030504040204" pitchFamily="34" charset="0"/>
              </a:rPr>
              <a:t>Public-private partnership: </a:t>
            </a:r>
            <a:r>
              <a:rPr lang="en-US" sz="1400" dirty="0">
                <a:latin typeface="Tahoma" panose="020B0604030504040204" pitchFamily="34" charset="0"/>
                <a:ea typeface="Tahoma" panose="020B0604030504040204" pitchFamily="34" charset="0"/>
                <a:cs typeface="Tahoma" panose="020B0604030504040204" pitchFamily="34" charset="0"/>
              </a:rPr>
              <a:t>There is a growing Public-Private Partnerships (PPPs) and  Kenya’s largest contributor to innovation  is the private sector.- revolutionized m-commerce , M-</a:t>
            </a:r>
            <a:r>
              <a:rPr lang="en-US" sz="1400" dirty="0" err="1">
                <a:latin typeface="Tahoma" panose="020B0604030504040204" pitchFamily="34" charset="0"/>
                <a:ea typeface="Tahoma" panose="020B0604030504040204" pitchFamily="34" charset="0"/>
                <a:cs typeface="Tahoma" panose="020B0604030504040204" pitchFamily="34" charset="0"/>
              </a:rPr>
              <a:t>pesa</a:t>
            </a:r>
            <a:r>
              <a:rPr lang="en-US" sz="1400" dirty="0">
                <a:latin typeface="Tahoma" panose="020B0604030504040204" pitchFamily="34" charset="0"/>
                <a:ea typeface="Tahoma" panose="020B0604030504040204" pitchFamily="34" charset="0"/>
                <a:cs typeface="Tahoma" panose="020B0604030504040204" pitchFamily="34" charset="0"/>
              </a:rPr>
              <a:t>. </a:t>
            </a:r>
          </a:p>
          <a:p>
            <a:pPr marL="400050" indent="-400050" algn="just">
              <a:spcAft>
                <a:spcPts val="600"/>
              </a:spcAft>
              <a:buClrTx/>
              <a:buFont typeface="+mj-lt"/>
              <a:buAutoNum type="romanLcPeriod"/>
            </a:pPr>
            <a:r>
              <a:rPr lang="en-US" sz="1400" b="1" dirty="0">
                <a:latin typeface="Tahoma" panose="020B0604030504040204" pitchFamily="34" charset="0"/>
                <a:ea typeface="Tahoma" panose="020B0604030504040204" pitchFamily="34" charset="0"/>
                <a:cs typeface="Tahoma" panose="020B0604030504040204" pitchFamily="34" charset="0"/>
              </a:rPr>
              <a:t>Local innovations</a:t>
            </a:r>
            <a:r>
              <a:rPr lang="en-US" sz="1400" dirty="0">
                <a:latin typeface="Tahoma" panose="020B0604030504040204" pitchFamily="34" charset="0"/>
                <a:ea typeface="Tahoma" panose="020B0604030504040204" pitchFamily="34" charset="0"/>
                <a:cs typeface="Tahoma" panose="020B0604030504040204" pitchFamily="34" charset="0"/>
              </a:rPr>
              <a:t>: A number of ICT hubs in Kenya have been established to promote the development and use of ICT technologies. </a:t>
            </a:r>
          </a:p>
          <a:p>
            <a:pPr marL="400050" indent="-400050" algn="just">
              <a:spcAft>
                <a:spcPts val="600"/>
              </a:spcAft>
              <a:buClrTx/>
              <a:buFont typeface="+mj-lt"/>
              <a:buAutoNum type="romanLcPeriod"/>
            </a:pPr>
            <a:r>
              <a:rPr lang="en-US" sz="1400" b="1" dirty="0">
                <a:latin typeface="Tahoma" panose="020B0604030504040204" pitchFamily="34" charset="0"/>
                <a:ea typeface="Tahoma" panose="020B0604030504040204" pitchFamily="34" charset="0"/>
                <a:cs typeface="Tahoma" panose="020B0604030504040204" pitchFamily="34" charset="0"/>
              </a:rPr>
              <a:t>Deployment of ICT Infrastructure Services </a:t>
            </a:r>
            <a:r>
              <a:rPr lang="en-US" sz="1400" dirty="0">
                <a:latin typeface="Tahoma" panose="020B0604030504040204" pitchFamily="34" charset="0"/>
                <a:ea typeface="Tahoma" panose="020B0604030504040204" pitchFamily="34" charset="0"/>
                <a:cs typeface="Tahoma" panose="020B0604030504040204" pitchFamily="34" charset="0"/>
              </a:rPr>
              <a:t>in Counties: The Communications Authority will support licensing of County-based service providers to offer last mile access solutions.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464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3"/>
          <p:cNvSpPr>
            <a:spLocks noGrp="1"/>
          </p:cNvSpPr>
          <p:nvPr>
            <p:ph type="title"/>
          </p:nvPr>
        </p:nvSpPr>
        <p:spPr>
          <a:xfrm>
            <a:off x="238125" y="1200150"/>
            <a:ext cx="8753475" cy="742950"/>
          </a:xfrm>
          <a:solidFill>
            <a:srgbClr val="FF0000"/>
          </a:solidFill>
        </p:spPr>
        <p:txBody>
          <a:bodyPr/>
          <a:lstStyle/>
          <a:p>
            <a:pPr algn="ctr"/>
            <a:r>
              <a:rPr lang="en-GB" sz="3600" b="1">
                <a:solidFill>
                  <a:schemeClr val="bg1"/>
                </a:solidFill>
                <a:latin typeface="Tahoma" pitchFamily="34" charset="0"/>
                <a:ea typeface="ＭＳ Ｐゴシック" pitchFamily="34" charset="-128"/>
                <a:cs typeface="Tahoma" pitchFamily="34" charset="0"/>
              </a:rPr>
              <a:t>Ahsante Sana!</a:t>
            </a:r>
          </a:p>
        </p:txBody>
      </p:sp>
      <p:grpSp>
        <p:nvGrpSpPr>
          <p:cNvPr id="147458" name="Group 4"/>
          <p:cNvGrpSpPr>
            <a:grpSpLocks/>
          </p:cNvGrpSpPr>
          <p:nvPr/>
        </p:nvGrpSpPr>
        <p:grpSpPr bwMode="auto">
          <a:xfrm>
            <a:off x="0" y="0"/>
            <a:ext cx="9156700" cy="5143500"/>
            <a:chOff x="0" y="0"/>
            <a:chExt cx="9156192" cy="6858000"/>
          </a:xfrm>
        </p:grpSpPr>
        <p:pic>
          <p:nvPicPr>
            <p:cNvPr id="147460" name="Picture 2"/>
            <p:cNvPicPr>
              <a:picLocks noChangeAspect="1" noChangeArrowheads="1"/>
            </p:cNvPicPr>
            <p:nvPr/>
          </p:nvPicPr>
          <p:blipFill>
            <a:blip r:embed="rId3"/>
            <a:srcRect/>
            <a:stretch>
              <a:fillRect/>
            </a:stretch>
          </p:blipFill>
          <p:spPr bwMode="auto">
            <a:xfrm>
              <a:off x="0" y="0"/>
              <a:ext cx="238862" cy="6858000"/>
            </a:xfrm>
            <a:prstGeom prst="rect">
              <a:avLst/>
            </a:prstGeom>
            <a:noFill/>
            <a:ln w="9525">
              <a:noFill/>
              <a:miter lim="800000"/>
              <a:headEnd/>
              <a:tailEnd/>
            </a:ln>
          </p:spPr>
        </p:pic>
        <p:pic>
          <p:nvPicPr>
            <p:cNvPr id="147461" name="Picture 6"/>
            <p:cNvPicPr>
              <a:picLocks noChangeAspect="1" noChangeArrowheads="1"/>
            </p:cNvPicPr>
            <p:nvPr/>
          </p:nvPicPr>
          <p:blipFill>
            <a:blip r:embed="rId3"/>
            <a:srcRect/>
            <a:stretch>
              <a:fillRect/>
            </a:stretch>
          </p:blipFill>
          <p:spPr bwMode="auto">
            <a:xfrm>
              <a:off x="8905138" y="0"/>
              <a:ext cx="238862" cy="6858000"/>
            </a:xfrm>
            <a:prstGeom prst="rect">
              <a:avLst/>
            </a:prstGeom>
            <a:noFill/>
            <a:ln w="9525">
              <a:noFill/>
              <a:miter lim="800000"/>
              <a:headEnd/>
              <a:tailEnd/>
            </a:ln>
          </p:spPr>
        </p:pic>
        <p:pic>
          <p:nvPicPr>
            <p:cNvPr id="147462" name="Picture 7"/>
            <p:cNvPicPr>
              <a:picLocks noChangeAspect="1" noChangeArrowheads="1"/>
            </p:cNvPicPr>
            <p:nvPr/>
          </p:nvPicPr>
          <p:blipFill>
            <a:blip r:embed="rId4"/>
            <a:srcRect/>
            <a:stretch>
              <a:fillRect/>
            </a:stretch>
          </p:blipFill>
          <p:spPr bwMode="auto">
            <a:xfrm rot="-5400000">
              <a:off x="4454093" y="-4451045"/>
              <a:ext cx="238862" cy="9140952"/>
            </a:xfrm>
            <a:prstGeom prst="rect">
              <a:avLst/>
            </a:prstGeom>
            <a:noFill/>
            <a:ln w="9525">
              <a:noFill/>
              <a:miter lim="800000"/>
              <a:headEnd/>
              <a:tailEnd/>
            </a:ln>
          </p:spPr>
        </p:pic>
        <p:pic>
          <p:nvPicPr>
            <p:cNvPr id="147463" name="Picture 8"/>
            <p:cNvPicPr>
              <a:picLocks noChangeAspect="1" noChangeArrowheads="1"/>
            </p:cNvPicPr>
            <p:nvPr/>
          </p:nvPicPr>
          <p:blipFill>
            <a:blip r:embed="rId4"/>
            <a:srcRect/>
            <a:stretch>
              <a:fillRect/>
            </a:stretch>
          </p:blipFill>
          <p:spPr bwMode="auto">
            <a:xfrm rot="-5400000">
              <a:off x="4466285" y="2168093"/>
              <a:ext cx="238862" cy="9140952"/>
            </a:xfrm>
            <a:prstGeom prst="rect">
              <a:avLst/>
            </a:prstGeom>
            <a:noFill/>
            <a:ln w="9525">
              <a:noFill/>
              <a:miter lim="800000"/>
              <a:headEnd/>
              <a:tailEnd/>
            </a:ln>
          </p:spPr>
        </p:pic>
      </p:grpSp>
      <p:sp>
        <p:nvSpPr>
          <p:cNvPr id="147459" name="Title 3"/>
          <p:cNvSpPr txBox="1">
            <a:spLocks/>
          </p:cNvSpPr>
          <p:nvPr/>
        </p:nvSpPr>
        <p:spPr bwMode="auto">
          <a:xfrm>
            <a:off x="209550" y="2603500"/>
            <a:ext cx="8753475" cy="742950"/>
          </a:xfrm>
          <a:prstGeom prst="rect">
            <a:avLst/>
          </a:prstGeom>
          <a:solidFill>
            <a:srgbClr val="FF0000"/>
          </a:solidFill>
          <a:ln w="9525">
            <a:noFill/>
            <a:miter lim="800000"/>
            <a:headEnd/>
            <a:tailEnd/>
          </a:ln>
        </p:spPr>
        <p:txBody>
          <a:bodyPr anchor="b"/>
          <a:lstStyle/>
          <a:p>
            <a:pPr algn="ctr" eaLnBrk="0" hangingPunct="0"/>
            <a:r>
              <a:rPr lang="en-GB" sz="3600" b="1" dirty="0">
                <a:solidFill>
                  <a:schemeClr val="bg1"/>
                </a:solidFill>
                <a:latin typeface="Tahoma" pitchFamily="34" charset="0"/>
                <a:cs typeface="Tahoma" pitchFamily="34" charset="0"/>
              </a:rPr>
              <a:t>Thank You!</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p:cNvPicPr>
            <a:picLocks noChangeAspect="1" noChangeArrowheads="1"/>
          </p:cNvPicPr>
          <p:nvPr/>
        </p:nvPicPr>
        <p:blipFill>
          <a:blip r:embed="rId2"/>
          <a:srcRect/>
          <a:stretch>
            <a:fillRect/>
          </a:stretch>
        </p:blipFill>
        <p:spPr bwMode="auto">
          <a:xfrm>
            <a:off x="-228600" y="0"/>
            <a:ext cx="10004425" cy="5314950"/>
          </a:xfrm>
          <a:prstGeom prst="rect">
            <a:avLst/>
          </a:prstGeom>
          <a:noFill/>
          <a:ln w="9525">
            <a:noFill/>
            <a:miter lim="800000"/>
            <a:headEnd/>
            <a:tailEnd/>
          </a:ln>
        </p:spPr>
      </p:pic>
      <p:sp>
        <p:nvSpPr>
          <p:cNvPr id="4" name="Rectangle 3"/>
          <p:cNvSpPr/>
          <p:nvPr/>
        </p:nvSpPr>
        <p:spPr>
          <a:xfrm>
            <a:off x="2667000" y="1771650"/>
            <a:ext cx="3810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9507" name="Picture 2"/>
          <p:cNvPicPr>
            <a:picLocks noChangeAspect="1" noChangeArrowheads="1"/>
          </p:cNvPicPr>
          <p:nvPr/>
        </p:nvPicPr>
        <p:blipFill>
          <a:blip r:embed="rId3"/>
          <a:srcRect/>
          <a:stretch>
            <a:fillRect/>
          </a:stretch>
        </p:blipFill>
        <p:spPr bwMode="auto">
          <a:xfrm>
            <a:off x="3048000" y="2000250"/>
            <a:ext cx="3095625" cy="1350963"/>
          </a:xfrm>
          <a:prstGeom prst="rect">
            <a:avLst/>
          </a:prstGeom>
          <a:noFill/>
          <a:ln w="9525">
            <a:noFill/>
            <a:miter lim="800000"/>
            <a:headEnd/>
            <a:tailEnd/>
          </a:ln>
        </p:spPr>
      </p:pic>
      <p:pic>
        <p:nvPicPr>
          <p:cNvPr id="149508" name="Picture 3"/>
          <p:cNvPicPr>
            <a:picLocks noChangeAspect="1" noChangeArrowheads="1"/>
          </p:cNvPicPr>
          <p:nvPr/>
        </p:nvPicPr>
        <p:blipFill>
          <a:blip r:embed="rId4"/>
          <a:srcRect/>
          <a:stretch>
            <a:fillRect/>
          </a:stretch>
        </p:blipFill>
        <p:spPr bwMode="auto">
          <a:xfrm>
            <a:off x="3981450" y="685800"/>
            <a:ext cx="1352550" cy="800100"/>
          </a:xfrm>
          <a:prstGeom prst="rect">
            <a:avLst/>
          </a:prstGeom>
          <a:noFill/>
          <a:ln w="9525">
            <a:noFill/>
            <a:miter lim="800000"/>
            <a:headEnd/>
            <a:tailEnd/>
          </a:ln>
        </p:spPr>
      </p:pic>
      <p:sp>
        <p:nvSpPr>
          <p:cNvPr id="149509" name="TextBox 4"/>
          <p:cNvSpPr txBox="1">
            <a:spLocks noChangeArrowheads="1"/>
          </p:cNvSpPr>
          <p:nvPr/>
        </p:nvSpPr>
        <p:spPr bwMode="auto">
          <a:xfrm>
            <a:off x="1144545" y="3714750"/>
            <a:ext cx="7174016" cy="1200329"/>
          </a:xfrm>
          <a:prstGeom prst="rect">
            <a:avLst/>
          </a:prstGeom>
          <a:noFill/>
          <a:ln w="9525">
            <a:noFill/>
            <a:miter lim="800000"/>
            <a:headEnd/>
            <a:tailEnd/>
          </a:ln>
        </p:spPr>
        <p:txBody>
          <a:bodyPr wrap="none">
            <a:spAutoFit/>
          </a:bodyPr>
          <a:lstStyle/>
          <a:p>
            <a:pPr algn="ctr"/>
            <a:endParaRPr lang="en-US" b="1" dirty="0">
              <a:solidFill>
                <a:schemeClr val="bg1"/>
              </a:solidFill>
            </a:endParaRPr>
          </a:p>
          <a:p>
            <a:pPr algn="ctr"/>
            <a:r>
              <a:rPr lang="en-US" b="1" dirty="0">
                <a:solidFill>
                  <a:schemeClr val="bg1"/>
                </a:solidFill>
              </a:rPr>
              <a:t>MINISTRY OF PUBLIC SERVICE YOUTH AND GENDER AFFAIRS</a:t>
            </a:r>
          </a:p>
          <a:p>
            <a:pPr algn="ctr"/>
            <a:r>
              <a:rPr lang="en-US" b="1" dirty="0">
                <a:solidFill>
                  <a:schemeClr val="bg1"/>
                </a:solidFill>
              </a:rPr>
              <a:t>GOVERNMENT OF KENYA </a:t>
            </a:r>
          </a:p>
          <a:p>
            <a:pPr algn="ctr"/>
            <a:endParaRPr lang="en-US" b="1" dirty="0">
              <a:solidFill>
                <a:schemeClr val="bg1"/>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1150" y="65088"/>
            <a:ext cx="8153400" cy="773112"/>
          </a:xfrm>
          <a:effectLst>
            <a:outerShdw blurRad="50800" dist="38100" dir="2700000" algn="tl" rotWithShape="0">
              <a:srgbClr val="000000">
                <a:alpha val="39998"/>
              </a:srgbClr>
            </a:outerShdw>
          </a:effectLst>
        </p:spPr>
        <p:txBody>
          <a:bodyPr/>
          <a:lstStyle/>
          <a:p>
            <a:pPr eaLnBrk="1" hangingPunct="1">
              <a:defRPr/>
            </a:pPr>
            <a:r>
              <a:rPr lang="en-GB" sz="3600" b="1" dirty="0">
                <a:solidFill>
                  <a:srgbClr val="FF0000"/>
                </a:solidFill>
                <a:latin typeface="Tahoma" panose="020B0604030504040204" pitchFamily="34" charset="0"/>
                <a:ea typeface="Tahoma" panose="020B0604030504040204" pitchFamily="34" charset="0"/>
                <a:cs typeface="Tahoma" panose="020B0604030504040204" pitchFamily="34" charset="0"/>
              </a:rPr>
              <a:t>Context </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7826" name="Group 4"/>
          <p:cNvGrpSpPr>
            <a:grpSpLocks/>
          </p:cNvGrpSpPr>
          <p:nvPr/>
        </p:nvGrpSpPr>
        <p:grpSpPr bwMode="auto">
          <a:xfrm>
            <a:off x="0" y="0"/>
            <a:ext cx="9144000" cy="5143500"/>
            <a:chOff x="0" y="0"/>
            <a:chExt cx="9156192" cy="6858000"/>
          </a:xfrm>
        </p:grpSpPr>
        <p:pic>
          <p:nvPicPr>
            <p:cNvPr id="77828" name="Picture 2"/>
            <p:cNvPicPr>
              <a:picLocks noChangeAspect="1" noChangeArrowheads="1"/>
            </p:cNvPicPr>
            <p:nvPr/>
          </p:nvPicPr>
          <p:blipFill>
            <a:blip r:embed="rId3"/>
            <a:srcRect/>
            <a:stretch>
              <a:fillRect/>
            </a:stretch>
          </p:blipFill>
          <p:spPr bwMode="auto">
            <a:xfrm>
              <a:off x="0" y="0"/>
              <a:ext cx="238862" cy="6858000"/>
            </a:xfrm>
            <a:prstGeom prst="rect">
              <a:avLst/>
            </a:prstGeom>
            <a:noFill/>
            <a:ln w="9525">
              <a:noFill/>
              <a:miter lim="800000"/>
              <a:headEnd/>
              <a:tailEnd/>
            </a:ln>
          </p:spPr>
        </p:pic>
        <p:pic>
          <p:nvPicPr>
            <p:cNvPr id="77829" name="Picture 6"/>
            <p:cNvPicPr>
              <a:picLocks noChangeAspect="1" noChangeArrowheads="1"/>
            </p:cNvPicPr>
            <p:nvPr/>
          </p:nvPicPr>
          <p:blipFill>
            <a:blip r:embed="rId3"/>
            <a:srcRect/>
            <a:stretch>
              <a:fillRect/>
            </a:stretch>
          </p:blipFill>
          <p:spPr bwMode="auto">
            <a:xfrm>
              <a:off x="8905138" y="0"/>
              <a:ext cx="238862" cy="6858000"/>
            </a:xfrm>
            <a:prstGeom prst="rect">
              <a:avLst/>
            </a:prstGeom>
            <a:noFill/>
            <a:ln w="9525">
              <a:noFill/>
              <a:miter lim="800000"/>
              <a:headEnd/>
              <a:tailEnd/>
            </a:ln>
          </p:spPr>
        </p:pic>
        <p:pic>
          <p:nvPicPr>
            <p:cNvPr id="77830" name="Picture 7"/>
            <p:cNvPicPr>
              <a:picLocks noChangeAspect="1" noChangeArrowheads="1"/>
            </p:cNvPicPr>
            <p:nvPr/>
          </p:nvPicPr>
          <p:blipFill>
            <a:blip r:embed="rId4"/>
            <a:srcRect/>
            <a:stretch>
              <a:fillRect/>
            </a:stretch>
          </p:blipFill>
          <p:spPr bwMode="auto">
            <a:xfrm rot="-5400000">
              <a:off x="4454093" y="-4451045"/>
              <a:ext cx="238862" cy="9140952"/>
            </a:xfrm>
            <a:prstGeom prst="rect">
              <a:avLst/>
            </a:prstGeom>
            <a:noFill/>
            <a:ln w="9525">
              <a:noFill/>
              <a:miter lim="800000"/>
              <a:headEnd/>
              <a:tailEnd/>
            </a:ln>
          </p:spPr>
        </p:pic>
        <p:pic>
          <p:nvPicPr>
            <p:cNvPr id="77831" name="Picture 8"/>
            <p:cNvPicPr>
              <a:picLocks noChangeAspect="1" noChangeArrowheads="1"/>
            </p:cNvPicPr>
            <p:nvPr/>
          </p:nvPicPr>
          <p:blipFill>
            <a:blip r:embed="rId4"/>
            <a:srcRect/>
            <a:stretch>
              <a:fillRect/>
            </a:stretch>
          </p:blipFill>
          <p:spPr bwMode="auto">
            <a:xfrm rot="-5400000">
              <a:off x="4466285" y="2168093"/>
              <a:ext cx="238862" cy="9140952"/>
            </a:xfrm>
            <a:prstGeom prst="rect">
              <a:avLst/>
            </a:prstGeom>
            <a:noFill/>
            <a:ln w="9525">
              <a:noFill/>
              <a:miter lim="800000"/>
              <a:headEnd/>
              <a:tailEnd/>
            </a:ln>
          </p:spPr>
        </p:pic>
      </p:grpSp>
      <p:sp>
        <p:nvSpPr>
          <p:cNvPr id="77827" name="Content Placeholder 1"/>
          <p:cNvSpPr>
            <a:spLocks noGrp="1"/>
          </p:cNvSpPr>
          <p:nvPr>
            <p:ph sz="quarter" idx="13"/>
          </p:nvPr>
        </p:nvSpPr>
        <p:spPr>
          <a:xfrm>
            <a:off x="265477" y="903288"/>
            <a:ext cx="8654564" cy="3878261"/>
          </a:xfrm>
        </p:spPr>
        <p:txBody>
          <a:bodyPr/>
          <a:lstStyle/>
          <a:p>
            <a:pPr marL="400050" indent="-400050" algn="jus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ICT plays a key  role in  raising productivity, , driving innovation, efficiency,  job creation, manufacturing and delivering solution to services necessary for National Development. </a:t>
            </a:r>
          </a:p>
          <a:p>
            <a:pPr marL="400050" indent="-400050" algn="jus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Expansion of ICT and social media has enhanced women’s participation in development conversations and shared experiences, hence a good learning platform to promote development </a:t>
            </a:r>
          </a:p>
          <a:p>
            <a:pPr marL="400050" indent="-400050" algn="jus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It is also  critical to governance and  social development as well as promotion of gender equality. </a:t>
            </a:r>
          </a:p>
          <a:p>
            <a:pPr marL="400050" indent="-400050" algn="jus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Gender parity  in the use of ICT has remained low in favour of male users due to barriers caused by awareness, access costs, digital literacy,  poverty and cultural barriers among others. </a:t>
            </a:r>
          </a:p>
          <a:p>
            <a:pPr marL="400050" indent="-400050" algn="jus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 In mobile telephony and mobile money  efforts by Government of Kenya has resulted in  access and use  at levels almost equal amongst women and men.  </a:t>
            </a:r>
          </a:p>
          <a:p>
            <a:pPr marL="400050" indent="-400050" algn="just">
              <a:buClrTx/>
              <a:buFont typeface="+mj-lt"/>
              <a:buAutoNum type="romanLcPeriod"/>
            </a:pPr>
            <a:r>
              <a:rPr lang="en-GB" sz="1600" dirty="0">
                <a:latin typeface="Tahoma" panose="020B0604030504040204" pitchFamily="34" charset="0"/>
                <a:ea typeface="Tahoma" panose="020B0604030504040204" pitchFamily="34" charset="0"/>
                <a:cs typeface="Tahoma" panose="020B0604030504040204" pitchFamily="34" charset="0"/>
              </a:rPr>
              <a:t>Penetration rate of fixed telephone has shown a  narrowing gender disparity.</a:t>
            </a:r>
          </a:p>
          <a:p>
            <a:pPr marL="400050" indent="-400050" algn="just">
              <a:buClrTx/>
              <a:buFont typeface="+mj-lt"/>
              <a:buAutoNum type="romanLcPeriod"/>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676297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1150" y="65088"/>
            <a:ext cx="8153400" cy="773112"/>
          </a:xfrm>
          <a:effectLst>
            <a:outerShdw blurRad="50800" dist="38100" dir="2700000" algn="tl" rotWithShape="0">
              <a:srgbClr val="000000">
                <a:alpha val="39998"/>
              </a:srgbClr>
            </a:outerShdw>
          </a:effectLst>
        </p:spPr>
        <p:txBody>
          <a:bodyPr/>
          <a:lstStyle/>
          <a:p>
            <a:pPr eaLnBrk="1" hangingPunct="1">
              <a:defRPr/>
            </a:pPr>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Enabling Legal and Policy Framework</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7826" name="Group 4"/>
          <p:cNvGrpSpPr>
            <a:grpSpLocks/>
          </p:cNvGrpSpPr>
          <p:nvPr/>
        </p:nvGrpSpPr>
        <p:grpSpPr bwMode="auto">
          <a:xfrm>
            <a:off x="0" y="-65088"/>
            <a:ext cx="9156700" cy="5143500"/>
            <a:chOff x="0" y="0"/>
            <a:chExt cx="9156192" cy="6858000"/>
          </a:xfrm>
        </p:grpSpPr>
        <p:pic>
          <p:nvPicPr>
            <p:cNvPr id="77828" name="Picture 2"/>
            <p:cNvPicPr>
              <a:picLocks noChangeAspect="1" noChangeArrowheads="1"/>
            </p:cNvPicPr>
            <p:nvPr/>
          </p:nvPicPr>
          <p:blipFill>
            <a:blip r:embed="rId3"/>
            <a:srcRect/>
            <a:stretch>
              <a:fillRect/>
            </a:stretch>
          </p:blipFill>
          <p:spPr bwMode="auto">
            <a:xfrm>
              <a:off x="0" y="0"/>
              <a:ext cx="238862" cy="6858000"/>
            </a:xfrm>
            <a:prstGeom prst="rect">
              <a:avLst/>
            </a:prstGeom>
            <a:noFill/>
            <a:ln w="9525">
              <a:noFill/>
              <a:miter lim="800000"/>
              <a:headEnd/>
              <a:tailEnd/>
            </a:ln>
          </p:spPr>
        </p:pic>
        <p:pic>
          <p:nvPicPr>
            <p:cNvPr id="77829" name="Picture 6"/>
            <p:cNvPicPr>
              <a:picLocks noChangeAspect="1" noChangeArrowheads="1"/>
            </p:cNvPicPr>
            <p:nvPr/>
          </p:nvPicPr>
          <p:blipFill>
            <a:blip r:embed="rId3"/>
            <a:srcRect/>
            <a:stretch>
              <a:fillRect/>
            </a:stretch>
          </p:blipFill>
          <p:spPr bwMode="auto">
            <a:xfrm>
              <a:off x="8905138" y="0"/>
              <a:ext cx="238862" cy="6858000"/>
            </a:xfrm>
            <a:prstGeom prst="rect">
              <a:avLst/>
            </a:prstGeom>
            <a:noFill/>
            <a:ln w="9525">
              <a:noFill/>
              <a:miter lim="800000"/>
              <a:headEnd/>
              <a:tailEnd/>
            </a:ln>
          </p:spPr>
        </p:pic>
        <p:pic>
          <p:nvPicPr>
            <p:cNvPr id="77830" name="Picture 7"/>
            <p:cNvPicPr>
              <a:picLocks noChangeAspect="1" noChangeArrowheads="1"/>
            </p:cNvPicPr>
            <p:nvPr/>
          </p:nvPicPr>
          <p:blipFill>
            <a:blip r:embed="rId4"/>
            <a:srcRect/>
            <a:stretch>
              <a:fillRect/>
            </a:stretch>
          </p:blipFill>
          <p:spPr bwMode="auto">
            <a:xfrm rot="-5400000">
              <a:off x="4454093" y="-4451045"/>
              <a:ext cx="238862" cy="9140952"/>
            </a:xfrm>
            <a:prstGeom prst="rect">
              <a:avLst/>
            </a:prstGeom>
            <a:noFill/>
            <a:ln w="9525">
              <a:noFill/>
              <a:miter lim="800000"/>
              <a:headEnd/>
              <a:tailEnd/>
            </a:ln>
          </p:spPr>
        </p:pic>
        <p:pic>
          <p:nvPicPr>
            <p:cNvPr id="77831" name="Picture 8"/>
            <p:cNvPicPr>
              <a:picLocks noChangeAspect="1" noChangeArrowheads="1"/>
            </p:cNvPicPr>
            <p:nvPr/>
          </p:nvPicPr>
          <p:blipFill>
            <a:blip r:embed="rId4"/>
            <a:srcRect/>
            <a:stretch>
              <a:fillRect/>
            </a:stretch>
          </p:blipFill>
          <p:spPr bwMode="auto">
            <a:xfrm rot="-5400000">
              <a:off x="4466285" y="2168093"/>
              <a:ext cx="238862" cy="9140952"/>
            </a:xfrm>
            <a:prstGeom prst="rect">
              <a:avLst/>
            </a:prstGeom>
            <a:noFill/>
            <a:ln w="9525">
              <a:noFill/>
              <a:miter lim="800000"/>
              <a:headEnd/>
              <a:tailEnd/>
            </a:ln>
          </p:spPr>
        </p:pic>
      </p:grpSp>
      <p:sp>
        <p:nvSpPr>
          <p:cNvPr id="77827" name="Content Placeholder 1"/>
          <p:cNvSpPr>
            <a:spLocks noGrp="1"/>
          </p:cNvSpPr>
          <p:nvPr>
            <p:ph sz="quarter" idx="13"/>
          </p:nvPr>
        </p:nvSpPr>
        <p:spPr>
          <a:xfrm>
            <a:off x="101600" y="838200"/>
            <a:ext cx="8524875" cy="3829050"/>
          </a:xfrm>
        </p:spPr>
        <p:txBody>
          <a:bodyPr/>
          <a:lstStyle/>
          <a:p>
            <a:pPr marL="514350" indent="-514350">
              <a:buFont typeface="Calibri Light" pitchFamily="34" charset="0"/>
              <a:buAutoNum type="arabicPeriod"/>
              <a:defRPr/>
            </a:pPr>
            <a:endParaRPr lang="en-GB" sz="1800" dirty="0">
              <a:latin typeface="Tahoma" pitchFamily="34" charset="0"/>
              <a:cs typeface="Tahoma" pitchFamily="34" charset="0"/>
            </a:endParaRPr>
          </a:p>
          <a:p>
            <a:pPr>
              <a:spcBef>
                <a:spcPts val="600"/>
              </a:spcBef>
              <a:spcAft>
                <a:spcPts val="600"/>
              </a:spcAft>
              <a:buClrTx/>
              <a:buSzPct val="120000"/>
              <a:buFont typeface="Wingdings" pitchFamily="2" charset="2"/>
              <a:buChar char="§"/>
            </a:pPr>
            <a:endParaRPr lang="en-GB" sz="2400" dirty="0">
              <a:latin typeface="Tahoma" pitchFamily="34" charset="0"/>
              <a:ea typeface="ＭＳ Ｐゴシック" pitchFamily="34" charset="-128"/>
              <a:cs typeface="Tahoma" pitchFamily="34" charset="0"/>
            </a:endParaRPr>
          </a:p>
        </p:txBody>
      </p:sp>
      <p:sp>
        <p:nvSpPr>
          <p:cNvPr id="2" name="Rectangle 1">
            <a:extLst>
              <a:ext uri="{FF2B5EF4-FFF2-40B4-BE49-F238E27FC236}">
                <a16:creationId xmlns:a16="http://schemas.microsoft.com/office/drawing/2014/main" id="{3D6325C4-D06F-4A3E-8AF9-72D7B5008585}"/>
              </a:ext>
            </a:extLst>
          </p:cNvPr>
          <p:cNvSpPr/>
          <p:nvPr/>
        </p:nvSpPr>
        <p:spPr>
          <a:xfrm>
            <a:off x="266816" y="838200"/>
            <a:ext cx="8676282" cy="4416145"/>
          </a:xfrm>
          <a:prstGeom prst="rect">
            <a:avLst/>
          </a:prstGeom>
        </p:spPr>
        <p:txBody>
          <a:bodyPr wrap="square">
            <a:spAutoFit/>
          </a:bodyPr>
          <a:lstStyle/>
          <a:p>
            <a:pPr algn="just">
              <a:lnSpc>
                <a:spcPct val="115000"/>
              </a:lnSpc>
              <a:spcAft>
                <a:spcPts val="600"/>
              </a:spcAft>
            </a:pPr>
            <a:r>
              <a:rPr lang="en-GB" sz="1500" dirty="0">
                <a:latin typeface="Tahoma" panose="020B0604030504040204" pitchFamily="34" charset="0"/>
                <a:ea typeface="Tahoma" panose="020B0604030504040204" pitchFamily="34" charset="0"/>
                <a:cs typeface="Tahoma" panose="020B0604030504040204" pitchFamily="34" charset="0"/>
              </a:rPr>
              <a:t>Kenya’s efforts to promote access to ICT as a catalytic tool for development with potential to empower women and girls and transform gender relations in society, by providing an enabling legal and policy framework as follows: </a:t>
            </a:r>
          </a:p>
          <a:p>
            <a:pPr algn="just">
              <a:lnSpc>
                <a:spcPct val="115000"/>
              </a:lnSpc>
              <a:spcAft>
                <a:spcPts val="600"/>
              </a:spcAft>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Constitution of Kenya </a:t>
            </a:r>
            <a:r>
              <a:rPr lang="en-GB" sz="1500" b="1" dirty="0">
                <a:latin typeface="Tahoma" panose="020B0604030504040204" pitchFamily="34" charset="0"/>
                <a:ea typeface="Tahoma" panose="020B0604030504040204" pitchFamily="34" charset="0"/>
                <a:cs typeface="Tahoma" panose="020B0604030504040204" pitchFamily="34" charset="0"/>
              </a:rPr>
              <a:t>- </a:t>
            </a:r>
            <a:r>
              <a:rPr lang="en-GB" sz="1500" dirty="0">
                <a:latin typeface="Tahoma" panose="020B0604030504040204" pitchFamily="34" charset="0"/>
                <a:ea typeface="Tahoma" panose="020B0604030504040204" pitchFamily="34" charset="0"/>
                <a:cs typeface="Tahoma" panose="020B0604030504040204" pitchFamily="34" charset="0"/>
              </a:rPr>
              <a:t>promotes freedom of the media and access to information and </a:t>
            </a:r>
            <a:r>
              <a:rPr lang="en-GB" sz="1500" b="1" dirty="0">
                <a:latin typeface="Tahoma" panose="020B0604030504040204" pitchFamily="34" charset="0"/>
                <a:ea typeface="Tahoma" panose="020B0604030504040204" pitchFamily="34" charset="0"/>
                <a:cs typeface="Tahoma" panose="020B0604030504040204" pitchFamily="34" charset="0"/>
              </a:rPr>
              <a:t>Vision 2030 </a:t>
            </a:r>
            <a:r>
              <a:rPr lang="en-GB" sz="1500" dirty="0">
                <a:latin typeface="Tahoma" panose="020B0604030504040204" pitchFamily="34" charset="0"/>
                <a:ea typeface="Tahoma" panose="020B0604030504040204" pitchFamily="34" charset="0"/>
                <a:cs typeface="Tahoma" panose="020B0604030504040204" pitchFamily="34" charset="0"/>
              </a:rPr>
              <a:t>recognises the critical role that ICT plays in raising productivity, wealth creation and social integration.  </a:t>
            </a:r>
          </a:p>
          <a:p>
            <a:pPr algn="just">
              <a:lnSpc>
                <a:spcPct val="115000"/>
              </a:lnSpc>
              <a:spcAft>
                <a:spcPts val="600"/>
              </a:spcAft>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Revised National ICT Policy 2016 </a:t>
            </a:r>
            <a:r>
              <a:rPr lang="en-GB" sz="1500" dirty="0">
                <a:latin typeface="Tahoma" panose="020B0604030504040204" pitchFamily="34" charset="0"/>
                <a:ea typeface="Tahoma" panose="020B0604030504040204" pitchFamily="34" charset="0"/>
                <a:cs typeface="Tahoma" panose="020B0604030504040204" pitchFamily="34" charset="0"/>
              </a:rPr>
              <a:t>ensures inclusiveness, equity, non-discrimination and partnerships seeks to improve access, resource and optimal management of ICT technologies.  </a:t>
            </a:r>
          </a:p>
          <a:p>
            <a:pPr algn="just">
              <a:lnSpc>
                <a:spcPct val="115000"/>
              </a:lnSpc>
              <a:spcAft>
                <a:spcPts val="600"/>
              </a:spcAft>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National Broadband Strategy </a:t>
            </a:r>
            <a:r>
              <a:rPr lang="en-GB" sz="15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1500" dirty="0">
                <a:latin typeface="Tahoma" panose="020B0604030504040204" pitchFamily="34" charset="0"/>
                <a:ea typeface="Tahoma" panose="020B0604030504040204" pitchFamily="34" charset="0"/>
                <a:cs typeface="Tahoma" panose="020B0604030504040204" pitchFamily="34" charset="0"/>
              </a:rPr>
              <a:t>promotes internet connectivity as well as lowering costs of doing business and cross border trade. National Optic fibre backbone infrastructure insulates users from threats, fraud and theft of telephones. </a:t>
            </a:r>
          </a:p>
          <a:p>
            <a:pPr algn="just">
              <a:lnSpc>
                <a:spcPct val="115000"/>
              </a:lnSpc>
              <a:spcAft>
                <a:spcPts val="600"/>
              </a:spcAft>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Kenya Information Communication Amendment Act (KICA) 2013 </a:t>
            </a:r>
            <a:r>
              <a:rPr lang="en-GB" sz="1500" dirty="0">
                <a:latin typeface="Tahoma" panose="020B0604030504040204" pitchFamily="34" charset="0"/>
                <a:ea typeface="Tahoma" panose="020B0604030504040204" pitchFamily="34" charset="0"/>
                <a:cs typeface="Tahoma" panose="020B0604030504040204" pitchFamily="34" charset="0"/>
              </a:rPr>
              <a:t>established by Media Council as regulatory platform for arbitration of cases and complaints against the media particularly around language and gender stereotyping</a:t>
            </a:r>
            <a:r>
              <a:rPr lang="en-GB" sz="1400" dirty="0">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Aft>
                <a:spcPts val="1000"/>
              </a:spcAft>
            </a:pPr>
            <a:endParaRPr lang="en-GB" sz="1400" dirty="0">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2"/>
          <a:srcRect/>
          <a:stretch>
            <a:fillRect/>
          </a:stretch>
        </p:blipFill>
        <p:spPr bwMode="auto">
          <a:xfrm>
            <a:off x="0" y="-19050"/>
            <a:ext cx="2595563" cy="5162550"/>
          </a:xfrm>
          <a:prstGeom prst="rect">
            <a:avLst/>
          </a:prstGeom>
          <a:noFill/>
          <a:ln w="9525">
            <a:noFill/>
            <a:miter lim="800000"/>
            <a:headEnd/>
            <a:tailEnd/>
          </a:ln>
        </p:spPr>
      </p:pic>
      <p:sp>
        <p:nvSpPr>
          <p:cNvPr id="5" name="Rectangle 4"/>
          <p:cNvSpPr/>
          <p:nvPr/>
        </p:nvSpPr>
        <p:spPr>
          <a:xfrm>
            <a:off x="811213" y="2114550"/>
            <a:ext cx="2667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2947" name="Picture 2"/>
          <p:cNvPicPr>
            <a:picLocks noChangeAspect="1" noChangeArrowheads="1"/>
          </p:cNvPicPr>
          <p:nvPr/>
        </p:nvPicPr>
        <p:blipFill>
          <a:blip r:embed="rId3"/>
          <a:srcRect/>
          <a:stretch>
            <a:fillRect/>
          </a:stretch>
        </p:blipFill>
        <p:spPr bwMode="auto">
          <a:xfrm>
            <a:off x="1108075" y="2352675"/>
            <a:ext cx="2071688" cy="1204913"/>
          </a:xfrm>
          <a:prstGeom prst="rect">
            <a:avLst/>
          </a:prstGeom>
          <a:noFill/>
          <a:ln w="9525">
            <a:noFill/>
            <a:miter lim="800000"/>
            <a:headEnd/>
            <a:tailEnd/>
          </a:ln>
        </p:spPr>
      </p:pic>
      <p:grpSp>
        <p:nvGrpSpPr>
          <p:cNvPr id="82949" name="Group 4"/>
          <p:cNvGrpSpPr>
            <a:grpSpLocks/>
          </p:cNvGrpSpPr>
          <p:nvPr/>
        </p:nvGrpSpPr>
        <p:grpSpPr bwMode="auto">
          <a:xfrm>
            <a:off x="-25400" y="-19050"/>
            <a:ext cx="9156700" cy="5238750"/>
            <a:chOff x="0" y="0"/>
            <a:chExt cx="9156192" cy="6858000"/>
          </a:xfrm>
        </p:grpSpPr>
        <p:pic>
          <p:nvPicPr>
            <p:cNvPr id="82950" name="Picture 2"/>
            <p:cNvPicPr>
              <a:picLocks noChangeAspect="1" noChangeArrowheads="1"/>
            </p:cNvPicPr>
            <p:nvPr/>
          </p:nvPicPr>
          <p:blipFill>
            <a:blip r:embed="rId4"/>
            <a:srcRect/>
            <a:stretch>
              <a:fillRect/>
            </a:stretch>
          </p:blipFill>
          <p:spPr bwMode="auto">
            <a:xfrm>
              <a:off x="0" y="0"/>
              <a:ext cx="238862" cy="6858000"/>
            </a:xfrm>
            <a:prstGeom prst="rect">
              <a:avLst/>
            </a:prstGeom>
            <a:noFill/>
            <a:ln w="9525">
              <a:noFill/>
              <a:miter lim="800000"/>
              <a:headEnd/>
              <a:tailEnd/>
            </a:ln>
          </p:spPr>
        </p:pic>
        <p:pic>
          <p:nvPicPr>
            <p:cNvPr id="82951" name="Picture 6"/>
            <p:cNvPicPr>
              <a:picLocks noChangeAspect="1" noChangeArrowheads="1"/>
            </p:cNvPicPr>
            <p:nvPr/>
          </p:nvPicPr>
          <p:blipFill>
            <a:blip r:embed="rId4"/>
            <a:srcRect/>
            <a:stretch>
              <a:fillRect/>
            </a:stretch>
          </p:blipFill>
          <p:spPr bwMode="auto">
            <a:xfrm>
              <a:off x="8905138" y="0"/>
              <a:ext cx="238862" cy="6858000"/>
            </a:xfrm>
            <a:prstGeom prst="rect">
              <a:avLst/>
            </a:prstGeom>
            <a:noFill/>
            <a:ln w="9525">
              <a:noFill/>
              <a:miter lim="800000"/>
              <a:headEnd/>
              <a:tailEnd/>
            </a:ln>
          </p:spPr>
        </p:pic>
        <p:pic>
          <p:nvPicPr>
            <p:cNvPr id="82952" name="Picture 7"/>
            <p:cNvPicPr>
              <a:picLocks noChangeAspect="1" noChangeArrowheads="1"/>
            </p:cNvPicPr>
            <p:nvPr/>
          </p:nvPicPr>
          <p:blipFill>
            <a:blip r:embed="rId5"/>
            <a:srcRect/>
            <a:stretch>
              <a:fillRect/>
            </a:stretch>
          </p:blipFill>
          <p:spPr bwMode="auto">
            <a:xfrm rot="-5400000">
              <a:off x="4454093" y="-4451045"/>
              <a:ext cx="238862" cy="9140952"/>
            </a:xfrm>
            <a:prstGeom prst="rect">
              <a:avLst/>
            </a:prstGeom>
            <a:noFill/>
            <a:ln w="9525">
              <a:noFill/>
              <a:miter lim="800000"/>
              <a:headEnd/>
              <a:tailEnd/>
            </a:ln>
          </p:spPr>
        </p:pic>
        <p:pic>
          <p:nvPicPr>
            <p:cNvPr id="82953" name="Picture 8"/>
            <p:cNvPicPr>
              <a:picLocks noChangeAspect="1" noChangeArrowheads="1"/>
            </p:cNvPicPr>
            <p:nvPr/>
          </p:nvPicPr>
          <p:blipFill>
            <a:blip r:embed="rId5"/>
            <a:srcRect/>
            <a:stretch>
              <a:fillRect/>
            </a:stretch>
          </p:blipFill>
          <p:spPr bwMode="auto">
            <a:xfrm rot="-5400000">
              <a:off x="4466285" y="2168093"/>
              <a:ext cx="238862" cy="9140952"/>
            </a:xfrm>
            <a:prstGeom prst="rect">
              <a:avLst/>
            </a:prstGeom>
            <a:noFill/>
            <a:ln w="9525">
              <a:noFill/>
              <a:miter lim="800000"/>
              <a:headEnd/>
              <a:tailEnd/>
            </a:ln>
          </p:spPr>
        </p:pic>
      </p:grpSp>
      <p:sp>
        <p:nvSpPr>
          <p:cNvPr id="2" name="Rectangle 1">
            <a:extLst>
              <a:ext uri="{FF2B5EF4-FFF2-40B4-BE49-F238E27FC236}">
                <a16:creationId xmlns:a16="http://schemas.microsoft.com/office/drawing/2014/main" id="{C7269F40-6EA0-4937-AF2D-DFCA684426A0}"/>
              </a:ext>
            </a:extLst>
          </p:cNvPr>
          <p:cNvSpPr/>
          <p:nvPr/>
        </p:nvSpPr>
        <p:spPr>
          <a:xfrm>
            <a:off x="3581400" y="1630828"/>
            <a:ext cx="4572000" cy="1569660"/>
          </a:xfrm>
          <a:prstGeom prst="rect">
            <a:avLst/>
          </a:prstGeom>
        </p:spPr>
        <p:txBody>
          <a:bodyPr>
            <a:spAutoFit/>
          </a:bodyPr>
          <a:lstStyle/>
          <a:p>
            <a:pPr algn="ctr"/>
            <a:r>
              <a:rPr lang="en-GB" sz="3200" b="1" dirty="0">
                <a:solidFill>
                  <a:srgbClr val="FF0000"/>
                </a:solidFill>
                <a:latin typeface="Tahoma" pitchFamily="34" charset="0"/>
                <a:cs typeface="Tahoma" pitchFamily="34" charset="0"/>
              </a:rPr>
              <a:t>Innovations in ICT for Development in Kenya</a:t>
            </a:r>
            <a:endParaRPr lang="en-GB" sz="1100" b="1" dirty="0">
              <a:solidFill>
                <a:srgbClr val="FF0000"/>
              </a:solidFill>
              <a:latin typeface="Tahoma" pitchFamily="34" charset="0"/>
              <a:cs typeface="Tahoma"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sz="quarter" idx="13"/>
          </p:nvPr>
        </p:nvSpPr>
        <p:spPr>
          <a:xfrm>
            <a:off x="273050" y="931863"/>
            <a:ext cx="8620125" cy="3868737"/>
          </a:xfrm>
        </p:spPr>
        <p:txBody>
          <a:bodyPr/>
          <a:lstStyle/>
          <a:p>
            <a:pPr marL="0" indent="0">
              <a:buClrTx/>
              <a:buSzPct val="120000"/>
              <a:buNone/>
            </a:pPr>
            <a:endParaRPr lang="en-GB" sz="2000" dirty="0">
              <a:ea typeface="ＭＳ Ｐゴシック" pitchFamily="34" charset="-128"/>
            </a:endParaRPr>
          </a:p>
          <a:p>
            <a:pPr marL="320675" lvl="1" indent="0">
              <a:buFont typeface="Wingdings 2" pitchFamily="18" charset="2"/>
              <a:buNone/>
            </a:pPr>
            <a:endParaRPr lang="en-GB" sz="2400" dirty="0">
              <a:latin typeface="Tahoma" pitchFamily="34" charset="0"/>
              <a:ea typeface="ＭＳ Ｐゴシック" pitchFamily="34" charset="-128"/>
              <a:cs typeface="Tahoma" pitchFamily="34" charset="0"/>
            </a:endParaRPr>
          </a:p>
        </p:txBody>
      </p:sp>
      <p:sp>
        <p:nvSpPr>
          <p:cNvPr id="83970" name="Title 1"/>
          <p:cNvSpPr>
            <a:spLocks noGrp="1"/>
          </p:cNvSpPr>
          <p:nvPr>
            <p:ph type="title"/>
          </p:nvPr>
        </p:nvSpPr>
        <p:spPr>
          <a:xfrm>
            <a:off x="496888" y="165100"/>
            <a:ext cx="8537575" cy="609600"/>
          </a:xfrm>
        </p:spPr>
        <p:txBody>
          <a:bodyPr/>
          <a:lstStyle/>
          <a:p>
            <a:r>
              <a:rPr lang="en-GB" sz="2800" dirty="0">
                <a:solidFill>
                  <a:srgbClr val="FF0000"/>
                </a:solidFill>
                <a:latin typeface="Tahoma" pitchFamily="34" charset="0"/>
                <a:ea typeface="ＭＳ Ｐゴシック" pitchFamily="34" charset="-128"/>
                <a:cs typeface="Tahoma" pitchFamily="34" charset="0"/>
              </a:rPr>
              <a:t>Innovations in Using  ICT </a:t>
            </a:r>
            <a:endParaRPr lang="en-GB" sz="2800" b="1" dirty="0">
              <a:solidFill>
                <a:srgbClr val="FF0000"/>
              </a:solidFill>
              <a:latin typeface="Tahoma" pitchFamily="34" charset="0"/>
              <a:ea typeface="ＭＳ Ｐゴシック" pitchFamily="34" charset="-128"/>
              <a:cs typeface="Tahoma" pitchFamily="34" charset="0"/>
            </a:endParaRPr>
          </a:p>
        </p:txBody>
      </p:sp>
      <p:grpSp>
        <p:nvGrpSpPr>
          <p:cNvPr id="83971" name="Group 4"/>
          <p:cNvGrpSpPr>
            <a:grpSpLocks/>
          </p:cNvGrpSpPr>
          <p:nvPr/>
        </p:nvGrpSpPr>
        <p:grpSpPr bwMode="auto">
          <a:xfrm>
            <a:off x="-12700" y="-6350"/>
            <a:ext cx="9156700" cy="5143500"/>
            <a:chOff x="0" y="0"/>
            <a:chExt cx="9156192" cy="6858000"/>
          </a:xfrm>
        </p:grpSpPr>
        <p:pic>
          <p:nvPicPr>
            <p:cNvPr id="83972" name="Picture 2"/>
            <p:cNvPicPr>
              <a:picLocks noChangeAspect="1" noChangeArrowheads="1"/>
            </p:cNvPicPr>
            <p:nvPr/>
          </p:nvPicPr>
          <p:blipFill>
            <a:blip r:embed="rId2"/>
            <a:srcRect/>
            <a:stretch>
              <a:fillRect/>
            </a:stretch>
          </p:blipFill>
          <p:spPr bwMode="auto">
            <a:xfrm>
              <a:off x="0" y="0"/>
              <a:ext cx="238862" cy="6858000"/>
            </a:xfrm>
            <a:prstGeom prst="rect">
              <a:avLst/>
            </a:prstGeom>
            <a:noFill/>
            <a:ln w="9525">
              <a:noFill/>
              <a:miter lim="800000"/>
              <a:headEnd/>
              <a:tailEnd/>
            </a:ln>
          </p:spPr>
        </p:pic>
        <p:pic>
          <p:nvPicPr>
            <p:cNvPr id="83973" name="Picture 6"/>
            <p:cNvPicPr>
              <a:picLocks noChangeAspect="1" noChangeArrowheads="1"/>
            </p:cNvPicPr>
            <p:nvPr/>
          </p:nvPicPr>
          <p:blipFill>
            <a:blip r:embed="rId2"/>
            <a:srcRect/>
            <a:stretch>
              <a:fillRect/>
            </a:stretch>
          </p:blipFill>
          <p:spPr bwMode="auto">
            <a:xfrm>
              <a:off x="8905138" y="0"/>
              <a:ext cx="238862" cy="6858000"/>
            </a:xfrm>
            <a:prstGeom prst="rect">
              <a:avLst/>
            </a:prstGeom>
            <a:noFill/>
            <a:ln w="9525">
              <a:noFill/>
              <a:miter lim="800000"/>
              <a:headEnd/>
              <a:tailEnd/>
            </a:ln>
          </p:spPr>
        </p:pic>
        <p:pic>
          <p:nvPicPr>
            <p:cNvPr id="83974" name="Picture 7"/>
            <p:cNvPicPr>
              <a:picLocks noChangeAspect="1" noChangeArrowheads="1"/>
            </p:cNvPicPr>
            <p:nvPr/>
          </p:nvPicPr>
          <p:blipFill>
            <a:blip r:embed="rId3"/>
            <a:srcRect/>
            <a:stretch>
              <a:fillRect/>
            </a:stretch>
          </p:blipFill>
          <p:spPr bwMode="auto">
            <a:xfrm rot="-5400000">
              <a:off x="4454093" y="-4451045"/>
              <a:ext cx="238862" cy="9140952"/>
            </a:xfrm>
            <a:prstGeom prst="rect">
              <a:avLst/>
            </a:prstGeom>
            <a:noFill/>
            <a:ln w="9525">
              <a:noFill/>
              <a:miter lim="800000"/>
              <a:headEnd/>
              <a:tailEnd/>
            </a:ln>
          </p:spPr>
        </p:pic>
        <p:pic>
          <p:nvPicPr>
            <p:cNvPr id="83975" name="Picture 8"/>
            <p:cNvPicPr>
              <a:picLocks noChangeAspect="1" noChangeArrowheads="1"/>
            </p:cNvPicPr>
            <p:nvPr/>
          </p:nvPicPr>
          <p:blipFill>
            <a:blip r:embed="rId3"/>
            <a:srcRect/>
            <a:stretch>
              <a:fillRect/>
            </a:stretch>
          </p:blipFill>
          <p:spPr bwMode="auto">
            <a:xfrm rot="-5400000">
              <a:off x="4466285" y="2168093"/>
              <a:ext cx="238862" cy="9140952"/>
            </a:xfrm>
            <a:prstGeom prst="rect">
              <a:avLst/>
            </a:prstGeom>
            <a:noFill/>
            <a:ln w="9525">
              <a:noFill/>
              <a:miter lim="800000"/>
              <a:headEnd/>
              <a:tailEnd/>
            </a:ln>
          </p:spPr>
        </p:pic>
      </p:grpSp>
      <p:sp>
        <p:nvSpPr>
          <p:cNvPr id="2" name="Rectangle 1">
            <a:extLst>
              <a:ext uri="{FF2B5EF4-FFF2-40B4-BE49-F238E27FC236}">
                <a16:creationId xmlns:a16="http://schemas.microsoft.com/office/drawing/2014/main" id="{56858F4A-E3CD-42E3-8620-628AC448951F}"/>
              </a:ext>
            </a:extLst>
          </p:cNvPr>
          <p:cNvSpPr/>
          <p:nvPr/>
        </p:nvSpPr>
        <p:spPr>
          <a:xfrm>
            <a:off x="314204" y="1047750"/>
            <a:ext cx="8761413" cy="4628447"/>
          </a:xfrm>
          <a:prstGeom prst="rect">
            <a:avLst/>
          </a:prstGeom>
        </p:spPr>
        <p:txBody>
          <a:bodyPr wrap="square">
            <a:spAutoFit/>
          </a:bodyPr>
          <a:lstStyle/>
          <a:p>
            <a:pPr marL="400050" indent="-400050" eaLnBrk="0" hangingPunct="0">
              <a:lnSpc>
                <a:spcPct val="115000"/>
              </a:lnSpc>
              <a:spcBef>
                <a:spcPts val="700"/>
              </a:spcBef>
              <a:spcAft>
                <a:spcPts val="600"/>
              </a:spcAft>
              <a:buClr>
                <a:schemeClr val="tx1"/>
              </a:buClr>
              <a:buSzPct val="60000"/>
              <a:buFont typeface="+mj-lt"/>
              <a:buAutoNum type="romanLcPeriod"/>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E-fertilizer Service</a:t>
            </a:r>
            <a:r>
              <a:rPr lang="en-GB" sz="1500" dirty="0">
                <a:latin typeface="Tahoma" panose="020B0604030504040204" pitchFamily="34" charset="0"/>
                <a:ea typeface="Tahoma" panose="020B0604030504040204" pitchFamily="34" charset="0"/>
                <a:cs typeface="Tahoma" panose="020B0604030504040204" pitchFamily="34" charset="0"/>
              </a:rPr>
              <a:t>: This is an electronic-based fertilizer distribution system by MOALF in conjunction with Safaricom that avails the farm input to farmers. Issue electronic vouchers directly to farmers through their mobile phones to purchase the inputs from </a:t>
            </a:r>
            <a:r>
              <a:rPr lang="en-GB" sz="1500" dirty="0" err="1">
                <a:latin typeface="Tahoma" panose="020B0604030504040204" pitchFamily="34" charset="0"/>
                <a:ea typeface="Tahoma" panose="020B0604030504040204" pitchFamily="34" charset="0"/>
                <a:cs typeface="Tahoma" panose="020B0604030504040204" pitchFamily="34" charset="0"/>
              </a:rPr>
              <a:t>agro</a:t>
            </a:r>
            <a:r>
              <a:rPr lang="en-GB" sz="1500" dirty="0">
                <a:latin typeface="Tahoma" panose="020B0604030504040204" pitchFamily="34" charset="0"/>
                <a:ea typeface="Tahoma" panose="020B0604030504040204" pitchFamily="34" charset="0"/>
                <a:cs typeface="Tahoma" panose="020B0604030504040204" pitchFamily="34" charset="0"/>
              </a:rPr>
              <a:t>-dealers. </a:t>
            </a:r>
          </a:p>
          <a:p>
            <a:pPr marL="400050" indent="-400050" eaLnBrk="0" hangingPunct="0">
              <a:lnSpc>
                <a:spcPct val="115000"/>
              </a:lnSpc>
              <a:spcBef>
                <a:spcPts val="700"/>
              </a:spcBef>
              <a:spcAft>
                <a:spcPts val="600"/>
              </a:spcAft>
              <a:buClr>
                <a:schemeClr val="tx1"/>
              </a:buClr>
              <a:buSzPct val="60000"/>
              <a:buFont typeface="+mj-lt"/>
              <a:buAutoNum type="romanLcPeriod"/>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MHEALTH</a:t>
            </a:r>
            <a:r>
              <a:rPr lang="en-GB" sz="1500" dirty="0">
                <a:latin typeface="Tahoma" panose="020B0604030504040204" pitchFamily="34" charset="0"/>
                <a:ea typeface="Tahoma" panose="020B0604030504040204" pitchFamily="34" charset="0"/>
                <a:cs typeface="Tahoma" panose="020B0604030504040204" pitchFamily="34" charset="0"/>
              </a:rPr>
              <a:t> is a mobile learning platform developed by AMREF Health Africa to conduct training of community-based health workers in Kenya. 45 </a:t>
            </a:r>
            <a:r>
              <a:rPr lang="en-GB" sz="1500" dirty="0" err="1">
                <a:latin typeface="Tahoma" panose="020B0604030504040204" pitchFamily="34" charset="0"/>
                <a:ea typeface="Tahoma" panose="020B0604030504040204" pitchFamily="34" charset="0"/>
                <a:cs typeface="Tahoma" panose="020B0604030504040204" pitchFamily="34" charset="0"/>
              </a:rPr>
              <a:t>mHealth</a:t>
            </a:r>
            <a:r>
              <a:rPr lang="en-GB" sz="1500" dirty="0">
                <a:latin typeface="Tahoma" panose="020B0604030504040204" pitchFamily="34" charset="0"/>
                <a:ea typeface="Tahoma" panose="020B0604030504040204" pitchFamily="34" charset="0"/>
                <a:cs typeface="Tahoma" panose="020B0604030504040204" pitchFamily="34" charset="0"/>
              </a:rPr>
              <a:t> services among them Daktari a mobile hotline for medical inquiries</a:t>
            </a:r>
          </a:p>
          <a:p>
            <a:pPr marL="400050" indent="-400050" eaLnBrk="0" hangingPunct="0">
              <a:lnSpc>
                <a:spcPct val="115000"/>
              </a:lnSpc>
              <a:spcBef>
                <a:spcPts val="700"/>
              </a:spcBef>
              <a:spcAft>
                <a:spcPts val="600"/>
              </a:spcAft>
              <a:buClr>
                <a:schemeClr val="tx1"/>
              </a:buClr>
              <a:buSzPct val="60000"/>
              <a:buFont typeface="+mj-lt"/>
              <a:buAutoNum type="romanLcPeriod"/>
            </a:pPr>
            <a:r>
              <a:rPr lang="en-GB" sz="1500" b="1" dirty="0">
                <a:solidFill>
                  <a:srgbClr val="0070C0"/>
                </a:solidFill>
                <a:latin typeface="Tahoma" panose="020B0604030504040204" pitchFamily="34" charset="0"/>
                <a:ea typeface="Tahoma" panose="020B0604030504040204" pitchFamily="34" charset="0"/>
                <a:cs typeface="Tahoma" panose="020B0604030504040204" pitchFamily="34" charset="0"/>
              </a:rPr>
              <a:t>AMPATH</a:t>
            </a:r>
            <a:r>
              <a:rPr lang="en-GB" sz="1500" dirty="0">
                <a:latin typeface="Tahoma" panose="020B0604030504040204" pitchFamily="34" charset="0"/>
                <a:ea typeface="Tahoma" panose="020B0604030504040204" pitchFamily="34" charset="0"/>
                <a:cs typeface="Tahoma" panose="020B0604030504040204" pitchFamily="34" charset="0"/>
              </a:rPr>
              <a:t>, a government service that includes SMS messaging to remind HIV patients to take their medicines.</a:t>
            </a:r>
          </a:p>
          <a:p>
            <a:pPr marL="400050" indent="-400050" eaLnBrk="0" hangingPunct="0">
              <a:spcBef>
                <a:spcPts val="700"/>
              </a:spcBef>
              <a:spcAft>
                <a:spcPts val="600"/>
              </a:spcAft>
              <a:buClr>
                <a:schemeClr val="tx1"/>
              </a:buClr>
              <a:buSzPct val="60000"/>
              <a:buFont typeface="+mj-lt"/>
              <a:buAutoNum type="romanLcPeriod"/>
            </a:pPr>
            <a:r>
              <a:rPr lang="en-US" sz="1500" b="1" dirty="0">
                <a:solidFill>
                  <a:srgbClr val="0070C0"/>
                </a:solidFill>
                <a:latin typeface="Tahoma" panose="020B0604030504040204" pitchFamily="34" charset="0"/>
                <a:ea typeface="Tahoma" panose="020B0604030504040204" pitchFamily="34" charset="0"/>
                <a:cs typeface="Tahoma" panose="020B0604030504040204" pitchFamily="34" charset="0"/>
              </a:rPr>
              <a:t>M-Farm</a:t>
            </a:r>
            <a:r>
              <a:rPr lang="en-US" sz="1500" dirty="0">
                <a:latin typeface="Tahoma" panose="020B0604030504040204" pitchFamily="34" charset="0"/>
                <a:ea typeface="Tahoma" panose="020B0604030504040204" pitchFamily="34" charset="0"/>
                <a:cs typeface="Tahoma" panose="020B0604030504040204" pitchFamily="34" charset="0"/>
              </a:rPr>
              <a:t> is a mobile platform for farmers:  with the touch of a button, they can find prevailing prices for their produce</a:t>
            </a:r>
          </a:p>
          <a:p>
            <a:pPr marL="400050" indent="-400050" eaLnBrk="0" hangingPunct="0">
              <a:spcBef>
                <a:spcPts val="700"/>
              </a:spcBef>
              <a:spcAft>
                <a:spcPts val="600"/>
              </a:spcAft>
              <a:buClr>
                <a:schemeClr val="tx1"/>
              </a:buClr>
              <a:buSzPct val="60000"/>
              <a:buFont typeface="+mj-lt"/>
              <a:buAutoNum type="romanLcPeriod"/>
            </a:pPr>
            <a:r>
              <a:rPr lang="en-US" sz="1500" b="1" dirty="0">
                <a:solidFill>
                  <a:srgbClr val="0070C0"/>
                </a:solidFill>
                <a:latin typeface="Tahoma" panose="020B0604030504040204" pitchFamily="34" charset="0"/>
                <a:ea typeface="Tahoma" panose="020B0604030504040204" pitchFamily="34" charset="0"/>
                <a:cs typeface="Tahoma" panose="020B0604030504040204" pitchFamily="34" charset="0"/>
              </a:rPr>
              <a:t>Ushahidi</a:t>
            </a:r>
            <a:r>
              <a:rPr lang="en-US" sz="1500" dirty="0">
                <a:latin typeface="Tahoma" panose="020B0604030504040204" pitchFamily="34" charset="0"/>
                <a:ea typeface="Tahoma" panose="020B0604030504040204" pitchFamily="34" charset="0"/>
                <a:cs typeface="Tahoma" panose="020B0604030504040204" pitchFamily="34" charset="0"/>
              </a:rPr>
              <a:t> (Swahili for testimony) is a ground-breaking interactive mapping tool, now used across the world to crowd-source information in elections and emergencies</a:t>
            </a:r>
            <a:r>
              <a:rPr lang="en-US" sz="1600" dirty="0">
                <a:latin typeface="Tahoma" panose="020B0604030504040204" pitchFamily="34" charset="0"/>
                <a:ea typeface="Tahoma" panose="020B0604030504040204" pitchFamily="34" charset="0"/>
                <a:cs typeface="Tahoma" panose="020B0604030504040204" pitchFamily="34" charset="0"/>
              </a:rPr>
              <a:t>.</a:t>
            </a:r>
          </a:p>
          <a:p>
            <a:pPr algn="just">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dirty="0"/>
          </a:p>
        </p:txBody>
      </p:sp>
    </p:spTree>
    <p:extLst>
      <p:ext uri="{BB962C8B-B14F-4D97-AF65-F5344CB8AC3E}">
        <p14:creationId xmlns:p14="http://schemas.microsoft.com/office/powerpoint/2010/main" val="9416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bwMode="auto">
          <a:xfrm>
            <a:off x="219075" y="882650"/>
            <a:ext cx="8794750" cy="3762375"/>
          </a:xfrm>
          <a:noFill/>
          <a:ln>
            <a:miter lim="800000"/>
            <a:headEnd/>
            <a:tailEnd/>
          </a:ln>
        </p:spPr>
        <p:txBody>
          <a:bodyPr vert="horz" wrap="square" lIns="91440" tIns="45720" rIns="91440" bIns="45720" numCol="1" anchor="t" anchorCtr="0" compatLnSpc="1">
            <a:prstTxWarp prst="textNoShape">
              <a:avLst/>
            </a:prstTxWarp>
          </a:bodyPr>
          <a:lstStyle/>
          <a:p>
            <a:pPr marL="130175" indent="-130175"/>
            <a:endParaRPr lang="en-GB" dirty="0"/>
          </a:p>
          <a:p>
            <a:pPr marL="130175" indent="-130175"/>
            <a:endParaRPr lang="en-GB" dirty="0"/>
          </a:p>
        </p:txBody>
      </p:sp>
      <p:sp>
        <p:nvSpPr>
          <p:cNvPr id="3" name="Title 2"/>
          <p:cNvSpPr>
            <a:spLocks noGrp="1"/>
          </p:cNvSpPr>
          <p:nvPr>
            <p:ph type="title"/>
          </p:nvPr>
        </p:nvSpPr>
        <p:spPr>
          <a:xfrm>
            <a:off x="533400" y="303213"/>
            <a:ext cx="7386638" cy="377825"/>
          </a:xfrm>
        </p:spPr>
        <p:txBody>
          <a:bodyPr/>
          <a:lstStyle/>
          <a:p>
            <a:pPr>
              <a:defRPr/>
            </a:pPr>
            <a:r>
              <a:rPr lang="en-GB" sz="2800" dirty="0">
                <a:solidFill>
                  <a:srgbClr val="FF0000"/>
                </a:solidFill>
                <a:latin typeface="Tahoma" pitchFamily="34" charset="0"/>
                <a:ea typeface="ＭＳ Ｐゴシック" pitchFamily="34" charset="-128"/>
                <a:cs typeface="Tahoma" pitchFamily="34" charset="0"/>
              </a:rPr>
              <a:t>Innovations in Using  ICT </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E4958AA-D959-4E29-8A96-E063B7A52AE6}"/>
              </a:ext>
            </a:extLst>
          </p:cNvPr>
          <p:cNvSpPr/>
          <p:nvPr/>
        </p:nvSpPr>
        <p:spPr>
          <a:xfrm>
            <a:off x="263525" y="1047750"/>
            <a:ext cx="8705850" cy="36830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M-PESA </a:t>
            </a:r>
            <a:r>
              <a:rPr lang="en-US" sz="1500" dirty="0">
                <a:latin typeface="Tahoma" panose="020B0604030504040204" pitchFamily="34" charset="0"/>
                <a:ea typeface="Tahoma" panose="020B0604030504040204" pitchFamily="34" charset="0"/>
                <a:cs typeface="Tahoma" panose="020B0604030504040204" pitchFamily="34" charset="0"/>
              </a:rPr>
              <a:t> the mobile money platform that has brought financial access to millions who were left out of the traditional banking sector: these days, nine in every ten Kenyans access financial services through it.</a:t>
            </a:r>
          </a:p>
          <a:p>
            <a:pPr marL="285750" indent="-285750" algn="just">
              <a:lnSpc>
                <a:spcPct val="150000"/>
              </a:lnSpc>
              <a:spcAft>
                <a:spcPts val="1000"/>
              </a:spcAft>
              <a:buFont typeface="Arial" panose="020B0604020202020204" pitchFamily="34" charset="0"/>
              <a:buChar char="•"/>
            </a:pPr>
            <a:r>
              <a:rPr lang="en-GB" sz="1500" b="1" dirty="0">
                <a:solidFill>
                  <a:srgbClr val="4F81BD"/>
                </a:solidFill>
                <a:latin typeface="Tahoma" panose="020B0604030504040204" pitchFamily="34" charset="0"/>
                <a:ea typeface="Tahoma" panose="020B0604030504040204" pitchFamily="34" charset="0"/>
                <a:cs typeface="Tahoma" panose="020B0604030504040204" pitchFamily="34" charset="0"/>
              </a:rPr>
              <a:t>National Hospital Insurance Fund e-payment:  </a:t>
            </a:r>
            <a:r>
              <a:rPr lang="en-GB" sz="1500" dirty="0">
                <a:solidFill>
                  <a:srgbClr val="000000"/>
                </a:solidFill>
                <a:latin typeface="Tahoma" panose="020B0604030504040204" pitchFamily="34" charset="0"/>
                <a:ea typeface="Tahoma" panose="020B0604030504040204" pitchFamily="34" charset="0"/>
                <a:cs typeface="Tahoma" panose="020B0604030504040204" pitchFamily="34" charset="0"/>
              </a:rPr>
              <a:t>partnership with Safaricom to allow self-employed and informally employed to pay health insurance premiums through M-</a:t>
            </a:r>
            <a:r>
              <a:rPr lang="en-GB" sz="1500" dirty="0" err="1">
                <a:solidFill>
                  <a:srgbClr val="000000"/>
                </a:solidFill>
                <a:latin typeface="Tahoma" panose="020B0604030504040204" pitchFamily="34" charset="0"/>
                <a:ea typeface="Tahoma" panose="020B0604030504040204" pitchFamily="34" charset="0"/>
                <a:cs typeface="Tahoma" panose="020B0604030504040204" pitchFamily="34" charset="0"/>
              </a:rPr>
              <a:t>pesa</a:t>
            </a:r>
            <a:r>
              <a:rPr lang="en-GB" sz="1500" dirty="0">
                <a:solidFill>
                  <a:srgbClr val="000000"/>
                </a:solidFill>
                <a:latin typeface="Tahoma" panose="020B0604030504040204" pitchFamily="34" charset="0"/>
                <a:ea typeface="Tahoma" panose="020B0604030504040204" pitchFamily="34" charset="0"/>
                <a:cs typeface="Tahoma" panose="020B0604030504040204" pitchFamily="34" charset="0"/>
              </a:rPr>
              <a:t> money platform. This service has seen more women in rural areas  and informal settlements within urban areas enrolled into the healthcare insurance. </a:t>
            </a:r>
            <a:endParaRPr lang="en-GB" sz="1500"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spcAft>
                <a:spcPts val="1000"/>
              </a:spcAft>
              <a:buFont typeface="Arial" panose="020B0604020202020204" pitchFamily="34" charset="0"/>
              <a:buChar char="•"/>
            </a:pPr>
            <a:r>
              <a:rPr lang="en-GB" sz="1500" b="1" dirty="0">
                <a:solidFill>
                  <a:srgbClr val="4F81BD"/>
                </a:solidFill>
                <a:latin typeface="Tahoma" panose="020B0604030504040204" pitchFamily="34" charset="0"/>
                <a:ea typeface="Tahoma" panose="020B0604030504040204" pitchFamily="34" charset="0"/>
                <a:cs typeface="Tahoma" panose="020B0604030504040204" pitchFamily="34" charset="0"/>
              </a:rPr>
              <a:t>GBV Hack</a:t>
            </a:r>
            <a:r>
              <a:rPr lang="en-GB" sz="15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1500" dirty="0">
                <a:solidFill>
                  <a:srgbClr val="000000"/>
                </a:solidFill>
                <a:latin typeface="Tahoma" panose="020B0604030504040204" pitchFamily="34" charset="0"/>
                <a:ea typeface="Tahoma" panose="020B0604030504040204" pitchFamily="34" charset="0"/>
                <a:cs typeface="Tahoma" panose="020B0604030504040204" pitchFamily="34" charset="0"/>
              </a:rPr>
              <a:t>GBV Hack technology is used in mapping violence, gathering GBV data, using data gathered to advocate for change and providing survivors with access to essential information and support. </a:t>
            </a:r>
            <a:endParaRPr lang="en-GB" sz="15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038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2"/>
          <a:srcRect/>
          <a:stretch>
            <a:fillRect/>
          </a:stretch>
        </p:blipFill>
        <p:spPr bwMode="auto">
          <a:xfrm>
            <a:off x="0" y="-19050"/>
            <a:ext cx="2595563" cy="5162550"/>
          </a:xfrm>
          <a:prstGeom prst="rect">
            <a:avLst/>
          </a:prstGeom>
          <a:noFill/>
          <a:ln w="9525">
            <a:noFill/>
            <a:miter lim="800000"/>
            <a:headEnd/>
            <a:tailEnd/>
          </a:ln>
        </p:spPr>
      </p:pic>
      <p:sp>
        <p:nvSpPr>
          <p:cNvPr id="5" name="Rectangle 4"/>
          <p:cNvSpPr/>
          <p:nvPr/>
        </p:nvSpPr>
        <p:spPr>
          <a:xfrm>
            <a:off x="811213" y="2114550"/>
            <a:ext cx="2667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2947" name="Picture 2"/>
          <p:cNvPicPr>
            <a:picLocks noChangeAspect="1" noChangeArrowheads="1"/>
          </p:cNvPicPr>
          <p:nvPr/>
        </p:nvPicPr>
        <p:blipFill>
          <a:blip r:embed="rId3"/>
          <a:srcRect/>
          <a:stretch>
            <a:fillRect/>
          </a:stretch>
        </p:blipFill>
        <p:spPr bwMode="auto">
          <a:xfrm>
            <a:off x="1108075" y="2352675"/>
            <a:ext cx="2071688" cy="1204913"/>
          </a:xfrm>
          <a:prstGeom prst="rect">
            <a:avLst/>
          </a:prstGeom>
          <a:noFill/>
          <a:ln w="9525">
            <a:noFill/>
            <a:miter lim="800000"/>
            <a:headEnd/>
            <a:tailEnd/>
          </a:ln>
        </p:spPr>
      </p:pic>
      <p:sp>
        <p:nvSpPr>
          <p:cNvPr id="82948" name="Rectangle 5"/>
          <p:cNvSpPr>
            <a:spLocks noChangeArrowheads="1"/>
          </p:cNvSpPr>
          <p:nvPr/>
        </p:nvSpPr>
        <p:spPr bwMode="auto">
          <a:xfrm>
            <a:off x="2971800" y="1414284"/>
            <a:ext cx="5740401" cy="2554545"/>
          </a:xfrm>
          <a:prstGeom prst="rect">
            <a:avLst/>
          </a:prstGeom>
          <a:noFill/>
          <a:ln w="9525">
            <a:noFill/>
            <a:miter lim="800000"/>
            <a:headEnd/>
            <a:tailEnd/>
          </a:ln>
        </p:spPr>
        <p:txBody>
          <a:bodyPr wrap="square">
            <a:spAutoFit/>
          </a:bodyPr>
          <a:lstStyle/>
          <a:p>
            <a:pPr algn="ctr"/>
            <a:r>
              <a:rPr lang="en-GB" sz="4000" b="1" dirty="0">
                <a:solidFill>
                  <a:srgbClr val="FF0000"/>
                </a:solidFill>
                <a:latin typeface="Tahoma" pitchFamily="34" charset="0"/>
                <a:cs typeface="Tahoma" pitchFamily="34" charset="0"/>
              </a:rPr>
              <a:t>GOOD PRACTICES IN ICT FOR DEVELOPMENT</a:t>
            </a:r>
          </a:p>
          <a:p>
            <a:pPr algn="ctr"/>
            <a:r>
              <a:rPr lang="en-GB" sz="4000" b="1" dirty="0">
                <a:solidFill>
                  <a:srgbClr val="FF0000"/>
                </a:solidFill>
                <a:latin typeface="Tahoma" pitchFamily="34" charset="0"/>
                <a:cs typeface="Tahoma" pitchFamily="34" charset="0"/>
              </a:rPr>
              <a:t> </a:t>
            </a:r>
          </a:p>
        </p:txBody>
      </p:sp>
      <p:grpSp>
        <p:nvGrpSpPr>
          <p:cNvPr id="82949" name="Group 4"/>
          <p:cNvGrpSpPr>
            <a:grpSpLocks/>
          </p:cNvGrpSpPr>
          <p:nvPr/>
        </p:nvGrpSpPr>
        <p:grpSpPr bwMode="auto">
          <a:xfrm>
            <a:off x="-25400" y="-19050"/>
            <a:ext cx="9156700" cy="5238750"/>
            <a:chOff x="0" y="0"/>
            <a:chExt cx="9156192" cy="6858000"/>
          </a:xfrm>
        </p:grpSpPr>
        <p:pic>
          <p:nvPicPr>
            <p:cNvPr id="82950" name="Picture 2"/>
            <p:cNvPicPr>
              <a:picLocks noChangeAspect="1" noChangeArrowheads="1"/>
            </p:cNvPicPr>
            <p:nvPr/>
          </p:nvPicPr>
          <p:blipFill>
            <a:blip r:embed="rId4"/>
            <a:srcRect/>
            <a:stretch>
              <a:fillRect/>
            </a:stretch>
          </p:blipFill>
          <p:spPr bwMode="auto">
            <a:xfrm>
              <a:off x="0" y="0"/>
              <a:ext cx="238862" cy="6858000"/>
            </a:xfrm>
            <a:prstGeom prst="rect">
              <a:avLst/>
            </a:prstGeom>
            <a:noFill/>
            <a:ln w="9525">
              <a:noFill/>
              <a:miter lim="800000"/>
              <a:headEnd/>
              <a:tailEnd/>
            </a:ln>
          </p:spPr>
        </p:pic>
        <p:pic>
          <p:nvPicPr>
            <p:cNvPr id="82951" name="Picture 6"/>
            <p:cNvPicPr>
              <a:picLocks noChangeAspect="1" noChangeArrowheads="1"/>
            </p:cNvPicPr>
            <p:nvPr/>
          </p:nvPicPr>
          <p:blipFill>
            <a:blip r:embed="rId4"/>
            <a:srcRect/>
            <a:stretch>
              <a:fillRect/>
            </a:stretch>
          </p:blipFill>
          <p:spPr bwMode="auto">
            <a:xfrm>
              <a:off x="8905138" y="0"/>
              <a:ext cx="238862" cy="6858000"/>
            </a:xfrm>
            <a:prstGeom prst="rect">
              <a:avLst/>
            </a:prstGeom>
            <a:noFill/>
            <a:ln w="9525">
              <a:noFill/>
              <a:miter lim="800000"/>
              <a:headEnd/>
              <a:tailEnd/>
            </a:ln>
          </p:spPr>
        </p:pic>
        <p:pic>
          <p:nvPicPr>
            <p:cNvPr id="82952" name="Picture 7"/>
            <p:cNvPicPr>
              <a:picLocks noChangeAspect="1" noChangeArrowheads="1"/>
            </p:cNvPicPr>
            <p:nvPr/>
          </p:nvPicPr>
          <p:blipFill>
            <a:blip r:embed="rId5"/>
            <a:srcRect/>
            <a:stretch>
              <a:fillRect/>
            </a:stretch>
          </p:blipFill>
          <p:spPr bwMode="auto">
            <a:xfrm rot="-5400000">
              <a:off x="4454093" y="-4451045"/>
              <a:ext cx="238862" cy="9140952"/>
            </a:xfrm>
            <a:prstGeom prst="rect">
              <a:avLst/>
            </a:prstGeom>
            <a:noFill/>
            <a:ln w="9525">
              <a:noFill/>
              <a:miter lim="800000"/>
              <a:headEnd/>
              <a:tailEnd/>
            </a:ln>
          </p:spPr>
        </p:pic>
        <p:pic>
          <p:nvPicPr>
            <p:cNvPr id="82953" name="Picture 8"/>
            <p:cNvPicPr>
              <a:picLocks noChangeAspect="1" noChangeArrowheads="1"/>
            </p:cNvPicPr>
            <p:nvPr/>
          </p:nvPicPr>
          <p:blipFill>
            <a:blip r:embed="rId5"/>
            <a:srcRect/>
            <a:stretch>
              <a:fillRect/>
            </a:stretch>
          </p:blipFill>
          <p:spPr bwMode="auto">
            <a:xfrm rot="-5400000">
              <a:off x="4466285" y="2168093"/>
              <a:ext cx="238862" cy="9140952"/>
            </a:xfrm>
            <a:prstGeom prst="rect">
              <a:avLst/>
            </a:prstGeom>
            <a:noFill/>
            <a:ln w="9525">
              <a:noFill/>
              <a:miter lim="800000"/>
              <a:headEnd/>
              <a:tailEnd/>
            </a:ln>
          </p:spPr>
        </p:pic>
      </p:grpSp>
    </p:spTree>
    <p:extLst>
      <p:ext uri="{BB962C8B-B14F-4D97-AF65-F5344CB8AC3E}">
        <p14:creationId xmlns:p14="http://schemas.microsoft.com/office/powerpoint/2010/main" val="93177074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bwMode="auto">
          <a:xfrm>
            <a:off x="209550" y="819150"/>
            <a:ext cx="8794750" cy="3762375"/>
          </a:xfrm>
          <a:noFill/>
          <a:ln>
            <a:miter lim="800000"/>
            <a:headEnd/>
            <a:tailEnd/>
          </a:ln>
        </p:spPr>
        <p:txBody>
          <a:bodyPr vert="horz" wrap="square" lIns="91440" tIns="45720" rIns="91440" bIns="45720" numCol="1" anchor="t" anchorCtr="0" compatLnSpc="1">
            <a:prstTxWarp prst="textNoShape">
              <a:avLst/>
            </a:prstTxWarp>
          </a:bodyPr>
          <a:lstStyle/>
          <a:p>
            <a:pPr marL="130175" indent="-130175"/>
            <a:endParaRPr lang="en-GB" dirty="0"/>
          </a:p>
          <a:p>
            <a:pPr marL="1143000" lvl="0" indent="-1143000">
              <a:lnSpc>
                <a:spcPct val="120000"/>
              </a:lnSpc>
              <a:buFont typeface="+mj-lt"/>
              <a:buAutoNum type="arabicPeriod"/>
            </a:pPr>
            <a:endParaRPr lang="en-US" sz="2300" dirty="0">
              <a:latin typeface="Tahoma" panose="020B0604030504040204" pitchFamily="34" charset="0"/>
              <a:ea typeface="Tahoma" panose="020B0604030504040204" pitchFamily="34" charset="0"/>
              <a:cs typeface="Tahoma" panose="020B0604030504040204" pitchFamily="34" charset="0"/>
            </a:endParaRPr>
          </a:p>
          <a:p>
            <a:pPr marL="130175" indent="-130175"/>
            <a:endParaRPr lang="en-GB" dirty="0"/>
          </a:p>
        </p:txBody>
      </p:sp>
      <p:sp>
        <p:nvSpPr>
          <p:cNvPr id="3" name="Title 2"/>
          <p:cNvSpPr>
            <a:spLocks noGrp="1"/>
          </p:cNvSpPr>
          <p:nvPr>
            <p:ph type="title"/>
          </p:nvPr>
        </p:nvSpPr>
        <p:spPr>
          <a:xfrm>
            <a:off x="609600" y="303213"/>
            <a:ext cx="8229600" cy="377825"/>
          </a:xfrm>
        </p:spPr>
        <p:txBody>
          <a:bodyPr/>
          <a:lstStyle/>
          <a:p>
            <a:pPr>
              <a:defRPr/>
            </a:pPr>
            <a:r>
              <a:rPr lang="en-GB" sz="2800" dirty="0">
                <a:solidFill>
                  <a:srgbClr val="FF0000"/>
                </a:solidFill>
                <a:latin typeface="Garamond" panose="02020404030301010803" pitchFamily="18" charset="0"/>
                <a:ea typeface="Calibri" panose="020F0502020204030204" pitchFamily="34" charset="0"/>
                <a:cs typeface="Tahoma" panose="020B0604030504040204" pitchFamily="34" charset="0"/>
              </a:rPr>
              <a:t>Good Practice-Digital Learning Programme (DLP)</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4CAAE52E-4C1D-4781-9128-2772819E16AD}"/>
              </a:ext>
            </a:extLst>
          </p:cNvPr>
          <p:cNvSpPr/>
          <p:nvPr/>
        </p:nvSpPr>
        <p:spPr>
          <a:xfrm>
            <a:off x="295275" y="1047750"/>
            <a:ext cx="8620125" cy="3693319"/>
          </a:xfrm>
          <a:prstGeom prst="rect">
            <a:avLst/>
          </a:prstGeom>
        </p:spPr>
        <p:txBody>
          <a:bodyPr wrap="square">
            <a:spAutoFit/>
          </a:bodyPr>
          <a:lstStyle/>
          <a:p>
            <a:pPr algn="just">
              <a:lnSpc>
                <a:spcPct val="115000"/>
              </a:lnSpc>
              <a:spcBef>
                <a:spcPts val="600"/>
              </a:spcBef>
              <a:spcAft>
                <a:spcPts val="600"/>
              </a:spcAft>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Initiated by the Government of Kenya in 2013. </a:t>
            </a:r>
          </a:p>
          <a:p>
            <a:pPr algn="just">
              <a:lnSpc>
                <a:spcPct val="115000"/>
              </a:lnSpc>
              <a:spcBef>
                <a:spcPts val="600"/>
              </a:spcBef>
              <a:spcAft>
                <a:spcPts val="600"/>
              </a:spcAft>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The government initiated the program out of the conviction that technology has the power to bring about systemic change in basic and higher education by transforming teaching and learning through integrating technology in the learning environment. </a:t>
            </a:r>
          </a:p>
          <a:p>
            <a:pPr algn="just">
              <a:lnSpc>
                <a:spcPct val="115000"/>
              </a:lnSpc>
              <a:spcBef>
                <a:spcPts val="60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This </a:t>
            </a:r>
            <a:r>
              <a:rPr lang="en-US" sz="1600" dirty="0" err="1">
                <a:latin typeface="Tahoma" panose="020B0604030504040204" pitchFamily="34" charset="0"/>
                <a:ea typeface="Tahoma" panose="020B0604030504040204" pitchFamily="34" charset="0"/>
                <a:cs typeface="Tahoma" panose="020B0604030504040204" pitchFamily="34" charset="0"/>
              </a:rPr>
              <a:t>programme</a:t>
            </a:r>
            <a:r>
              <a:rPr lang="en-US" sz="1600" dirty="0">
                <a:latin typeface="Tahoma" panose="020B0604030504040204" pitchFamily="34" charset="0"/>
                <a:ea typeface="Tahoma" panose="020B0604030504040204" pitchFamily="34" charset="0"/>
                <a:cs typeface="Tahoma" panose="020B0604030504040204" pitchFamily="34" charset="0"/>
              </a:rPr>
              <a:t> involves distribution of digital learning devices (tablets) to students and training of teachers to deliver digital based learning. </a:t>
            </a:r>
          </a:p>
          <a:p>
            <a:pPr algn="just">
              <a:lnSpc>
                <a:spcPct val="115000"/>
              </a:lnSpc>
              <a:spcBef>
                <a:spcPts val="60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In 2017,  the Government installed </a:t>
            </a:r>
            <a:r>
              <a:rPr lang="en-US" sz="1600" b="1" dirty="0">
                <a:latin typeface="Tahoma" panose="020B0604030504040204" pitchFamily="34" charset="0"/>
                <a:ea typeface="Tahoma" panose="020B0604030504040204" pitchFamily="34" charset="0"/>
                <a:cs typeface="Tahoma" panose="020B0604030504040204" pitchFamily="34" charset="0"/>
              </a:rPr>
              <a:t>702,403 </a:t>
            </a:r>
            <a:r>
              <a:rPr lang="en-US" sz="1600" dirty="0">
                <a:latin typeface="Tahoma" panose="020B0604030504040204" pitchFamily="34" charset="0"/>
                <a:ea typeface="Tahoma" panose="020B0604030504040204" pitchFamily="34" charset="0"/>
                <a:cs typeface="Tahoma" panose="020B0604030504040204" pitchFamily="34" charset="0"/>
              </a:rPr>
              <a:t>devices in </a:t>
            </a:r>
            <a:r>
              <a:rPr lang="en-US" sz="1600" b="1" dirty="0">
                <a:latin typeface="Tahoma" panose="020B0604030504040204" pitchFamily="34" charset="0"/>
                <a:ea typeface="Tahoma" panose="020B0604030504040204" pitchFamily="34" charset="0"/>
                <a:cs typeface="Tahoma" panose="020B0604030504040204" pitchFamily="34" charset="0"/>
              </a:rPr>
              <a:t>14,336</a:t>
            </a:r>
            <a:r>
              <a:rPr lang="en-US" sz="1600" dirty="0">
                <a:latin typeface="Tahoma" panose="020B0604030504040204" pitchFamily="34" charset="0"/>
                <a:ea typeface="Tahoma" panose="020B0604030504040204" pitchFamily="34" charset="0"/>
                <a:cs typeface="Tahoma" panose="020B0604030504040204" pitchFamily="34" charset="0"/>
              </a:rPr>
              <a:t> schools.</a:t>
            </a:r>
          </a:p>
          <a:p>
            <a:pPr algn="just">
              <a:lnSpc>
                <a:spcPct val="115000"/>
              </a:lnSpc>
              <a:spcBef>
                <a:spcPts val="60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Over </a:t>
            </a:r>
            <a:r>
              <a:rPr lang="en-US" sz="1600" b="1" dirty="0">
                <a:latin typeface="Tahoma" panose="020B0604030504040204" pitchFamily="34" charset="0"/>
                <a:ea typeface="Tahoma" panose="020B0604030504040204" pitchFamily="34" charset="0"/>
                <a:cs typeface="Tahoma" panose="020B0604030504040204" pitchFamily="34" charset="0"/>
              </a:rPr>
              <a:t>95,000 </a:t>
            </a:r>
            <a:r>
              <a:rPr lang="en-US" sz="1600" dirty="0">
                <a:latin typeface="Tahoma" panose="020B0604030504040204" pitchFamily="34" charset="0"/>
                <a:ea typeface="Tahoma" panose="020B0604030504040204" pitchFamily="34" charset="0"/>
                <a:cs typeface="Tahoma" panose="020B0604030504040204" pitchFamily="34" charset="0"/>
              </a:rPr>
              <a:t>teachers have been trained to deliver digital based learning. </a:t>
            </a:r>
          </a:p>
          <a:p>
            <a:pPr algn="just">
              <a:lnSpc>
                <a:spcPct val="115000"/>
              </a:lnSpc>
              <a:spcBef>
                <a:spcPts val="60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To ensure sustainability, the Government has built capacity of local universities  locally to manufacture and assemble </a:t>
            </a:r>
            <a:r>
              <a:rPr lang="en-US" sz="1600" b="1" dirty="0">
                <a:latin typeface="Tahoma" panose="020B0604030504040204" pitchFamily="34" charset="0"/>
                <a:ea typeface="Tahoma" panose="020B0604030504040204" pitchFamily="34" charset="0"/>
                <a:cs typeface="Tahoma" panose="020B0604030504040204" pitchFamily="34" charset="0"/>
              </a:rPr>
              <a:t>1,500,000</a:t>
            </a:r>
            <a:r>
              <a:rPr lang="en-US" sz="1600" dirty="0">
                <a:latin typeface="Tahoma" panose="020B0604030504040204" pitchFamily="34" charset="0"/>
                <a:ea typeface="Tahoma" panose="020B0604030504040204" pitchFamily="34" charset="0"/>
                <a:cs typeface="Tahoma" panose="020B0604030504040204" pitchFamily="34" charset="0"/>
              </a:rPr>
              <a:t> devices annually . </a:t>
            </a:r>
            <a:endParaRPr lang="en-GB" sz="1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9340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tamp"/>
  <p:tag name="DATE" val="1/29/2009 4:55:05 PM"/>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TYLE" val="AcnStpConnector"/>
  <p:tag name="DATE" val="1/29/2009 4:55:05 PM"/>
</p:tagLst>
</file>

<file path=ppt/tags/tag3.xml><?xml version="1.0" encoding="utf-8"?>
<p:tagLst xmlns:a="http://schemas.openxmlformats.org/drawingml/2006/main" xmlns:r="http://schemas.openxmlformats.org/officeDocument/2006/relationships" xmlns:p="http://schemas.openxmlformats.org/presentationml/2006/main">
  <p:tag name="STYLE" val="AcnStpConnector"/>
  <p:tag name="DATE" val="1/29/2009 4:55:05 P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sgpHpGuY0uc0zV.4Eua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sgpHpGuY0uc0zV.4Eua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sgpHpGuY0uc0zV.4EuaG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1_IFMI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72000" tIns="72000" rIns="72000" bIns="720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72000" tIns="72000" rIns="72000" bIns="720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FFFFFF"/>
        </a:dk2>
        <a:lt2>
          <a:srgbClr val="FFFFFF"/>
        </a:lt2>
        <a:accent1>
          <a:srgbClr val="00CC66"/>
        </a:accent1>
        <a:accent2>
          <a:srgbClr val="33CCCC"/>
        </a:accent2>
        <a:accent3>
          <a:srgbClr val="FFFFFF"/>
        </a:accent3>
        <a:accent4>
          <a:srgbClr val="000000"/>
        </a:accent4>
        <a:accent5>
          <a:srgbClr val="AAE2B8"/>
        </a:accent5>
        <a:accent6>
          <a:srgbClr val="2DB9B9"/>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FFFFFF"/>
        </a:dk2>
        <a:lt2>
          <a:srgbClr val="FFFFFF"/>
        </a:lt2>
        <a:accent1>
          <a:srgbClr val="33CCCC"/>
        </a:accent1>
        <a:accent2>
          <a:srgbClr val="00CC66"/>
        </a:accent2>
        <a:accent3>
          <a:srgbClr val="FFFFFF"/>
        </a:accent3>
        <a:accent4>
          <a:srgbClr val="000000"/>
        </a:accent4>
        <a:accent5>
          <a:srgbClr val="ADE2E2"/>
        </a:accent5>
        <a:accent6>
          <a:srgbClr val="00B95C"/>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FF"/>
        </a:lt1>
        <a:dk2>
          <a:srgbClr val="FFFFFF"/>
        </a:dk2>
        <a:lt2>
          <a:srgbClr val="FFFFFF"/>
        </a:lt2>
        <a:accent1>
          <a:srgbClr val="000066"/>
        </a:accent1>
        <a:accent2>
          <a:srgbClr val="A50021"/>
        </a:accent2>
        <a:accent3>
          <a:srgbClr val="FFFFFF"/>
        </a:accent3>
        <a:accent4>
          <a:srgbClr val="000000"/>
        </a:accent4>
        <a:accent5>
          <a:srgbClr val="AAAAB8"/>
        </a:accent5>
        <a:accent6>
          <a:srgbClr val="95001D"/>
        </a:accent6>
        <a:hlink>
          <a:srgbClr val="006600"/>
        </a:hlink>
        <a:folHlink>
          <a:srgbClr val="AF9C53"/>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FFFFFF"/>
        </a:dk2>
        <a:lt2>
          <a:srgbClr val="FFFFFF"/>
        </a:lt2>
        <a:accent1>
          <a:srgbClr val="A50021"/>
        </a:accent1>
        <a:accent2>
          <a:srgbClr val="000066"/>
        </a:accent2>
        <a:accent3>
          <a:srgbClr val="FFFFFF"/>
        </a:accent3>
        <a:accent4>
          <a:srgbClr val="000000"/>
        </a:accent4>
        <a:accent5>
          <a:srgbClr val="CFAAAB"/>
        </a:accent5>
        <a:accent6>
          <a:srgbClr val="00005C"/>
        </a:accent6>
        <a:hlink>
          <a:srgbClr val="AF9C53"/>
        </a:hlink>
        <a:folHlink>
          <a:srgbClr val="00660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FFFFFF"/>
        </a:dk2>
        <a:lt2>
          <a:srgbClr val="FFFFFF"/>
        </a:lt2>
        <a:accent1>
          <a:srgbClr val="33CC33"/>
        </a:accent1>
        <a:accent2>
          <a:srgbClr val="FF6600"/>
        </a:accent2>
        <a:accent3>
          <a:srgbClr val="FFFFFF"/>
        </a:accent3>
        <a:accent4>
          <a:srgbClr val="000000"/>
        </a:accent4>
        <a:accent5>
          <a:srgbClr val="ADE2AD"/>
        </a:accent5>
        <a:accent6>
          <a:srgbClr val="E75C00"/>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FFFFFF"/>
        </a:dk2>
        <a:lt2>
          <a:srgbClr val="FFFFFF"/>
        </a:lt2>
        <a:accent1>
          <a:srgbClr val="333399"/>
        </a:accent1>
        <a:accent2>
          <a:srgbClr val="FFCC00"/>
        </a:accent2>
        <a:accent3>
          <a:srgbClr val="FFFFFF"/>
        </a:accent3>
        <a:accent4>
          <a:srgbClr val="000000"/>
        </a:accent4>
        <a:accent5>
          <a:srgbClr val="ADADCA"/>
        </a:accent5>
        <a:accent6>
          <a:srgbClr val="E7B900"/>
        </a:accent6>
        <a:hlink>
          <a:srgbClr val="33CC33"/>
        </a:hlink>
        <a:folHlink>
          <a:srgbClr val="FF6600"/>
        </a:folHlink>
      </a:clrScheme>
      <a:clrMap bg1="lt1" tx1="dk1" bg2="lt2" tx2="dk2" accent1="accent1" accent2="accent2" accent3="accent3" accent4="accent4" accent5="accent5" accent6="accent6" hlink="hlink" folHlink="folHlink"/>
    </a:extraClrScheme>
    <a:extraClrScheme>
      <a:clrScheme name="1_Standarddesign 8">
        <a:dk1>
          <a:srgbClr val="000000"/>
        </a:dk1>
        <a:lt1>
          <a:srgbClr val="FFFFFF"/>
        </a:lt1>
        <a:dk2>
          <a:srgbClr val="FFFFFF"/>
        </a:dk2>
        <a:lt2>
          <a:srgbClr val="FFFFFF"/>
        </a:lt2>
        <a:accent1>
          <a:srgbClr val="807C00"/>
        </a:accent1>
        <a:accent2>
          <a:srgbClr val="003366"/>
        </a:accent2>
        <a:accent3>
          <a:srgbClr val="FFFFFF"/>
        </a:accent3>
        <a:accent4>
          <a:srgbClr val="000000"/>
        </a:accent4>
        <a:accent5>
          <a:srgbClr val="C0BFAA"/>
        </a:accent5>
        <a:accent6>
          <a:srgbClr val="002D5C"/>
        </a:accent6>
        <a:hlink>
          <a:srgbClr val="993366"/>
        </a:hlink>
        <a:folHlink>
          <a:srgbClr val="6699FF"/>
        </a:folHlink>
      </a:clrScheme>
      <a:clrMap bg1="lt1" tx1="dk1" bg2="lt2" tx2="dk2" accent1="accent1" accent2="accent2" accent3="accent3" accent4="accent4" accent5="accent5" accent6="accent6" hlink="hlink" folHlink="folHlink"/>
    </a:extraClrScheme>
    <a:extraClrScheme>
      <a:clrScheme name="1_Standarddesign 9">
        <a:dk1>
          <a:srgbClr val="000000"/>
        </a:dk1>
        <a:lt1>
          <a:srgbClr val="FFFFFF"/>
        </a:lt1>
        <a:dk2>
          <a:srgbClr val="FFFFFF"/>
        </a:dk2>
        <a:lt2>
          <a:srgbClr val="FFFFFF"/>
        </a:lt2>
        <a:accent1>
          <a:srgbClr val="6699FF"/>
        </a:accent1>
        <a:accent2>
          <a:srgbClr val="993366"/>
        </a:accent2>
        <a:accent3>
          <a:srgbClr val="FFFFFF"/>
        </a:accent3>
        <a:accent4>
          <a:srgbClr val="000000"/>
        </a:accent4>
        <a:accent5>
          <a:srgbClr val="B8CAFF"/>
        </a:accent5>
        <a:accent6>
          <a:srgbClr val="8A2D5C"/>
        </a:accent6>
        <a:hlink>
          <a:srgbClr val="FF9400"/>
        </a:hlink>
        <a:folHlink>
          <a:srgbClr val="807C00"/>
        </a:folHlink>
      </a:clrScheme>
      <a:clrMap bg1="lt1" tx1="dk1" bg2="lt2" tx2="dk2" accent1="accent1" accent2="accent2" accent3="accent3" accent4="accent4" accent5="accent5" accent6="accent6" hlink="hlink" folHlink="folHlink"/>
    </a:extraClrScheme>
    <a:extraClrScheme>
      <a:clrScheme name="1_Standarddesign 10">
        <a:dk1>
          <a:srgbClr val="000000"/>
        </a:dk1>
        <a:lt1>
          <a:srgbClr val="FFFFFF"/>
        </a:lt1>
        <a:dk2>
          <a:srgbClr val="FFFFFF"/>
        </a:dk2>
        <a:lt2>
          <a:srgbClr val="FFFFFF"/>
        </a:lt2>
        <a:accent1>
          <a:srgbClr val="72BAE2"/>
        </a:accent1>
        <a:accent2>
          <a:srgbClr val="6694FF"/>
        </a:accent2>
        <a:accent3>
          <a:srgbClr val="FFFFFF"/>
        </a:accent3>
        <a:accent4>
          <a:srgbClr val="000000"/>
        </a:accent4>
        <a:accent5>
          <a:srgbClr val="BCD9EE"/>
        </a:accent5>
        <a:accent6>
          <a:srgbClr val="5C86E7"/>
        </a:accent6>
        <a:hlink>
          <a:srgbClr val="0043D8"/>
        </a:hlink>
        <a:folHlink>
          <a:srgbClr val="3D70B3"/>
        </a:folHlink>
      </a:clrScheme>
      <a:clrMap bg1="lt1" tx1="dk1" bg2="lt2" tx2="dk2" accent1="accent1" accent2="accent2" accent3="accent3" accent4="accent4" accent5="accent5" accent6="accent6" hlink="hlink" folHlink="folHlink"/>
    </a:extraClrScheme>
    <a:extraClrScheme>
      <a:clrScheme name="1_Standarddesign 11">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4A8BEA"/>
        </a:hlink>
        <a:folHlink>
          <a:srgbClr val="006699"/>
        </a:folHlink>
      </a:clrScheme>
      <a:clrMap bg1="lt1" tx1="dk1" bg2="lt2" tx2="dk2" accent1="accent1" accent2="accent2" accent3="accent3" accent4="accent4" accent5="accent5" accent6="accent6" hlink="hlink" folHlink="folHlink"/>
    </a:extraClrScheme>
    <a:extraClrScheme>
      <a:clrScheme name="1_Standarddesign 12">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2674E6"/>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idescreen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0</TotalTime>
  <Words>1584</Words>
  <Application>Microsoft Office PowerPoint</Application>
  <PresentationFormat>On-screen Show (16:9)</PresentationFormat>
  <Paragraphs>189</Paragraphs>
  <Slides>23</Slides>
  <Notes>7</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40" baseType="lpstr">
      <vt:lpstr>MS PGothic</vt:lpstr>
      <vt:lpstr>SimSun</vt:lpstr>
      <vt:lpstr>Arial</vt:lpstr>
      <vt:lpstr>Calibri</vt:lpstr>
      <vt:lpstr>Calibri Light</vt:lpstr>
      <vt:lpstr>Garamond</vt:lpstr>
      <vt:lpstr>quicksand</vt:lpstr>
      <vt:lpstr>Tahoma</vt:lpstr>
      <vt:lpstr>Times New Roman</vt:lpstr>
      <vt:lpstr>Tw Cen MT</vt:lpstr>
      <vt:lpstr>Verdana</vt:lpstr>
      <vt:lpstr>Wingdings</vt:lpstr>
      <vt:lpstr>Wingdings 2</vt:lpstr>
      <vt:lpstr>WidescreenPresentation</vt:lpstr>
      <vt:lpstr>1_IFMIS 2</vt:lpstr>
      <vt:lpstr>1_WidescreenPresentation</vt:lpstr>
      <vt:lpstr>think-cell Slide</vt:lpstr>
      <vt:lpstr>PowerPoint Presentation</vt:lpstr>
      <vt:lpstr>Presentation Outline</vt:lpstr>
      <vt:lpstr>Context </vt:lpstr>
      <vt:lpstr>Enabling Legal and Policy Framework</vt:lpstr>
      <vt:lpstr>PowerPoint Presentation</vt:lpstr>
      <vt:lpstr>Innovations in Using  ICT </vt:lpstr>
      <vt:lpstr>Innovations in Using  ICT </vt:lpstr>
      <vt:lpstr>PowerPoint Presentation</vt:lpstr>
      <vt:lpstr>Good Practice-Digital Learning Programme (DLP)</vt:lpstr>
      <vt:lpstr>Good Practice-‘Huduma Kenya’ Services</vt:lpstr>
      <vt:lpstr>Good Practice-‘Huduma Kenya’ Services</vt:lpstr>
      <vt:lpstr>Huduma Kenya - Background</vt:lpstr>
      <vt:lpstr>Huduma Kenya - Current Status</vt:lpstr>
      <vt:lpstr>Huduma Kenya –Benefits and innovations</vt:lpstr>
      <vt:lpstr>Transforming Public Service Delivery</vt:lpstr>
      <vt:lpstr>Huduma Smart Card</vt:lpstr>
      <vt:lpstr>KAJIADO HUDUMA CENTRE</vt:lpstr>
      <vt:lpstr>HUDUMA CENTRE -MAKADARA</vt:lpstr>
      <vt:lpstr>HUDUMA CENTRE –GPO </vt:lpstr>
      <vt:lpstr>HUDUMA CENTRE- KISUMU AND NAKURU</vt:lpstr>
      <vt:lpstr>Challenges and Opportunities </vt:lpstr>
      <vt:lpstr>Ahsante Sana!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PRIME MINISTER PUBLIC SERVICE TRANSFORMATION DEPARTMENT</dc:title>
  <dc:creator/>
  <cp:lastModifiedBy/>
  <cp:revision>9</cp:revision>
  <dcterms:created xsi:type="dcterms:W3CDTF">2009-04-07T00:31:27Z</dcterms:created>
  <dcterms:modified xsi:type="dcterms:W3CDTF">2018-03-13T22:57:42Z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