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4"/>
  </p:sldMasterIdLst>
  <p:notesMasterIdLst>
    <p:notesMasterId r:id="rId30"/>
  </p:notesMasterIdLst>
  <p:handoutMasterIdLst>
    <p:handoutMasterId r:id="rId31"/>
  </p:handoutMasterIdLst>
  <p:sldIdLst>
    <p:sldId id="422" r:id="rId5"/>
    <p:sldId id="435" r:id="rId6"/>
    <p:sldId id="2145705434" r:id="rId7"/>
    <p:sldId id="2145705461" r:id="rId8"/>
    <p:sldId id="2145705447" r:id="rId9"/>
    <p:sldId id="2145705386" r:id="rId10"/>
    <p:sldId id="2145705422" r:id="rId11"/>
    <p:sldId id="2145705432" r:id="rId12"/>
    <p:sldId id="2145705437" r:id="rId13"/>
    <p:sldId id="2145705439" r:id="rId14"/>
    <p:sldId id="2145705449" r:id="rId15"/>
    <p:sldId id="2145705453" r:id="rId16"/>
    <p:sldId id="3362" r:id="rId17"/>
    <p:sldId id="411" r:id="rId18"/>
    <p:sldId id="2145705450" r:id="rId19"/>
    <p:sldId id="383" r:id="rId20"/>
    <p:sldId id="2145705459" r:id="rId21"/>
    <p:sldId id="2145705465" r:id="rId22"/>
    <p:sldId id="2145705460" r:id="rId23"/>
    <p:sldId id="2145705464" r:id="rId24"/>
    <p:sldId id="2145705451" r:id="rId25"/>
    <p:sldId id="2145705462" r:id="rId26"/>
    <p:sldId id="2145705452" r:id="rId27"/>
    <p:sldId id="2145705467" r:id="rId28"/>
    <p:sldId id="431" r:id="rId29"/>
  </p:sldIdLst>
  <p:sldSz cx="9144000" cy="5148263"/>
  <p:notesSz cx="6858000" cy="9144000"/>
  <p:embeddedFontLst>
    <p:embeddedFont>
      <p:font typeface="Bahnschrift Light Condensed" panose="020B0502040204020203" pitchFamily="34" charset="0"/>
      <p:regular r:id="rId32"/>
    </p:embeddedFont>
    <p:embeddedFont>
      <p:font typeface="Bebas Neue"/>
      <p:regular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5A63DBE-C32C-C242-9455-8DCE035D0F88}">
          <p14:sldIdLst>
            <p14:sldId id="422"/>
            <p14:sldId id="435"/>
            <p14:sldId id="2145705434"/>
            <p14:sldId id="2145705461"/>
            <p14:sldId id="2145705447"/>
            <p14:sldId id="2145705386"/>
            <p14:sldId id="2145705422"/>
            <p14:sldId id="2145705432"/>
            <p14:sldId id="2145705437"/>
            <p14:sldId id="2145705439"/>
            <p14:sldId id="2145705449"/>
            <p14:sldId id="2145705453"/>
            <p14:sldId id="3362"/>
            <p14:sldId id="411"/>
            <p14:sldId id="2145705450"/>
            <p14:sldId id="383"/>
            <p14:sldId id="2145705459"/>
            <p14:sldId id="2145705465"/>
            <p14:sldId id="2145705460"/>
            <p14:sldId id="2145705464"/>
            <p14:sldId id="2145705451"/>
            <p14:sldId id="2145705462"/>
            <p14:sldId id="2145705452"/>
            <p14:sldId id="2145705467"/>
            <p14:sldId id="431"/>
          </p14:sldIdLst>
        </p14:section>
      </p14:sectionLst>
    </p:ext>
    <p:ext uri="{EFAFB233-063F-42B5-8137-9DF3F51BA10A}">
      <p15:sldGuideLst xmlns:p15="http://schemas.microsoft.com/office/powerpoint/2012/main">
        <p15:guide id="1" orient="horz" pos="162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2C2215-27A1-1808-9EE5-ED8D5A7B0BB6}" name="Michelle Boel Krogh" initials="MBK" userId="S::michelle.krogh@unwomen.org::2ff62720-2838-4db8-abf2-d45f3a9da716" providerId="AD"/>
  <p188:author id="{F6AAF23F-BBFB-DF2C-04B3-350D2FF636B3}" name="Anna ALASZEWSKI" initials="AA" userId="S::anna.alaszewski@unwomen.org::01f7dd8a-2560-49eb-aee2-c400588d6533" providerId="AD"/>
  <p188:author id="{0B72BE6C-62F5-68AD-0CFB-4352F2F24C09}" name="Yeliz Osman" initials="YO" userId="S::yeliz.osman@unwomen.org::ecbd5daf-9371-4e0e-b0e7-f5c7c96e541f" providerId="AD"/>
  <p188:author id="{F18F1E70-2C0A-6BA6-5217-56C092DA4E83}" name="Caroline Muthoni Muriithi" initials="CM" userId="S::muthoni.muriithi@unwomen.org::ad429a29-892e-4168-8dd1-c424b61bddc8" providerId="AD"/>
  <p188:author id="{566B44D3-4241-D580-0F52-87223132E2AD}" name="Maria Koshy Varsha" initials="MV" userId="S::maria.varsha@unwomen.org::286e2646-949f-4087-9ff1-eeb67b4abcab" providerId="AD"/>
  <p188:author id="{5DD9A9F0-1131-172C-CF94-E9B375230F50}" name="Marina Gutmann" initials="MG" userId="S::marina.gutmann@unwomen.org::0630676e-63d4-4d56-b81d-bb761aee02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otta AIELLO" initials="CA" lastIdx="6" clrIdx="0">
    <p:extLst>
      <p:ext uri="{19B8F6BF-5375-455C-9EA6-DF929625EA0E}">
        <p15:presenceInfo xmlns:p15="http://schemas.microsoft.com/office/powerpoint/2012/main" userId="S::carlotta.aiello@unwomen.org::4dbaf3af-92ed-458b-9470-729ade4225ec" providerId="AD"/>
      </p:ext>
    </p:extLst>
  </p:cmAuthor>
  <p:cmAuthor id="2" name="Erick Grau" initials="EG" lastIdx="1" clrIdx="1">
    <p:extLst>
      <p:ext uri="{19B8F6BF-5375-455C-9EA6-DF929625EA0E}">
        <p15:presenceInfo xmlns:p15="http://schemas.microsoft.com/office/powerpoint/2012/main" userId="S::erick.grau@chibitek.com::5e0df930-296e-4bbb-bef1-657abc09b8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320"/>
    <a:srgbClr val="F5F5F5"/>
    <a:srgbClr val="014B8D"/>
    <a:srgbClr val="77227F"/>
    <a:srgbClr val="F3DBF5"/>
    <a:srgbClr val="ECC6F0"/>
    <a:srgbClr val="C5B5ED"/>
    <a:srgbClr val="724BD3"/>
    <a:srgbClr val="6F3BE3"/>
    <a:srgbClr val="844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3EE90-34AE-4F04-8797-3F9EE099E1C6}" v="6" dt="2024-06-27T16:36:18.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2"/>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5.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3.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NUL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sha Maria" userId="286e2646-949f-4087-9ff1-eeb67b4abcab" providerId="ADAL" clId="{2FA3EE90-34AE-4F04-8797-3F9EE099E1C6}"/>
    <pc:docChg chg="custSel modSld">
      <pc:chgData name="Varsha Maria" userId="286e2646-949f-4087-9ff1-eeb67b4abcab" providerId="ADAL" clId="{2FA3EE90-34AE-4F04-8797-3F9EE099E1C6}" dt="2024-06-27T16:36:18.978" v="5" actId="122"/>
      <pc:docMkLst>
        <pc:docMk/>
      </pc:docMkLst>
      <pc:sldChg chg="delSp modSp mod">
        <pc:chgData name="Varsha Maria" userId="286e2646-949f-4087-9ff1-eeb67b4abcab" providerId="ADAL" clId="{2FA3EE90-34AE-4F04-8797-3F9EE099E1C6}" dt="2024-06-27T16:36:18.978" v="5" actId="122"/>
        <pc:sldMkLst>
          <pc:docMk/>
          <pc:sldMk cId="4155985255" sldId="2145705451"/>
        </pc:sldMkLst>
        <pc:spChg chg="mod">
          <ac:chgData name="Varsha Maria" userId="286e2646-949f-4087-9ff1-eeb67b4abcab" providerId="ADAL" clId="{2FA3EE90-34AE-4F04-8797-3F9EE099E1C6}" dt="2024-06-27T16:36:18.978" v="5" actId="122"/>
          <ac:spMkLst>
            <pc:docMk/>
            <pc:sldMk cId="4155985255" sldId="2145705451"/>
            <ac:spMk id="2" creationId="{7C7ABC93-DF5A-364D-8430-6066F5D52508}"/>
          </ac:spMkLst>
        </pc:spChg>
        <pc:picChg chg="del">
          <ac:chgData name="Varsha Maria" userId="286e2646-949f-4087-9ff1-eeb67b4abcab" providerId="ADAL" clId="{2FA3EE90-34AE-4F04-8797-3F9EE099E1C6}" dt="2024-06-27T16:36:05.094" v="0" actId="478"/>
          <ac:picMkLst>
            <pc:docMk/>
            <pc:sldMk cId="4155985255" sldId="2145705451"/>
            <ac:picMk id="11" creationId="{200BF66B-50A4-1E26-5190-39DC92780E0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54_A73DAA9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55_BE0432B3.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56_C7458B8C.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0000056_C7458B8C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397D6"/>
                </a:solidFill>
                <a:latin typeface="+mn-lt"/>
                <a:ea typeface="+mn-ea"/>
                <a:cs typeface="+mn-cs"/>
              </a:defRPr>
            </a:pPr>
            <a:r>
              <a:rPr lang="en-US" sz="1600">
                <a:solidFill>
                  <a:srgbClr val="0397D6"/>
                </a:solidFill>
              </a:rPr>
              <a:t>Chart Title</a:t>
            </a:r>
          </a:p>
        </c:rich>
      </c:tx>
      <c:layout>
        <c:manualLayout>
          <c:xMode val="edge"/>
          <c:yMode val="edge"/>
          <c:x val="0.43203579739359277"/>
          <c:y val="3.10613415303444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397D6"/>
              </a:solidFill>
              <a:latin typeface="+mn-lt"/>
              <a:ea typeface="+mn-ea"/>
              <a:cs typeface="+mn-cs"/>
            </a:defRPr>
          </a:pPr>
          <a:endParaRPr lang="en-US"/>
        </a:p>
      </c:txPr>
    </c:title>
    <c:autoTitleDeleted val="0"/>
    <c:plotArea>
      <c:layout>
        <c:manualLayout>
          <c:layoutTarget val="inner"/>
          <c:xMode val="edge"/>
          <c:yMode val="edge"/>
          <c:x val="0.17359051472732576"/>
          <c:y val="0.16223972003499562"/>
          <c:w val="0.79848133566637503"/>
          <c:h val="0.61985102178234264"/>
        </c:manualLayout>
      </c:layout>
      <c:barChart>
        <c:barDir val="bar"/>
        <c:grouping val="clustered"/>
        <c:varyColors val="0"/>
        <c:ser>
          <c:idx val="0"/>
          <c:order val="0"/>
          <c:tx>
            <c:strRef>
              <c:f>Sheet1!$B$1</c:f>
              <c:strCache>
                <c:ptCount val="1"/>
                <c:pt idx="0">
                  <c:v>women in political parties</c:v>
                </c:pt>
              </c:strCache>
            </c:strRef>
          </c:tx>
          <c:spPr>
            <a:solidFill>
              <a:srgbClr val="8BC0E8"/>
            </a:solidFill>
            <a:ln>
              <a:solidFill>
                <a:schemeClr val="accent1">
                  <a:alpha val="73322"/>
                </a:schemeClr>
              </a:solid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2</c:v>
                </c:pt>
                <c:pt idx="1">
                  <c:v>5</c:v>
                </c:pt>
                <c:pt idx="2">
                  <c:v>6</c:v>
                </c:pt>
              </c:numCache>
            </c:numRef>
          </c:val>
          <c:extLst>
            <c:ext xmlns:c16="http://schemas.microsoft.com/office/drawing/2014/chart" uri="{C3380CC4-5D6E-409C-BE32-E72D297353CC}">
              <c16:uniqueId val="{00000000-CA82-9348-9958-43EED2D231E9}"/>
            </c:ext>
          </c:extLst>
        </c:ser>
        <c:ser>
          <c:idx val="1"/>
          <c:order val="1"/>
          <c:tx>
            <c:strRef>
              <c:f>Sheet1!$C$1</c:f>
              <c:strCache>
                <c:ptCount val="1"/>
                <c:pt idx="0">
                  <c:v>men in political parties</c:v>
                </c:pt>
              </c:strCache>
            </c:strRef>
          </c:tx>
          <c:spPr>
            <a:solidFill>
              <a:srgbClr val="6D6E70">
                <a:alpha val="75686"/>
              </a:srgbClr>
            </a:solidFill>
            <a:ln>
              <a:noFill/>
            </a:ln>
            <a:effectLst/>
          </c:spPr>
          <c:invertIfNegative val="0"/>
          <c:dPt>
            <c:idx val="0"/>
            <c:invertIfNegative val="0"/>
            <c:bubble3D val="0"/>
            <c:spPr>
              <a:solidFill>
                <a:srgbClr val="6D6E70"/>
              </a:solidFill>
              <a:ln>
                <a:noFill/>
              </a:ln>
              <a:effectLst/>
            </c:spPr>
            <c:extLst>
              <c:ext xmlns:c16="http://schemas.microsoft.com/office/drawing/2014/chart" uri="{C3380CC4-5D6E-409C-BE32-E72D297353CC}">
                <c16:uniqueId val="{00000007-CA82-9348-9958-43EED2D231E9}"/>
              </c:ext>
            </c:extLst>
          </c:dPt>
          <c:dPt>
            <c:idx val="1"/>
            <c:invertIfNegative val="0"/>
            <c:bubble3D val="0"/>
            <c:spPr>
              <a:solidFill>
                <a:srgbClr val="6D6E70"/>
              </a:solidFill>
              <a:ln>
                <a:noFill/>
              </a:ln>
              <a:effectLst/>
            </c:spPr>
            <c:extLst>
              <c:ext xmlns:c16="http://schemas.microsoft.com/office/drawing/2014/chart" uri="{C3380CC4-5D6E-409C-BE32-E72D297353CC}">
                <c16:uniqueId val="{00000008-CA82-9348-9958-43EED2D231E9}"/>
              </c:ext>
            </c:extLst>
          </c:dPt>
          <c:dPt>
            <c:idx val="2"/>
            <c:invertIfNegative val="0"/>
            <c:bubble3D val="0"/>
            <c:spPr>
              <a:solidFill>
                <a:srgbClr val="6D6E70"/>
              </a:solidFill>
              <a:ln>
                <a:noFill/>
              </a:ln>
              <a:effectLst/>
            </c:spPr>
            <c:extLst>
              <c:ext xmlns:c16="http://schemas.microsoft.com/office/drawing/2014/chart" uri="{C3380CC4-5D6E-409C-BE32-E72D297353CC}">
                <c16:uniqueId val="{00000006-CA82-9348-9958-43EED2D231E9}"/>
              </c:ext>
            </c:extLst>
          </c:dPt>
          <c:cat>
            <c:strRef>
              <c:f>Sheet1!$A$2:$A$4</c:f>
              <c:strCache>
                <c:ptCount val="3"/>
                <c:pt idx="0">
                  <c:v>Category 1</c:v>
                </c:pt>
                <c:pt idx="1">
                  <c:v>Category 2</c:v>
                </c:pt>
                <c:pt idx="2">
                  <c:v>Category 3</c:v>
                </c:pt>
              </c:strCache>
            </c:strRef>
          </c:cat>
          <c:val>
            <c:numRef>
              <c:f>Sheet1!$C$2:$C$4</c:f>
              <c:numCache>
                <c:formatCode>General</c:formatCode>
                <c:ptCount val="3"/>
                <c:pt idx="0">
                  <c:v>6</c:v>
                </c:pt>
                <c:pt idx="1">
                  <c:v>9</c:v>
                </c:pt>
                <c:pt idx="2">
                  <c:v>12</c:v>
                </c:pt>
              </c:numCache>
            </c:numRef>
          </c:val>
          <c:extLst>
            <c:ext xmlns:c16="http://schemas.microsoft.com/office/drawing/2014/chart" uri="{C3380CC4-5D6E-409C-BE32-E72D297353CC}">
              <c16:uniqueId val="{00000001-CA82-9348-9958-43EED2D231E9}"/>
            </c:ext>
          </c:extLst>
        </c:ser>
        <c:ser>
          <c:idx val="2"/>
          <c:order val="2"/>
          <c:tx>
            <c:strRef>
              <c:f>Sheet1!$D$1</c:f>
              <c:strCache>
                <c:ptCount val="1"/>
                <c:pt idx="0">
                  <c:v>women in women's group</c:v>
                </c:pt>
              </c:strCache>
            </c:strRef>
          </c:tx>
          <c:spPr>
            <a:solidFill>
              <a:srgbClr val="0397D6"/>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5</c:v>
                </c:pt>
                <c:pt idx="1">
                  <c:v>8</c:v>
                </c:pt>
                <c:pt idx="2">
                  <c:v>15</c:v>
                </c:pt>
              </c:numCache>
            </c:numRef>
          </c:val>
          <c:extLst>
            <c:ext xmlns:c16="http://schemas.microsoft.com/office/drawing/2014/chart" uri="{C3380CC4-5D6E-409C-BE32-E72D297353CC}">
              <c16:uniqueId val="{00000002-CA82-9348-9958-43EED2D231E9}"/>
            </c:ext>
          </c:extLst>
        </c:ser>
        <c:dLbls>
          <c:showLegendKey val="0"/>
          <c:showVal val="0"/>
          <c:showCatName val="0"/>
          <c:showSerName val="0"/>
          <c:showPercent val="0"/>
          <c:showBubbleSize val="0"/>
        </c:dLbls>
        <c:gapWidth val="182"/>
        <c:axId val="1444846304"/>
        <c:axId val="1444845088"/>
      </c:barChart>
      <c:catAx>
        <c:axId val="1444846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845088"/>
        <c:crosses val="autoZero"/>
        <c:auto val="1"/>
        <c:lblAlgn val="ctr"/>
        <c:lblOffset val="100"/>
        <c:noMultiLvlLbl val="0"/>
      </c:catAx>
      <c:valAx>
        <c:axId val="1444845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4846304"/>
        <c:crosses val="autoZero"/>
        <c:crossBetween val="between"/>
      </c:valAx>
      <c:spPr>
        <a:noFill/>
        <a:ln>
          <a:noFill/>
        </a:ln>
        <a:effectLst/>
      </c:spPr>
    </c:plotArea>
    <c:legend>
      <c:legendPos val="b"/>
      <c:layout>
        <c:manualLayout>
          <c:xMode val="edge"/>
          <c:yMode val="edge"/>
          <c:x val="0.15410015758864465"/>
          <c:y val="0.90302536120168875"/>
          <c:w val="0.84284691400288803"/>
          <c:h val="9.35547016925586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rgbClr val="0397D6"/>
              </a:solidFill>
              <a:latin typeface="+mn-lt"/>
              <a:ea typeface="+mn-ea"/>
              <a:cs typeface="+mn-cs"/>
            </a:defRPr>
          </a:pPr>
          <a:endParaRPr lang="en-US"/>
        </a:p>
      </c:txPr>
    </c:title>
    <c:autoTitleDeleted val="0"/>
    <c:plotArea>
      <c:layout>
        <c:manualLayout>
          <c:layoutTarget val="inner"/>
          <c:xMode val="edge"/>
          <c:yMode val="edge"/>
          <c:x val="6.247549099905389E-2"/>
          <c:y val="0.14682546872419264"/>
          <c:w val="0.91440952211708793"/>
          <c:h val="0.54150952241753025"/>
        </c:manualLayout>
      </c:layout>
      <c:lineChart>
        <c:grouping val="standard"/>
        <c:varyColors val="0"/>
        <c:ser>
          <c:idx val="0"/>
          <c:order val="0"/>
          <c:tx>
            <c:strRef>
              <c:f>Sheet1!$B$1</c:f>
              <c:strCache>
                <c:ptCount val="1"/>
                <c:pt idx="0">
                  <c:v>Type 1</c:v>
                </c:pt>
              </c:strCache>
            </c:strRef>
          </c:tx>
          <c:spPr>
            <a:ln w="28575" cap="rnd">
              <a:solidFill>
                <a:srgbClr val="6D6E70">
                  <a:alpha val="58000"/>
                </a:srgbClr>
              </a:solidFill>
              <a:round/>
            </a:ln>
            <a:effectLst/>
          </c:spPr>
          <c:marker>
            <c:symbol val="none"/>
          </c:marker>
          <c:cat>
            <c:numRef>
              <c:f>Sheet1!$A$2:$A$7</c:f>
              <c:numCache>
                <c:formatCode>General</c:formatCode>
                <c:ptCount val="6"/>
                <c:pt idx="0">
                  <c:v>2003</c:v>
                </c:pt>
                <c:pt idx="1">
                  <c:v>2004</c:v>
                </c:pt>
                <c:pt idx="2">
                  <c:v>2005</c:v>
                </c:pt>
                <c:pt idx="3">
                  <c:v>2006</c:v>
                </c:pt>
                <c:pt idx="4">
                  <c:v>2007</c:v>
                </c:pt>
                <c:pt idx="5">
                  <c:v>2008</c:v>
                </c:pt>
              </c:numCache>
            </c:numRef>
          </c:cat>
          <c:val>
            <c:numRef>
              <c:f>Sheet1!$B$2:$B$7</c:f>
              <c:numCache>
                <c:formatCode>General</c:formatCode>
                <c:ptCount val="6"/>
                <c:pt idx="0">
                  <c:v>18</c:v>
                </c:pt>
                <c:pt idx="1">
                  <c:v>19</c:v>
                </c:pt>
                <c:pt idx="2">
                  <c:v>21</c:v>
                </c:pt>
                <c:pt idx="3">
                  <c:v>22</c:v>
                </c:pt>
                <c:pt idx="4">
                  <c:v>24</c:v>
                </c:pt>
                <c:pt idx="5">
                  <c:v>25</c:v>
                </c:pt>
              </c:numCache>
            </c:numRef>
          </c:val>
          <c:smooth val="0"/>
          <c:extLst>
            <c:ext xmlns:c16="http://schemas.microsoft.com/office/drawing/2014/chart" uri="{C3380CC4-5D6E-409C-BE32-E72D297353CC}">
              <c16:uniqueId val="{00000000-C01C-6543-94C4-B8FF36055E09}"/>
            </c:ext>
          </c:extLst>
        </c:ser>
        <c:ser>
          <c:idx val="1"/>
          <c:order val="1"/>
          <c:tx>
            <c:strRef>
              <c:f>Sheet1!$C$1</c:f>
              <c:strCache>
                <c:ptCount val="1"/>
                <c:pt idx="0">
                  <c:v>Type 2</c:v>
                </c:pt>
              </c:strCache>
            </c:strRef>
          </c:tx>
          <c:spPr>
            <a:ln w="28575" cap="rnd">
              <a:solidFill>
                <a:srgbClr val="0397D6"/>
              </a:solidFill>
              <a:round/>
            </a:ln>
            <a:effectLst/>
          </c:spPr>
          <c:marker>
            <c:symbol val="none"/>
          </c:marker>
          <c:cat>
            <c:numRef>
              <c:f>Sheet1!$A$2:$A$7</c:f>
              <c:numCache>
                <c:formatCode>General</c:formatCode>
                <c:ptCount val="6"/>
                <c:pt idx="0">
                  <c:v>2003</c:v>
                </c:pt>
                <c:pt idx="1">
                  <c:v>2004</c:v>
                </c:pt>
                <c:pt idx="2">
                  <c:v>2005</c:v>
                </c:pt>
                <c:pt idx="3">
                  <c:v>2006</c:v>
                </c:pt>
                <c:pt idx="4">
                  <c:v>2007</c:v>
                </c:pt>
                <c:pt idx="5">
                  <c:v>2008</c:v>
                </c:pt>
              </c:numCache>
            </c:numRef>
          </c:cat>
          <c:val>
            <c:numRef>
              <c:f>Sheet1!$C$2:$C$7</c:f>
              <c:numCache>
                <c:formatCode>General</c:formatCode>
                <c:ptCount val="6"/>
                <c:pt idx="0">
                  <c:v>16</c:v>
                </c:pt>
                <c:pt idx="1">
                  <c:v>17</c:v>
                </c:pt>
                <c:pt idx="2">
                  <c:v>18</c:v>
                </c:pt>
                <c:pt idx="3">
                  <c:v>19</c:v>
                </c:pt>
                <c:pt idx="4">
                  <c:v>20</c:v>
                </c:pt>
                <c:pt idx="5">
                  <c:v>20</c:v>
                </c:pt>
              </c:numCache>
            </c:numRef>
          </c:val>
          <c:smooth val="0"/>
          <c:extLst>
            <c:ext xmlns:c16="http://schemas.microsoft.com/office/drawing/2014/chart" uri="{C3380CC4-5D6E-409C-BE32-E72D297353CC}">
              <c16:uniqueId val="{00000001-C01C-6543-94C4-B8FF36055E09}"/>
            </c:ext>
          </c:extLst>
        </c:ser>
        <c:ser>
          <c:idx val="2"/>
          <c:order val="2"/>
          <c:tx>
            <c:strRef>
              <c:f>Sheet1!$D$1</c:f>
              <c:strCache>
                <c:ptCount val="1"/>
                <c:pt idx="0">
                  <c:v>Type 3</c:v>
                </c:pt>
              </c:strCache>
            </c:strRef>
          </c:tx>
          <c:spPr>
            <a:ln w="28575" cap="rnd">
              <a:solidFill>
                <a:srgbClr val="8BC0E8"/>
              </a:solidFill>
              <a:round/>
            </a:ln>
            <a:effectLst/>
          </c:spPr>
          <c:marker>
            <c:symbol val="none"/>
          </c:marker>
          <c:cat>
            <c:numRef>
              <c:f>Sheet1!$A$2:$A$7</c:f>
              <c:numCache>
                <c:formatCode>General</c:formatCode>
                <c:ptCount val="6"/>
                <c:pt idx="0">
                  <c:v>2003</c:v>
                </c:pt>
                <c:pt idx="1">
                  <c:v>2004</c:v>
                </c:pt>
                <c:pt idx="2">
                  <c:v>2005</c:v>
                </c:pt>
                <c:pt idx="3">
                  <c:v>2006</c:v>
                </c:pt>
                <c:pt idx="4">
                  <c:v>2007</c:v>
                </c:pt>
                <c:pt idx="5">
                  <c:v>2008</c:v>
                </c:pt>
              </c:numCache>
            </c:numRef>
          </c:cat>
          <c:val>
            <c:numRef>
              <c:f>Sheet1!$D$2:$D$7</c:f>
              <c:numCache>
                <c:formatCode>General</c:formatCode>
                <c:ptCount val="6"/>
                <c:pt idx="0">
                  <c:v>11</c:v>
                </c:pt>
                <c:pt idx="1">
                  <c:v>13</c:v>
                </c:pt>
                <c:pt idx="2">
                  <c:v>15</c:v>
                </c:pt>
                <c:pt idx="3">
                  <c:v>16</c:v>
                </c:pt>
                <c:pt idx="4">
                  <c:v>15</c:v>
                </c:pt>
                <c:pt idx="5">
                  <c:v>15.5</c:v>
                </c:pt>
              </c:numCache>
            </c:numRef>
          </c:val>
          <c:smooth val="0"/>
          <c:extLst>
            <c:ext xmlns:c16="http://schemas.microsoft.com/office/drawing/2014/chart" uri="{C3380CC4-5D6E-409C-BE32-E72D297353CC}">
              <c16:uniqueId val="{00000002-C01C-6543-94C4-B8FF36055E09}"/>
            </c:ext>
          </c:extLst>
        </c:ser>
        <c:ser>
          <c:idx val="3"/>
          <c:order val="3"/>
          <c:tx>
            <c:strRef>
              <c:f>Sheet1!$E$1</c:f>
              <c:strCache>
                <c:ptCount val="1"/>
                <c:pt idx="0">
                  <c:v>Type 4</c:v>
                </c:pt>
              </c:strCache>
            </c:strRef>
          </c:tx>
          <c:spPr>
            <a:ln w="28575" cap="rnd">
              <a:solidFill>
                <a:srgbClr val="6D6E70"/>
              </a:solidFill>
              <a:round/>
            </a:ln>
            <a:effectLst/>
          </c:spPr>
          <c:marker>
            <c:symbol val="none"/>
          </c:marker>
          <c:cat>
            <c:numRef>
              <c:f>Sheet1!$A$2:$A$7</c:f>
              <c:numCache>
                <c:formatCode>General</c:formatCode>
                <c:ptCount val="6"/>
                <c:pt idx="0">
                  <c:v>2003</c:v>
                </c:pt>
                <c:pt idx="1">
                  <c:v>2004</c:v>
                </c:pt>
                <c:pt idx="2">
                  <c:v>2005</c:v>
                </c:pt>
                <c:pt idx="3">
                  <c:v>2006</c:v>
                </c:pt>
                <c:pt idx="4">
                  <c:v>2007</c:v>
                </c:pt>
                <c:pt idx="5">
                  <c:v>2008</c:v>
                </c:pt>
              </c:numCache>
            </c:numRef>
          </c:cat>
          <c:val>
            <c:numRef>
              <c:f>Sheet1!$E$2:$E$7</c:f>
              <c:numCache>
                <c:formatCode>General</c:formatCode>
                <c:ptCount val="6"/>
                <c:pt idx="0">
                  <c:v>11</c:v>
                </c:pt>
                <c:pt idx="1">
                  <c:v>11</c:v>
                </c:pt>
                <c:pt idx="2">
                  <c:v>12</c:v>
                </c:pt>
                <c:pt idx="3">
                  <c:v>14.5</c:v>
                </c:pt>
                <c:pt idx="4">
                  <c:v>12</c:v>
                </c:pt>
                <c:pt idx="5">
                  <c:v>12.5</c:v>
                </c:pt>
              </c:numCache>
            </c:numRef>
          </c:val>
          <c:smooth val="0"/>
          <c:extLst>
            <c:ext xmlns:c16="http://schemas.microsoft.com/office/drawing/2014/chart" uri="{C3380CC4-5D6E-409C-BE32-E72D297353CC}">
              <c16:uniqueId val="{00000003-C01C-6543-94C4-B8FF36055E09}"/>
            </c:ext>
          </c:extLst>
        </c:ser>
        <c:dLbls>
          <c:showLegendKey val="0"/>
          <c:showVal val="0"/>
          <c:showCatName val="0"/>
          <c:showSerName val="0"/>
          <c:showPercent val="0"/>
          <c:showBubbleSize val="0"/>
        </c:dLbls>
        <c:smooth val="0"/>
        <c:axId val="1666805824"/>
        <c:axId val="1635747056"/>
      </c:lineChart>
      <c:catAx>
        <c:axId val="166680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35747056"/>
        <c:crosses val="autoZero"/>
        <c:auto val="1"/>
        <c:lblAlgn val="ctr"/>
        <c:lblOffset val="100"/>
        <c:noMultiLvlLbl val="0"/>
      </c:catAx>
      <c:valAx>
        <c:axId val="1635747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6805824"/>
        <c:crosses val="autoZero"/>
        <c:crossBetween val="between"/>
      </c:valAx>
      <c:spPr>
        <a:noFill/>
        <a:ln>
          <a:noFill/>
        </a:ln>
        <a:effectLst/>
      </c:spPr>
    </c:plotArea>
    <c:legend>
      <c:legendPos val="b"/>
      <c:layout>
        <c:manualLayout>
          <c:xMode val="edge"/>
          <c:yMode val="edge"/>
          <c:x val="0.14897087842575854"/>
          <c:y val="0.81505268937570752"/>
          <c:w val="0.74828821691619929"/>
          <c:h val="0.16493818835516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2002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c:spPr>
          <c:dPt>
            <c:idx val="0"/>
            <c:bubble3D val="0"/>
            <c:spPr>
              <a:solidFill>
                <a:srgbClr val="0397D6"/>
              </a:solidFill>
              <a:ln w="19050">
                <a:solidFill>
                  <a:schemeClr val="lt1"/>
                </a:solidFill>
              </a:ln>
              <a:effectLst/>
            </c:spPr>
            <c:extLst>
              <c:ext xmlns:c16="http://schemas.microsoft.com/office/drawing/2014/chart" uri="{C3380CC4-5D6E-409C-BE32-E72D297353CC}">
                <c16:uniqueId val="{00000001-881C-4641-973C-6B105B7EA6C2}"/>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2-881C-4641-973C-6B105B7EA6C2}"/>
              </c:ext>
            </c:extLst>
          </c:dPt>
          <c:dPt>
            <c:idx val="2"/>
            <c:bubble3D val="0"/>
            <c:spPr>
              <a:solidFill>
                <a:srgbClr val="8BC0E8"/>
              </a:solidFill>
              <a:ln w="19050">
                <a:solidFill>
                  <a:schemeClr val="lt1"/>
                </a:solidFill>
              </a:ln>
              <a:effectLst/>
            </c:spPr>
            <c:extLst>
              <c:ext xmlns:c16="http://schemas.microsoft.com/office/drawing/2014/chart" uri="{C3380CC4-5D6E-409C-BE32-E72D297353CC}">
                <c16:uniqueId val="{00000003-881C-4641-973C-6B105B7EA6C2}"/>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4-881C-4641-973C-6B105B7EA6C2}"/>
              </c:ext>
            </c:extLst>
          </c:dPt>
          <c:cat>
            <c:strRef>
              <c:f>Sheet1!$A$2:$A$5</c:f>
              <c:strCache>
                <c:ptCount val="4"/>
                <c:pt idx="0">
                  <c:v>US$12.3 BN, 27%</c:v>
                </c:pt>
                <c:pt idx="1">
                  <c:v>US$18.2 BN, 40%</c:v>
                </c:pt>
                <c:pt idx="2">
                  <c:v>US$2.5 BN, 6%</c:v>
                </c:pt>
                <c:pt idx="3">
                  <c:v>US$12.3 BN, 27%</c:v>
                </c:pt>
              </c:strCache>
            </c:strRef>
          </c:cat>
          <c:val>
            <c:numRef>
              <c:f>Sheet1!$B$2:$B$5</c:f>
              <c:numCache>
                <c:formatCode>General</c:formatCode>
                <c:ptCount val="4"/>
                <c:pt idx="0">
                  <c:v>27</c:v>
                </c:pt>
                <c:pt idx="1">
                  <c:v>40</c:v>
                </c:pt>
                <c:pt idx="2">
                  <c:v>6</c:v>
                </c:pt>
                <c:pt idx="3">
                  <c:v>27</c:v>
                </c:pt>
              </c:numCache>
            </c:numRef>
          </c:val>
          <c:extLst>
            <c:ext xmlns:c16="http://schemas.microsoft.com/office/drawing/2014/chart" uri="{C3380CC4-5D6E-409C-BE32-E72D297353CC}">
              <c16:uniqueId val="{00000000-881C-4641-973C-6B105B7EA6C2}"/>
            </c:ext>
          </c:extLst>
        </c:ser>
        <c:dLbls>
          <c:showLegendKey val="0"/>
          <c:showVal val="0"/>
          <c:showCatName val="0"/>
          <c:showSerName val="0"/>
          <c:showPercent val="0"/>
          <c:showBubbleSize val="0"/>
          <c:showLeaderLines val="1"/>
        </c:dLbls>
        <c:firstSliceAng val="8"/>
      </c:pieChart>
      <c:spPr>
        <a:noFill/>
        <a:ln>
          <a:noFill/>
        </a:ln>
        <a:effectLst/>
      </c:spPr>
    </c:plotArea>
    <c:legend>
      <c:legendPos val="b"/>
      <c:layout>
        <c:manualLayout>
          <c:xMode val="edge"/>
          <c:yMode val="edge"/>
          <c:x val="7.6639188477010289E-2"/>
          <c:y val="0.79543079138874728"/>
          <c:w val="0.84300502988110471"/>
          <c:h val="0.177544223267519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a:t>2006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effectLst/>
          </c:spPr>
          <c:dPt>
            <c:idx val="0"/>
            <c:bubble3D val="0"/>
            <c:spPr>
              <a:solidFill>
                <a:srgbClr val="0397D6"/>
              </a:solidFill>
              <a:ln w="19050">
                <a:solidFill>
                  <a:schemeClr val="lt1"/>
                </a:solidFill>
              </a:ln>
              <a:effectLst/>
            </c:spPr>
            <c:extLst>
              <c:ext xmlns:c16="http://schemas.microsoft.com/office/drawing/2014/chart" uri="{C3380CC4-5D6E-409C-BE32-E72D297353CC}">
                <c16:uniqueId val="{00000001-9F8F-9E42-B369-BA8C2D1260EF}"/>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9F8F-9E42-B369-BA8C2D1260EF}"/>
              </c:ext>
            </c:extLst>
          </c:dPt>
          <c:dPt>
            <c:idx val="2"/>
            <c:bubble3D val="0"/>
            <c:spPr>
              <a:solidFill>
                <a:srgbClr val="8BC0E8"/>
              </a:solidFill>
              <a:ln w="19050">
                <a:solidFill>
                  <a:schemeClr val="lt1"/>
                </a:solidFill>
              </a:ln>
              <a:effectLst/>
            </c:spPr>
            <c:extLst>
              <c:ext xmlns:c16="http://schemas.microsoft.com/office/drawing/2014/chart" uri="{C3380CC4-5D6E-409C-BE32-E72D297353CC}">
                <c16:uniqueId val="{00000005-9F8F-9E42-B369-BA8C2D1260EF}"/>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9F8F-9E42-B369-BA8C2D1260EF}"/>
              </c:ext>
            </c:extLst>
          </c:dPt>
          <c:cat>
            <c:strRef>
              <c:f>Sheet1!$A$2:$A$5</c:f>
              <c:strCache>
                <c:ptCount val="4"/>
                <c:pt idx="0">
                  <c:v>US$20 BN, 22%</c:v>
                </c:pt>
                <c:pt idx="1">
                  <c:v>US$45.1 BN, 49%</c:v>
                </c:pt>
                <c:pt idx="2">
                  <c:v>US$7.2 BN, 8%</c:v>
                </c:pt>
                <c:pt idx="3">
                  <c:v>US$19.6 BN, 21%</c:v>
                </c:pt>
              </c:strCache>
            </c:strRef>
          </c:cat>
          <c:val>
            <c:numRef>
              <c:f>Sheet1!$B$2:$B$5</c:f>
              <c:numCache>
                <c:formatCode>General</c:formatCode>
                <c:ptCount val="4"/>
                <c:pt idx="0">
                  <c:v>22</c:v>
                </c:pt>
                <c:pt idx="1">
                  <c:v>49</c:v>
                </c:pt>
                <c:pt idx="2">
                  <c:v>8</c:v>
                </c:pt>
                <c:pt idx="3">
                  <c:v>21</c:v>
                </c:pt>
              </c:numCache>
            </c:numRef>
          </c:val>
          <c:extLst>
            <c:ext xmlns:c16="http://schemas.microsoft.com/office/drawing/2014/chart" uri="{C3380CC4-5D6E-409C-BE32-E72D297353CC}">
              <c16:uniqueId val="{00000008-9F8F-9E42-B369-BA8C2D1260EF}"/>
            </c:ext>
          </c:extLst>
        </c:ser>
        <c:dLbls>
          <c:showLegendKey val="0"/>
          <c:showVal val="0"/>
          <c:showCatName val="0"/>
          <c:showSerName val="0"/>
          <c:showPercent val="0"/>
          <c:showBubbleSize val="0"/>
          <c:showLeaderLines val="1"/>
        </c:dLbls>
        <c:firstSliceAng val="8"/>
      </c:pieChart>
      <c:spPr>
        <a:noFill/>
        <a:ln>
          <a:noFill/>
        </a:ln>
        <a:effectLst/>
      </c:spPr>
    </c:plotArea>
    <c:legend>
      <c:legendPos val="b"/>
      <c:layout>
        <c:manualLayout>
          <c:xMode val="edge"/>
          <c:yMode val="edge"/>
          <c:x val="7.6639188477010289E-2"/>
          <c:y val="0.79543079138874728"/>
          <c:w val="0.84300502988110471"/>
          <c:h val="0.177544223267519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E6400-9AE8-41A8-8EA7-12C4C130B0C7}" type="doc">
      <dgm:prSet loTypeId="urn:microsoft.com/office/officeart/2005/8/layout/hProcess9" loCatId="process" qsTypeId="urn:microsoft.com/office/officeart/2005/8/quickstyle/simple1" qsCatId="simple" csTypeId="urn:microsoft.com/office/officeart/2005/8/colors/accent1_2" csCatId="accent1" phldr="1"/>
      <dgm:spPr/>
    </dgm:pt>
    <dgm:pt modelId="{4EB843C5-41E8-4712-8BF8-EDD2572D63F0}">
      <dgm:prSet phldrT="[Text]"/>
      <dgm:spPr/>
      <dgm:t>
        <a:bodyPr/>
        <a:lstStyle/>
        <a:p>
          <a:r>
            <a:rPr lang="en-US"/>
            <a:t>Pre-qualification</a:t>
          </a:r>
        </a:p>
        <a:p>
          <a:r>
            <a:rPr lang="en-US"/>
            <a:t>(Pass/Fail)</a:t>
          </a:r>
        </a:p>
      </dgm:t>
    </dgm:pt>
    <dgm:pt modelId="{BA6FD3D0-00E4-44C6-9C77-43604F16B656}" type="parTrans" cxnId="{E4144D78-1250-47AD-A254-A2AE69D21A95}">
      <dgm:prSet/>
      <dgm:spPr/>
      <dgm:t>
        <a:bodyPr/>
        <a:lstStyle/>
        <a:p>
          <a:endParaRPr lang="en-US"/>
        </a:p>
      </dgm:t>
    </dgm:pt>
    <dgm:pt modelId="{CC99E52B-97C0-4462-88D2-C8050E4627B7}" type="sibTrans" cxnId="{E4144D78-1250-47AD-A254-A2AE69D21A95}">
      <dgm:prSet/>
      <dgm:spPr/>
      <dgm:t>
        <a:bodyPr/>
        <a:lstStyle/>
        <a:p>
          <a:endParaRPr lang="en-US"/>
        </a:p>
      </dgm:t>
    </dgm:pt>
    <dgm:pt modelId="{9FD189C7-CA1F-4971-B92B-29FAB9DE084B}">
      <dgm:prSet phldrT="[Text]"/>
      <dgm:spPr/>
      <dgm:t>
        <a:bodyPr/>
        <a:lstStyle/>
        <a:p>
          <a:r>
            <a:rPr lang="en-US"/>
            <a:t>Technical Evaluation (70 points)</a:t>
          </a:r>
        </a:p>
      </dgm:t>
    </dgm:pt>
    <dgm:pt modelId="{0599598B-5165-40F5-994E-ABA49E416955}" type="parTrans" cxnId="{C8A661AD-507D-4A2D-96E0-CA5FCE0A8787}">
      <dgm:prSet/>
      <dgm:spPr/>
      <dgm:t>
        <a:bodyPr/>
        <a:lstStyle/>
        <a:p>
          <a:endParaRPr lang="en-US"/>
        </a:p>
      </dgm:t>
    </dgm:pt>
    <dgm:pt modelId="{C8429F70-E09A-4C51-83CE-BDD0A2A50C40}" type="sibTrans" cxnId="{C8A661AD-507D-4A2D-96E0-CA5FCE0A8787}">
      <dgm:prSet/>
      <dgm:spPr/>
      <dgm:t>
        <a:bodyPr/>
        <a:lstStyle/>
        <a:p>
          <a:endParaRPr lang="en-US"/>
        </a:p>
      </dgm:t>
    </dgm:pt>
    <dgm:pt modelId="{DD63BE3F-6297-47A3-A457-70D785994189}">
      <dgm:prSet phldrT="[Text]"/>
      <dgm:spPr/>
      <dgm:t>
        <a:bodyPr/>
        <a:lstStyle/>
        <a:p>
          <a:r>
            <a:rPr lang="en-US"/>
            <a:t>Financial Evaluation (30 points)</a:t>
          </a:r>
        </a:p>
      </dgm:t>
    </dgm:pt>
    <dgm:pt modelId="{C960CE3B-9F67-464D-BC02-E4AA9C67292F}" type="parTrans" cxnId="{4718EF7F-9D2A-430E-BD3A-E94B0D0602B2}">
      <dgm:prSet/>
      <dgm:spPr/>
      <dgm:t>
        <a:bodyPr/>
        <a:lstStyle/>
        <a:p>
          <a:endParaRPr lang="en-US"/>
        </a:p>
      </dgm:t>
    </dgm:pt>
    <dgm:pt modelId="{93E31D64-C905-463D-8A28-301FD94A9E08}" type="sibTrans" cxnId="{4718EF7F-9D2A-430E-BD3A-E94B0D0602B2}">
      <dgm:prSet/>
      <dgm:spPr/>
      <dgm:t>
        <a:bodyPr/>
        <a:lstStyle/>
        <a:p>
          <a:endParaRPr lang="en-US"/>
        </a:p>
      </dgm:t>
    </dgm:pt>
    <dgm:pt modelId="{ED9D9511-664E-46C8-BC58-BB43137530FA}" type="pres">
      <dgm:prSet presAssocID="{01CE6400-9AE8-41A8-8EA7-12C4C130B0C7}" presName="CompostProcess" presStyleCnt="0">
        <dgm:presLayoutVars>
          <dgm:dir/>
          <dgm:resizeHandles val="exact"/>
        </dgm:presLayoutVars>
      </dgm:prSet>
      <dgm:spPr/>
    </dgm:pt>
    <dgm:pt modelId="{961117B2-4D45-4A23-8F89-BD9570A53E92}" type="pres">
      <dgm:prSet presAssocID="{01CE6400-9AE8-41A8-8EA7-12C4C130B0C7}" presName="arrow" presStyleLbl="bgShp" presStyleIdx="0" presStyleCnt="1"/>
      <dgm:spPr/>
    </dgm:pt>
    <dgm:pt modelId="{73079E9F-06E6-4478-9AAD-0537F07FF1A4}" type="pres">
      <dgm:prSet presAssocID="{01CE6400-9AE8-41A8-8EA7-12C4C130B0C7}" presName="linearProcess" presStyleCnt="0"/>
      <dgm:spPr/>
    </dgm:pt>
    <dgm:pt modelId="{100C9838-62C2-4A8C-BD9A-81001B476C84}" type="pres">
      <dgm:prSet presAssocID="{4EB843C5-41E8-4712-8BF8-EDD2572D63F0}" presName="textNode" presStyleLbl="node1" presStyleIdx="0" presStyleCnt="3">
        <dgm:presLayoutVars>
          <dgm:bulletEnabled val="1"/>
        </dgm:presLayoutVars>
      </dgm:prSet>
      <dgm:spPr/>
    </dgm:pt>
    <dgm:pt modelId="{247F3A91-0C02-4A70-B60B-74D1DBD26C83}" type="pres">
      <dgm:prSet presAssocID="{CC99E52B-97C0-4462-88D2-C8050E4627B7}" presName="sibTrans" presStyleCnt="0"/>
      <dgm:spPr/>
    </dgm:pt>
    <dgm:pt modelId="{5CBAF95F-4B0C-49A0-A68D-8AA538518519}" type="pres">
      <dgm:prSet presAssocID="{9FD189C7-CA1F-4971-B92B-29FAB9DE084B}" presName="textNode" presStyleLbl="node1" presStyleIdx="1" presStyleCnt="3">
        <dgm:presLayoutVars>
          <dgm:bulletEnabled val="1"/>
        </dgm:presLayoutVars>
      </dgm:prSet>
      <dgm:spPr/>
    </dgm:pt>
    <dgm:pt modelId="{579B64B9-B2B9-4129-8CB7-48C7282159AA}" type="pres">
      <dgm:prSet presAssocID="{C8429F70-E09A-4C51-83CE-BDD0A2A50C40}" presName="sibTrans" presStyleCnt="0"/>
      <dgm:spPr/>
    </dgm:pt>
    <dgm:pt modelId="{C1388374-78C5-4085-92EC-03E080314B09}" type="pres">
      <dgm:prSet presAssocID="{DD63BE3F-6297-47A3-A457-70D785994189}" presName="textNode" presStyleLbl="node1" presStyleIdx="2" presStyleCnt="3">
        <dgm:presLayoutVars>
          <dgm:bulletEnabled val="1"/>
        </dgm:presLayoutVars>
      </dgm:prSet>
      <dgm:spPr/>
    </dgm:pt>
  </dgm:ptLst>
  <dgm:cxnLst>
    <dgm:cxn modelId="{EC88CB4B-4155-4EA5-B2BB-DAF9403D1188}" type="presOf" srcId="{DD63BE3F-6297-47A3-A457-70D785994189}" destId="{C1388374-78C5-4085-92EC-03E080314B09}" srcOrd="0" destOrd="0" presId="urn:microsoft.com/office/officeart/2005/8/layout/hProcess9"/>
    <dgm:cxn modelId="{91080973-C405-437C-966B-BCADDA25A5FF}" type="presOf" srcId="{01CE6400-9AE8-41A8-8EA7-12C4C130B0C7}" destId="{ED9D9511-664E-46C8-BC58-BB43137530FA}" srcOrd="0" destOrd="0" presId="urn:microsoft.com/office/officeart/2005/8/layout/hProcess9"/>
    <dgm:cxn modelId="{E4144D78-1250-47AD-A254-A2AE69D21A95}" srcId="{01CE6400-9AE8-41A8-8EA7-12C4C130B0C7}" destId="{4EB843C5-41E8-4712-8BF8-EDD2572D63F0}" srcOrd="0" destOrd="0" parTransId="{BA6FD3D0-00E4-44C6-9C77-43604F16B656}" sibTransId="{CC99E52B-97C0-4462-88D2-C8050E4627B7}"/>
    <dgm:cxn modelId="{4718EF7F-9D2A-430E-BD3A-E94B0D0602B2}" srcId="{01CE6400-9AE8-41A8-8EA7-12C4C130B0C7}" destId="{DD63BE3F-6297-47A3-A457-70D785994189}" srcOrd="2" destOrd="0" parTransId="{C960CE3B-9F67-464D-BC02-E4AA9C67292F}" sibTransId="{93E31D64-C905-463D-8A28-301FD94A9E08}"/>
    <dgm:cxn modelId="{C8A661AD-507D-4A2D-96E0-CA5FCE0A8787}" srcId="{01CE6400-9AE8-41A8-8EA7-12C4C130B0C7}" destId="{9FD189C7-CA1F-4971-B92B-29FAB9DE084B}" srcOrd="1" destOrd="0" parTransId="{0599598B-5165-40F5-994E-ABA49E416955}" sibTransId="{C8429F70-E09A-4C51-83CE-BDD0A2A50C40}"/>
    <dgm:cxn modelId="{B3A23CE8-0DAB-4851-BD8E-2E29E0D0CD2C}" type="presOf" srcId="{4EB843C5-41E8-4712-8BF8-EDD2572D63F0}" destId="{100C9838-62C2-4A8C-BD9A-81001B476C84}" srcOrd="0" destOrd="0" presId="urn:microsoft.com/office/officeart/2005/8/layout/hProcess9"/>
    <dgm:cxn modelId="{2C9D03EC-42A4-4386-9774-306D48CD1A08}" type="presOf" srcId="{9FD189C7-CA1F-4971-B92B-29FAB9DE084B}" destId="{5CBAF95F-4B0C-49A0-A68D-8AA538518519}" srcOrd="0" destOrd="0" presId="urn:microsoft.com/office/officeart/2005/8/layout/hProcess9"/>
    <dgm:cxn modelId="{09AC17BD-9828-4CD8-9544-463D5698F145}" type="presParOf" srcId="{ED9D9511-664E-46C8-BC58-BB43137530FA}" destId="{961117B2-4D45-4A23-8F89-BD9570A53E92}" srcOrd="0" destOrd="0" presId="urn:microsoft.com/office/officeart/2005/8/layout/hProcess9"/>
    <dgm:cxn modelId="{93C8AEB7-C072-4598-B446-A39E2EFA7A4B}" type="presParOf" srcId="{ED9D9511-664E-46C8-BC58-BB43137530FA}" destId="{73079E9F-06E6-4478-9AAD-0537F07FF1A4}" srcOrd="1" destOrd="0" presId="urn:microsoft.com/office/officeart/2005/8/layout/hProcess9"/>
    <dgm:cxn modelId="{19256810-F197-49E4-988C-1144A63ABC66}" type="presParOf" srcId="{73079E9F-06E6-4478-9AAD-0537F07FF1A4}" destId="{100C9838-62C2-4A8C-BD9A-81001B476C84}" srcOrd="0" destOrd="0" presId="urn:microsoft.com/office/officeart/2005/8/layout/hProcess9"/>
    <dgm:cxn modelId="{ABEE4A91-09BF-4A95-81C5-F3CB27D42E88}" type="presParOf" srcId="{73079E9F-06E6-4478-9AAD-0537F07FF1A4}" destId="{247F3A91-0C02-4A70-B60B-74D1DBD26C83}" srcOrd="1" destOrd="0" presId="urn:microsoft.com/office/officeart/2005/8/layout/hProcess9"/>
    <dgm:cxn modelId="{7E7E1058-1C0A-47D7-8724-61EB1AD70D38}" type="presParOf" srcId="{73079E9F-06E6-4478-9AAD-0537F07FF1A4}" destId="{5CBAF95F-4B0C-49A0-A68D-8AA538518519}" srcOrd="2" destOrd="0" presId="urn:microsoft.com/office/officeart/2005/8/layout/hProcess9"/>
    <dgm:cxn modelId="{25AE6377-0698-414D-BD79-B926DEE48165}" type="presParOf" srcId="{73079E9F-06E6-4478-9AAD-0537F07FF1A4}" destId="{579B64B9-B2B9-4129-8CB7-48C7282159AA}" srcOrd="3" destOrd="0" presId="urn:microsoft.com/office/officeart/2005/8/layout/hProcess9"/>
    <dgm:cxn modelId="{BC36D246-1E99-483B-94D3-E2EAB9E2075B}" type="presParOf" srcId="{73079E9F-06E6-4478-9AAD-0537F07FF1A4}" destId="{C1388374-78C5-4085-92EC-03E080314B0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117B2-4D45-4A23-8F89-BD9570A53E92}">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C9838-62C2-4A8C-BD9A-81001B476C84}">
      <dsp:nvSpPr>
        <dsp:cNvPr id="0" name=""/>
        <dsp:cNvSpPr/>
      </dsp:nvSpPr>
      <dsp:spPr>
        <a:xfrm>
          <a:off x="6548"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Pre-qualification</a:t>
          </a:r>
        </a:p>
        <a:p>
          <a:pPr marL="0" lvl="0" indent="0" algn="ctr" defTabSz="1111250">
            <a:lnSpc>
              <a:spcPct val="90000"/>
            </a:lnSpc>
            <a:spcBef>
              <a:spcPct val="0"/>
            </a:spcBef>
            <a:spcAft>
              <a:spcPct val="35000"/>
            </a:spcAft>
            <a:buNone/>
          </a:pPr>
          <a:r>
            <a:rPr lang="en-US" sz="2500" kern="1200"/>
            <a:t>(Pass/Fail)</a:t>
          </a:r>
        </a:p>
      </dsp:txBody>
      <dsp:txXfrm>
        <a:off x="85903" y="1298554"/>
        <a:ext cx="1803440" cy="1466890"/>
      </dsp:txXfrm>
    </dsp:sp>
    <dsp:sp modelId="{5CBAF95F-4B0C-49A0-A68D-8AA538518519}">
      <dsp:nvSpPr>
        <dsp:cNvPr id="0" name=""/>
        <dsp:cNvSpPr/>
      </dsp:nvSpPr>
      <dsp:spPr>
        <a:xfrm>
          <a:off x="2066925"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Technical Evaluation (70 points)</a:t>
          </a:r>
        </a:p>
      </dsp:txBody>
      <dsp:txXfrm>
        <a:off x="2146280" y="1298554"/>
        <a:ext cx="1803440" cy="1466890"/>
      </dsp:txXfrm>
    </dsp:sp>
    <dsp:sp modelId="{C1388374-78C5-4085-92EC-03E080314B09}">
      <dsp:nvSpPr>
        <dsp:cNvPr id="0" name=""/>
        <dsp:cNvSpPr/>
      </dsp:nvSpPr>
      <dsp:spPr>
        <a:xfrm>
          <a:off x="4127301" y="1219199"/>
          <a:ext cx="196215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Financial Evaluation (30 points)</a:t>
          </a:r>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A6484-CAD7-0819-6710-25C0B7ADA7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A9638F-B6DB-0694-022B-5DBA12C34E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58E126-7DFA-3D47-9342-EC7A8D09262C}" type="datetimeFigureOut">
              <a:rPr lang="en-US" smtClean="0"/>
              <a:t>6/27/2024</a:t>
            </a:fld>
            <a:endParaRPr lang="en-US"/>
          </a:p>
        </p:txBody>
      </p:sp>
      <p:sp>
        <p:nvSpPr>
          <p:cNvPr id="4" name="Footer Placeholder 3">
            <a:extLst>
              <a:ext uri="{FF2B5EF4-FFF2-40B4-BE49-F238E27FC236}">
                <a16:creationId xmlns:a16="http://schemas.microsoft.com/office/drawing/2014/main" id="{245573E6-19F8-9623-09F6-6A5E58CB6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007804-FCF0-5055-6CA3-959586B838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AB4541-7F47-5441-91D0-05040F3872A8}" type="slidenum">
              <a:rPr lang="en-US" smtClean="0"/>
              <a:t>‹#›</a:t>
            </a:fld>
            <a:endParaRPr lang="en-US"/>
          </a:p>
        </p:txBody>
      </p:sp>
    </p:spTree>
    <p:extLst>
      <p:ext uri="{BB962C8B-B14F-4D97-AF65-F5344CB8AC3E}">
        <p14:creationId xmlns:p14="http://schemas.microsoft.com/office/powerpoint/2010/main" val="3795097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22EE6-5640-A24D-863B-5D55CFF2209A}" type="datetimeFigureOut">
              <a:rPr lang="en-US" smtClean="0"/>
              <a:t>6/27/2024</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38033-3DD8-D14A-923E-82179F223282}" type="slidenum">
              <a:rPr lang="en-US" smtClean="0"/>
              <a:t>‹#›</a:t>
            </a:fld>
            <a:endParaRPr lang="en-US"/>
          </a:p>
        </p:txBody>
      </p:sp>
    </p:spTree>
    <p:extLst>
      <p:ext uri="{BB962C8B-B14F-4D97-AF65-F5344CB8AC3E}">
        <p14:creationId xmlns:p14="http://schemas.microsoft.com/office/powerpoint/2010/main" val="229184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E238033-3DD8-D14A-923E-82179F223282}" type="slidenum">
              <a:rPr lang="en-US" smtClean="0"/>
              <a:t>2</a:t>
            </a:fld>
            <a:endParaRPr lang="en-US"/>
          </a:p>
        </p:txBody>
      </p:sp>
    </p:spTree>
    <p:extLst>
      <p:ext uri="{BB962C8B-B14F-4D97-AF65-F5344CB8AC3E}">
        <p14:creationId xmlns:p14="http://schemas.microsoft.com/office/powerpoint/2010/main" val="399509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marL="457200" lvl="1" indent="0" rtl="0" fontAlgn="base">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8A827-E385-4B6D-8934-C5C059688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04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r>
              <a:rPr lang="en-US">
                <a:cs typeface="Calibri"/>
              </a:rPr>
              <a:t>Organizations or consortia that do not meet the mandatory requirements/pre-qualification criteria outlined in Annex B1 that we just reviewed in previous slides will not advance to the next stage which is the evaluation of technical and financial evaluation.</a:t>
            </a:r>
          </a:p>
          <a:p>
            <a:endParaRPr lang="en-US">
              <a:cs typeface="Calibri"/>
            </a:endParaRPr>
          </a:p>
          <a:p>
            <a:r>
              <a:rPr lang="en-US">
                <a:cs typeface="Calibri"/>
              </a:rPr>
              <a:t>Important to note that organizations working at the country level will not be eligible for funding under ACT – the current resources are from an EU fund which is not eligible for funding country level organizations.</a:t>
            </a:r>
          </a:p>
          <a:p>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118A827-E385-4B6D-8934-C5C059688BFF}" type="slidenum">
              <a:rPr lang="en-US" smtClean="0"/>
              <a:pPr/>
              <a:t>14</a:t>
            </a:fld>
            <a:endParaRPr lang="en-US"/>
          </a:p>
        </p:txBody>
      </p:sp>
    </p:spTree>
    <p:extLst>
      <p:ext uri="{BB962C8B-B14F-4D97-AF65-F5344CB8AC3E}">
        <p14:creationId xmlns:p14="http://schemas.microsoft.com/office/powerpoint/2010/main" val="81878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15</a:t>
            </a:fld>
            <a:endParaRPr lang="en-US"/>
          </a:p>
        </p:txBody>
      </p:sp>
    </p:spTree>
    <p:extLst>
      <p:ext uri="{BB962C8B-B14F-4D97-AF65-F5344CB8AC3E}">
        <p14:creationId xmlns:p14="http://schemas.microsoft.com/office/powerpoint/2010/main" val="416255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r>
              <a:rPr lang="en-US" sz="1200" b="1" i="0">
                <a:solidFill>
                  <a:srgbClr val="000000"/>
                </a:solidFill>
                <a:effectLst/>
                <a:latin typeface="Calibri"/>
                <a:cs typeface="Calibri"/>
              </a:rPr>
              <a:t>In terms of the mandatory documents to include as part of your application, please make sure to provide the following documents – your application will </a:t>
            </a:r>
            <a:r>
              <a:rPr lang="en-US" sz="1200" b="1" i="0" u="sng">
                <a:solidFill>
                  <a:srgbClr val="000000"/>
                </a:solidFill>
                <a:effectLst/>
                <a:latin typeface="Calibri"/>
                <a:cs typeface="Calibri"/>
              </a:rPr>
              <a:t>not</a:t>
            </a:r>
            <a:r>
              <a:rPr lang="en-US" sz="1200" b="1" i="0">
                <a:solidFill>
                  <a:srgbClr val="000000"/>
                </a:solidFill>
                <a:effectLst/>
                <a:latin typeface="Calibri"/>
                <a:cs typeface="Calibri"/>
              </a:rPr>
              <a:t> be considered further without these documents:</a:t>
            </a:r>
            <a:r>
              <a:rPr lang="en-US" b="1">
                <a:solidFill>
                  <a:srgbClr val="000000"/>
                </a:solidFill>
                <a:latin typeface="Calibri"/>
                <a:cs typeface="Calibri"/>
              </a:rPr>
              <a:t>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8A827-E385-4B6D-8934-C5C059688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76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Calibri"/>
                <a:ea typeface="Calibri"/>
                <a:cs typeface="Calibri"/>
              </a:rPr>
              <a:t>For consortia</a:t>
            </a:r>
            <a:r>
              <a:rPr lang="en-US">
                <a:latin typeface="Calibri"/>
                <a:ea typeface="Calibri"/>
                <a:cs typeface="Calibri"/>
              </a:rPr>
              <a:t>, parties should undertake a self-assessment (on technical and financial fronts) before nominating the lead organization.</a:t>
            </a:r>
            <a:endParaRPr lang="en-US">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17</a:t>
            </a:fld>
            <a:endParaRPr lang="en-US"/>
          </a:p>
        </p:txBody>
      </p:sp>
    </p:spTree>
    <p:extLst>
      <p:ext uri="{BB962C8B-B14F-4D97-AF65-F5344CB8AC3E}">
        <p14:creationId xmlns:p14="http://schemas.microsoft.com/office/powerpoint/2010/main" val="304781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marL="228600" indent="-228600">
              <a:buAutoNum type="arabicPeriod"/>
              <a:defRPr/>
            </a:pPr>
            <a:endParaRPr lang="en-US">
              <a:latin typeface="Calibri"/>
              <a:ea typeface="Calibri"/>
              <a:cs typeface="Calibri"/>
            </a:endParaRPr>
          </a:p>
          <a:p>
            <a:pPr>
              <a:defRPr/>
            </a:pPr>
            <a:endParaRPr lang="en-US">
              <a:latin typeface="Calibri"/>
              <a:ea typeface="Calibri"/>
              <a:cs typeface="Calibri"/>
            </a:endParaRPr>
          </a:p>
          <a:p>
            <a:pPr>
              <a:defRPr/>
            </a:pPr>
            <a:endParaRPr lang="en-US">
              <a:latin typeface="Calibri"/>
              <a:ea typeface="Calibri"/>
              <a:cs typeface="Calibri"/>
            </a:endParaRPr>
          </a:p>
          <a:p>
            <a:pPr>
              <a:defRPr/>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E238033-3DD8-D14A-923E-82179F223282}" type="slidenum">
              <a:rPr lang="en-US" smtClean="0"/>
              <a:t>18</a:t>
            </a:fld>
            <a:endParaRPr lang="en-US"/>
          </a:p>
        </p:txBody>
      </p:sp>
    </p:spTree>
    <p:extLst>
      <p:ext uri="{BB962C8B-B14F-4D97-AF65-F5344CB8AC3E}">
        <p14:creationId xmlns:p14="http://schemas.microsoft.com/office/powerpoint/2010/main" val="4133785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Calibri"/>
                <a:ea typeface="Calibri"/>
                <a:cs typeface="Calibri"/>
              </a:rPr>
              <a:t>Compliance and clarity in budgeting</a:t>
            </a:r>
            <a:r>
              <a:rPr lang="en-US">
                <a:latin typeface="Calibri"/>
                <a:ea typeface="Calibri"/>
                <a:cs typeface="Calibri"/>
              </a:rPr>
              <a:t>: Develop a detailed budget with the maximum limit of 830,000 USD, justifying each budget item and ensuring it reflects the scope and objectives of the platform</a:t>
            </a:r>
          </a:p>
          <a:p>
            <a:endParaRPr lang="en-US"/>
          </a:p>
          <a:p>
            <a:pPr marL="228600" indent="-228600"/>
            <a:r>
              <a:rPr lang="en-US" sz="1200" b="1">
                <a:cs typeface="Calibri"/>
              </a:rPr>
              <a:t>Support Costs</a:t>
            </a:r>
            <a:r>
              <a:rPr lang="en-US" sz="1200">
                <a:cs typeface="Calibri"/>
              </a:rPr>
              <a:t> mean those indirect costs that are incurred to operate the Partner as a whole or a segment thereof and that cannot be easily connected or traced to implementation of the Work</a:t>
            </a:r>
          </a:p>
          <a:p>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19</a:t>
            </a:fld>
            <a:endParaRPr lang="en-US"/>
          </a:p>
        </p:txBody>
      </p:sp>
    </p:spTree>
    <p:extLst>
      <p:ext uri="{BB962C8B-B14F-4D97-AF65-F5344CB8AC3E}">
        <p14:creationId xmlns:p14="http://schemas.microsoft.com/office/powerpoint/2010/main" val="2886440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to reiterate that only the proponents that meet the mandatory requirements will advance to the technical evaluation.</a:t>
            </a:r>
          </a:p>
          <a:p>
            <a:endParaRPr lang="en-US"/>
          </a:p>
          <a:p>
            <a:r>
              <a:rPr lang="en-US"/>
              <a:t>Those that do not meet the pre-qualification /mandatory criteria will not be considered.</a:t>
            </a:r>
          </a:p>
          <a:p>
            <a:endParaRPr lang="en-US"/>
          </a:p>
          <a:p>
            <a:r>
              <a:rPr lang="en-US"/>
              <a:t>The technical evaluation will consider the proposal in relation to requirements and results set out in the terms of reference. A maximum of 70 points may be determined at this stage and a minimum technical score of 50 points is required to advance to the financial evaluation.</a:t>
            </a:r>
          </a:p>
          <a:p>
            <a:endParaRPr lang="en-US"/>
          </a:p>
          <a:p>
            <a:r>
              <a:rPr lang="en-US"/>
              <a:t>The financial evaluation will evaluate the results-based budget submitted with the proposal and the lowest evaluated cost will be awarded 30 points.  Other financial proposals will receive pro-rated points based on the relationship of the proponent’s prices to that of the lowest evaluated costs.</a:t>
            </a:r>
          </a:p>
          <a:p>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20</a:t>
            </a:fld>
            <a:endParaRPr lang="en-US"/>
          </a:p>
        </p:txBody>
      </p:sp>
    </p:spTree>
    <p:extLst>
      <p:ext uri="{BB962C8B-B14F-4D97-AF65-F5344CB8AC3E}">
        <p14:creationId xmlns:p14="http://schemas.microsoft.com/office/powerpoint/2010/main" val="190729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21</a:t>
            </a:fld>
            <a:endParaRPr lang="en-US"/>
          </a:p>
        </p:txBody>
      </p:sp>
    </p:spTree>
    <p:extLst>
      <p:ext uri="{BB962C8B-B14F-4D97-AF65-F5344CB8AC3E}">
        <p14:creationId xmlns:p14="http://schemas.microsoft.com/office/powerpoint/2010/main" val="384322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Calibri"/>
                <a:ea typeface="Calibri"/>
                <a:cs typeface="Calibri"/>
              </a:rPr>
              <a:t>1. Align proposal to the expected results: </a:t>
            </a:r>
            <a:r>
              <a:rPr lang="en-US" sz="1200"/>
              <a:t>Scope of proposal must be aligned with the expected results and cover the scope of work and functions outlined in the terms of reference in the CFP. </a:t>
            </a:r>
            <a:r>
              <a:rPr lang="en-US"/>
              <a:t>Include clear and specific problem statement or challenges to be addressed and clear and specific outline of what the proposal will accomplish in relation to UN Women’s TORs including the specific results/outputs. </a:t>
            </a:r>
            <a:r>
              <a:rPr lang="en-US" sz="1200"/>
              <a:t>Pay special attention to the key indicators of success outlined in pages 5-7 and remember to include all the different components outlined in the TORs that we saw in slide 18 such as the expected results and indicators,  implementation plan, sustainability plan, M&amp;E plan, results-based budget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2. Pay special attention to inclusion, diversity and intersectionality:</a:t>
            </a:r>
            <a:r>
              <a:rPr lang="en-US" sz="1200" b="1"/>
              <a:t> </a:t>
            </a:r>
            <a:r>
              <a:rPr lang="en-US" sz="1200"/>
              <a:t>Proposal should outline how intersectional alliances will be established and meaningful engagement of women’s rights organizations, </a:t>
            </a:r>
            <a:r>
              <a:rPr lang="en-US" sz="1200" b="1"/>
              <a:t>survivor groups</a:t>
            </a:r>
            <a:r>
              <a:rPr lang="en-US" sz="1200"/>
              <a:t>, civil society organizations representing women and girls in all their diversity (LGBTQ, indigenous and afro-descendent women, young women, women with disabilities in order to leave no one behind to ensure that policy advocacy is grounded in the lived experiences of women and girls.</a:t>
            </a:r>
            <a:endParaRPr lang="en-US">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Calibri"/>
              </a:rPr>
              <a:t>3.</a:t>
            </a:r>
            <a:r>
              <a:rPr lang="en-US" b="1">
                <a:latin typeface="Calibri"/>
                <a:ea typeface="Calibri"/>
                <a:cs typeface="Calibri"/>
              </a:rPr>
              <a:t> Consensus building: </a:t>
            </a:r>
            <a:r>
              <a:rPr lang="en-US">
                <a:latin typeface="Calibri"/>
                <a:ea typeface="Calibri"/>
                <a:cs typeface="Calibri"/>
              </a:rPr>
              <a:t>The proposal should outline how it will work to ensure that the platform respects and is inclusive of organizations with diverse perspectives and facilitates consensus building on contentious issues in the development of the shared advocacy agenda.</a:t>
            </a:r>
          </a:p>
          <a:p>
            <a:pPr marL="0" marR="0" lvl="0" indent="0" algn="l" defTabSz="914400">
              <a:lnSpc>
                <a:spcPct val="100000"/>
              </a:lnSpc>
              <a:spcBef>
                <a:spcPts val="0"/>
              </a:spcBef>
              <a:spcAft>
                <a:spcPts val="0"/>
              </a:spcAft>
              <a:buClrTx/>
              <a:buSzTx/>
              <a:buFontTx/>
              <a:buNone/>
              <a:tabLst/>
              <a:defRPr/>
            </a:pPr>
            <a:endParaRPr lang="en-US">
              <a:cs typeface="Calibri"/>
            </a:endParaRPr>
          </a:p>
          <a:p>
            <a:pPr>
              <a:defRPr/>
            </a:pPr>
            <a:r>
              <a:rPr lang="en-US">
                <a:cs typeface="Calibri"/>
              </a:rPr>
              <a:t>4. </a:t>
            </a:r>
            <a:r>
              <a:rPr lang="en-US" b="1"/>
              <a:t>Strategic and results-oriented advocacy plan</a:t>
            </a:r>
            <a:r>
              <a:rPr lang="en-US"/>
              <a:t>: The proposal should outline key strategic advocacy moments and strategies to successfully mobilize support and accelerate action on EVAW efforts globally, regionally and at country level. Not just awareness raising events, but a range of strategies should be considered.</a:t>
            </a:r>
            <a:endParaRPr lang="en-US">
              <a:cs typeface="Calibri"/>
            </a:endParaRPr>
          </a:p>
          <a:p>
            <a:pPr>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4. </a:t>
            </a:r>
            <a:r>
              <a:rPr lang="en-US" b="1">
                <a:latin typeface="Calibri"/>
                <a:ea typeface="Calibri"/>
                <a:cs typeface="Calibri"/>
              </a:rPr>
              <a:t>Country level engagement: Although this initiative is focused on global and regional advocacy and coalition building the </a:t>
            </a:r>
            <a:r>
              <a:rPr lang="en-US" b="0">
                <a:latin typeface="Calibri"/>
                <a:ea typeface="Calibri"/>
                <a:cs typeface="Calibri"/>
              </a:rPr>
              <a:t>p</a:t>
            </a:r>
            <a:r>
              <a:rPr lang="en-US">
                <a:latin typeface="Calibri"/>
                <a:ea typeface="Calibri"/>
                <a:cs typeface="Calibri"/>
              </a:rPr>
              <a:t>roposal should highlight strategies for ensuring strong connections and engagement with women’s rights movements at the national level to ensure that global advocacy is informed by grassroots women as well as to generate impact at the country level.</a:t>
            </a:r>
          </a:p>
          <a:p>
            <a:pPr marL="0" indent="0">
              <a:buNone/>
            </a:pPr>
            <a:endParaRPr lang="en-US">
              <a:cs typeface="Calibri"/>
            </a:endParaRPr>
          </a:p>
        </p:txBody>
      </p:sp>
      <p:sp>
        <p:nvSpPr>
          <p:cNvPr id="4" name="Slide Number Placeholder 3"/>
          <p:cNvSpPr>
            <a:spLocks noGrp="1"/>
          </p:cNvSpPr>
          <p:nvPr>
            <p:ph type="sldNum" sz="quarter" idx="5"/>
          </p:nvPr>
        </p:nvSpPr>
        <p:spPr/>
        <p:txBody>
          <a:bodyPr/>
          <a:lstStyle/>
          <a:p>
            <a:fld id="{3E238033-3DD8-D14A-923E-82179F223282}" type="slidenum">
              <a:rPr lang="en-US" smtClean="0"/>
              <a:t>22</a:t>
            </a:fld>
            <a:endParaRPr lang="en-US"/>
          </a:p>
        </p:txBody>
      </p:sp>
    </p:spTree>
    <p:extLst>
      <p:ext uri="{BB962C8B-B14F-4D97-AF65-F5344CB8AC3E}">
        <p14:creationId xmlns:p14="http://schemas.microsoft.com/office/powerpoint/2010/main" val="412547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800">
              <a:solidFill>
                <a:srgbClr val="FF0000"/>
              </a:solidFill>
              <a:latin typeface="Calibri Light"/>
              <a:cs typeface="Calibri Light"/>
            </a:endParaRPr>
          </a:p>
        </p:txBody>
      </p:sp>
      <p:sp>
        <p:nvSpPr>
          <p:cNvPr id="4" name="Slide Number Placeholder 3"/>
          <p:cNvSpPr>
            <a:spLocks noGrp="1"/>
          </p:cNvSpPr>
          <p:nvPr>
            <p:ph type="sldNum" sz="quarter" idx="5"/>
          </p:nvPr>
        </p:nvSpPr>
        <p:spPr/>
        <p:txBody>
          <a:bodyPr/>
          <a:lstStyle/>
          <a:p>
            <a:fld id="{3E238033-3DD8-D14A-923E-82179F223282}" type="slidenum">
              <a:rPr lang="en-US" smtClean="0"/>
              <a:t>3</a:t>
            </a:fld>
            <a:endParaRPr lang="en-US"/>
          </a:p>
        </p:txBody>
      </p:sp>
    </p:spTree>
    <p:extLst>
      <p:ext uri="{BB962C8B-B14F-4D97-AF65-F5344CB8AC3E}">
        <p14:creationId xmlns:p14="http://schemas.microsoft.com/office/powerpoint/2010/main" val="14376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24</a:t>
            </a:fld>
            <a:endParaRPr lang="en-US"/>
          </a:p>
        </p:txBody>
      </p:sp>
    </p:spTree>
    <p:extLst>
      <p:ext uri="{BB962C8B-B14F-4D97-AF65-F5344CB8AC3E}">
        <p14:creationId xmlns:p14="http://schemas.microsoft.com/office/powerpoint/2010/main" val="422356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b="1" u="sng">
              <a:cs typeface="Calibri"/>
            </a:endParaRPr>
          </a:p>
          <a:p>
            <a:pPr>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4</a:t>
            </a:fld>
            <a:endParaRPr lang="en-US"/>
          </a:p>
        </p:txBody>
      </p:sp>
    </p:spTree>
    <p:extLst>
      <p:ext uri="{BB962C8B-B14F-4D97-AF65-F5344CB8AC3E}">
        <p14:creationId xmlns:p14="http://schemas.microsoft.com/office/powerpoint/2010/main" val="395800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6</a:t>
            </a:fld>
            <a:endParaRPr lang="en-US"/>
          </a:p>
        </p:txBody>
      </p:sp>
    </p:spTree>
    <p:extLst>
      <p:ext uri="{BB962C8B-B14F-4D97-AF65-F5344CB8AC3E}">
        <p14:creationId xmlns:p14="http://schemas.microsoft.com/office/powerpoint/2010/main" val="289372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7</a:t>
            </a:fld>
            <a:endParaRPr lang="en-US"/>
          </a:p>
        </p:txBody>
      </p:sp>
    </p:spTree>
    <p:extLst>
      <p:ext uri="{BB962C8B-B14F-4D97-AF65-F5344CB8AC3E}">
        <p14:creationId xmlns:p14="http://schemas.microsoft.com/office/powerpoint/2010/main" val="370940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E238033-3DD8-D14A-923E-82179F223282}" type="slidenum">
              <a:rPr lang="en-US" smtClean="0"/>
              <a:t>8</a:t>
            </a:fld>
            <a:endParaRPr lang="en-US"/>
          </a:p>
        </p:txBody>
      </p:sp>
    </p:spTree>
    <p:extLst>
      <p:ext uri="{BB962C8B-B14F-4D97-AF65-F5344CB8AC3E}">
        <p14:creationId xmlns:p14="http://schemas.microsoft.com/office/powerpoint/2010/main" val="82985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E238033-3DD8-D14A-923E-82179F223282}" type="slidenum">
              <a:rPr lang="en-US" smtClean="0"/>
              <a:t>9</a:t>
            </a:fld>
            <a:endParaRPr lang="en-US"/>
          </a:p>
        </p:txBody>
      </p:sp>
    </p:spTree>
    <p:extLst>
      <p:ext uri="{BB962C8B-B14F-4D97-AF65-F5344CB8AC3E}">
        <p14:creationId xmlns:p14="http://schemas.microsoft.com/office/powerpoint/2010/main" val="66696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p>
            <a:pPr marL="0" indent="0" algn="just">
              <a:buFont typeface="Arial,Sans-Serif"/>
              <a:buNone/>
              <a:defRPr/>
            </a:pPr>
            <a:endParaRPr lang="en-US"/>
          </a:p>
        </p:txBody>
      </p:sp>
      <p:sp>
        <p:nvSpPr>
          <p:cNvPr id="4" name="Slide Number Placeholder 3"/>
          <p:cNvSpPr>
            <a:spLocks noGrp="1"/>
          </p:cNvSpPr>
          <p:nvPr>
            <p:ph type="sldNum" sz="quarter" idx="5"/>
          </p:nvPr>
        </p:nvSpPr>
        <p:spPr/>
        <p:txBody>
          <a:bodyPr/>
          <a:lstStyle/>
          <a:p>
            <a:fld id="{3E238033-3DD8-D14A-923E-82179F223282}" type="slidenum">
              <a:rPr lang="en-US" smtClean="0"/>
              <a:t>10</a:t>
            </a:fld>
            <a:endParaRPr lang="en-US"/>
          </a:p>
        </p:txBody>
      </p:sp>
    </p:spTree>
    <p:extLst>
      <p:ext uri="{BB962C8B-B14F-4D97-AF65-F5344CB8AC3E}">
        <p14:creationId xmlns:p14="http://schemas.microsoft.com/office/powerpoint/2010/main" val="3543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8975" y="1143000"/>
            <a:ext cx="5480050" cy="3086100"/>
          </a:xfrm>
        </p:spPr>
      </p:sp>
      <p:sp>
        <p:nvSpPr>
          <p:cNvPr id="3" name="Notes Placeholder 2"/>
          <p:cNvSpPr>
            <a:spLocks noGrp="1"/>
          </p:cNvSpPr>
          <p:nvPr>
            <p:ph type="body" idx="1"/>
          </p:nvPr>
        </p:nvSpPr>
        <p:spPr/>
        <p:txBody>
          <a:bodyPr/>
          <a:lstStyle/>
          <a:p>
            <a:pPr fontAlgn="base"/>
            <a:endParaRPr lang="en-US" b="1"/>
          </a:p>
          <a:p>
            <a:pPr fontAlgn="base"/>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18A827-E385-4B6D-8934-C5C059688B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82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ft Picture-Right Title w/sub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54872" y="1453831"/>
            <a:ext cx="4032570" cy="1120300"/>
          </a:xfrm>
        </p:spPr>
        <p:txBody>
          <a:bodyPr lIns="0" tIns="0" rIns="0" bIns="0" anchor="t" anchorCtr="0">
            <a:noAutofit/>
          </a:bodyPr>
          <a:lstStyle>
            <a:lvl1pPr algn="ctr">
              <a:defRPr sz="4800" cap="all" baseline="0"/>
            </a:lvl1pPr>
          </a:lstStyle>
          <a:p>
            <a:r>
              <a:rPr lang="en-US"/>
              <a:t>Click to edit text here</a:t>
            </a:r>
          </a:p>
        </p:txBody>
      </p:sp>
      <p:sp>
        <p:nvSpPr>
          <p:cNvPr id="3" name="Subtitle 2"/>
          <p:cNvSpPr>
            <a:spLocks noGrp="1"/>
          </p:cNvSpPr>
          <p:nvPr>
            <p:ph type="subTitle" idx="1" hasCustomPrompt="1"/>
          </p:nvPr>
        </p:nvSpPr>
        <p:spPr>
          <a:xfrm>
            <a:off x="4572000" y="3322101"/>
            <a:ext cx="4572000" cy="624900"/>
          </a:xfrm>
        </p:spPr>
        <p:txBody>
          <a:bodyPr>
            <a:noAutofit/>
          </a:bodyPr>
          <a:lstStyle>
            <a:lvl1pPr marL="0" indent="0" algn="ctr">
              <a:buNone/>
              <a:defRPr sz="2400" b="1" i="0" cap="all" baseline="0">
                <a:solidFill>
                  <a:srgbClr val="0397D6"/>
                </a:solidFill>
                <a:latin typeface="Bebas Neue" panose="020B0606020202050201"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b="1" i="0" baseline="0">
                <a:latin typeface="Bebas Neue" panose="020B0606020202050201" pitchFamily="34" charset="77"/>
              </a:rPr>
              <a:t>SUBTITLE GOES HERE</a:t>
            </a:r>
            <a:endParaRPr lang="en-US"/>
          </a:p>
        </p:txBody>
      </p:sp>
      <p:sp>
        <p:nvSpPr>
          <p:cNvPr id="6" name="Slide Number Placeholder 5"/>
          <p:cNvSpPr>
            <a:spLocks noGrp="1"/>
          </p:cNvSpPr>
          <p:nvPr>
            <p:ph type="sldNum" sz="quarter" idx="12"/>
          </p:nvPr>
        </p:nvSpPr>
        <p:spPr>
          <a:xfrm>
            <a:off x="7709770" y="4732210"/>
            <a:ext cx="1276348" cy="274097"/>
          </a:xfrm>
        </p:spPr>
        <p:txBody>
          <a:bodyPr/>
          <a:lstStyle/>
          <a:p>
            <a:fld id="{9042216E-FA35-D94B-A568-9E46598F5723}" type="slidenum">
              <a:rPr lang="en-US" smtClean="0"/>
              <a:t>‹#›</a:t>
            </a:fld>
            <a:endParaRPr lang="en-US"/>
          </a:p>
        </p:txBody>
      </p:sp>
      <p:sp>
        <p:nvSpPr>
          <p:cNvPr id="8" name="Picture Placeholder 7">
            <a:extLst>
              <a:ext uri="{FF2B5EF4-FFF2-40B4-BE49-F238E27FC236}">
                <a16:creationId xmlns:a16="http://schemas.microsoft.com/office/drawing/2014/main" id="{4F3F8924-5407-A442-A60F-154534059CC4}"/>
              </a:ext>
            </a:extLst>
          </p:cNvPr>
          <p:cNvSpPr>
            <a:spLocks noGrp="1"/>
          </p:cNvSpPr>
          <p:nvPr>
            <p:ph type="pic" sz="quarter" idx="13"/>
          </p:nvPr>
        </p:nvSpPr>
        <p:spPr>
          <a:xfrm>
            <a:off x="0" y="0"/>
            <a:ext cx="4572000" cy="5148263"/>
          </a:xfrm>
        </p:spPr>
        <p:txBody>
          <a:bodyPr/>
          <a:lstStyle/>
          <a:p>
            <a:r>
              <a:rPr lang="en-US"/>
              <a:t>Click icon to add picture</a:t>
            </a:r>
          </a:p>
        </p:txBody>
      </p:sp>
      <p:sp>
        <p:nvSpPr>
          <p:cNvPr id="5" name="Text Placeholder 4">
            <a:extLst>
              <a:ext uri="{FF2B5EF4-FFF2-40B4-BE49-F238E27FC236}">
                <a16:creationId xmlns:a16="http://schemas.microsoft.com/office/drawing/2014/main" id="{37E8044E-66C4-D948-95CC-229B479A2F11}"/>
              </a:ext>
            </a:extLst>
          </p:cNvPr>
          <p:cNvSpPr>
            <a:spLocks noGrp="1"/>
          </p:cNvSpPr>
          <p:nvPr>
            <p:ph type="body" sz="quarter" idx="14" hasCustomPrompt="1"/>
          </p:nvPr>
        </p:nvSpPr>
        <p:spPr>
          <a:xfrm>
            <a:off x="4762499" y="4732338"/>
            <a:ext cx="2408652" cy="274637"/>
          </a:xfrm>
        </p:spPr>
        <p:txBody>
          <a:bodyPr lIns="0" tIns="0" rIns="0" bIns="0" anchor="b" anchorCtr="0">
            <a:norm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latin typeface="Arial" panose="020B0604020202020204" pitchFamily="34" charset="0"/>
              </a:rPr>
              <a:t>Photo | UN Women/Photographer name</a:t>
            </a:r>
            <a:endParaRPr lang="en-US"/>
          </a:p>
        </p:txBody>
      </p:sp>
    </p:spTree>
    <p:extLst>
      <p:ext uri="{BB962C8B-B14F-4D97-AF65-F5344CB8AC3E}">
        <p14:creationId xmlns:p14="http://schemas.microsoft.com/office/powerpoint/2010/main" val="160104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 wtih 3 numbered text boxes">
    <p:bg>
      <p:bgPr>
        <a:gradFill>
          <a:gsLst>
            <a:gs pos="0">
              <a:schemeClr val="accent5">
                <a:lumMod val="5000"/>
                <a:lumOff val="95000"/>
              </a:schemeClr>
            </a:gs>
            <a:gs pos="78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66683"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938152" y="1742082"/>
            <a:ext cx="2118812" cy="2646431"/>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005138" y="1287394"/>
            <a:ext cx="2051825" cy="291519"/>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66683"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26192"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26192"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3509158" y="1742083"/>
            <a:ext cx="2089784" cy="2646430"/>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59125" y="1292970"/>
            <a:ext cx="2039815" cy="285943"/>
          </a:xfrm>
        </p:spPr>
        <p:txBody>
          <a:bodyPr anchor="b" anchorCtr="0">
            <a:noAutofit/>
          </a:bodyPr>
          <a:lstStyle>
            <a:lvl1pPr marL="0" indent="0" algn="ctr">
              <a:buNone/>
              <a:defRPr sz="1400" b="1" i="0" baseline="0"/>
            </a:lvl1pPr>
          </a:lstStyle>
          <a:p>
            <a:pPr lvl="0"/>
            <a:endParaRPr lang="en-US"/>
          </a:p>
        </p:txBody>
      </p:sp>
      <p:sp>
        <p:nvSpPr>
          <p:cNvPr id="14" name="Google Shape;121;p20">
            <a:extLst>
              <a:ext uri="{FF2B5EF4-FFF2-40B4-BE49-F238E27FC236}">
                <a16:creationId xmlns:a16="http://schemas.microsoft.com/office/drawing/2014/main" id="{255D758E-FDF7-814A-A0AA-9CC73B11644B}"/>
              </a:ext>
            </a:extLst>
          </p:cNvPr>
          <p:cNvSpPr/>
          <p:nvPr userDrawn="1"/>
        </p:nvSpPr>
        <p:spPr>
          <a:xfrm>
            <a:off x="5979148"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20">
            <a:extLst>
              <a:ext uri="{FF2B5EF4-FFF2-40B4-BE49-F238E27FC236}">
                <a16:creationId xmlns:a16="http://schemas.microsoft.com/office/drawing/2014/main" id="{5FFDA697-DD54-4242-95A8-D684623380EB}"/>
              </a:ext>
            </a:extLst>
          </p:cNvPr>
          <p:cNvSpPr/>
          <p:nvPr userDrawn="1"/>
        </p:nvSpPr>
        <p:spPr>
          <a:xfrm>
            <a:off x="5979148"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4">
            <a:extLst>
              <a:ext uri="{FF2B5EF4-FFF2-40B4-BE49-F238E27FC236}">
                <a16:creationId xmlns:a16="http://schemas.microsoft.com/office/drawing/2014/main" id="{5A9B0F28-566F-B34E-9B76-794DA626A28B}"/>
              </a:ext>
            </a:extLst>
          </p:cNvPr>
          <p:cNvSpPr>
            <a:spLocks noGrp="1"/>
          </p:cNvSpPr>
          <p:nvPr>
            <p:ph type="body" sz="quarter" idx="17" hasCustomPrompt="1"/>
          </p:nvPr>
        </p:nvSpPr>
        <p:spPr>
          <a:xfrm>
            <a:off x="6062353" y="1742083"/>
            <a:ext cx="2076509" cy="2646430"/>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20" name="Text Placeholder 7">
            <a:extLst>
              <a:ext uri="{FF2B5EF4-FFF2-40B4-BE49-F238E27FC236}">
                <a16:creationId xmlns:a16="http://schemas.microsoft.com/office/drawing/2014/main" id="{84D99B9F-F834-6A4B-A52A-24848D15C460}"/>
              </a:ext>
            </a:extLst>
          </p:cNvPr>
          <p:cNvSpPr>
            <a:spLocks noGrp="1"/>
          </p:cNvSpPr>
          <p:nvPr>
            <p:ph type="body" sz="quarter" idx="18"/>
          </p:nvPr>
        </p:nvSpPr>
        <p:spPr>
          <a:xfrm>
            <a:off x="6114757" y="1292970"/>
            <a:ext cx="2024105" cy="285943"/>
          </a:xfrm>
        </p:spPr>
        <p:txBody>
          <a:bodyPr anchor="b" anchorCtr="0">
            <a:noAutofit/>
          </a:bodyPr>
          <a:lstStyle>
            <a:lvl1pPr marL="0" indent="0" algn="ctr">
              <a:buNone/>
              <a:defRPr sz="1400" b="1" i="0" baseline="0"/>
            </a:lvl1pPr>
          </a:lstStyle>
          <a:p>
            <a:pPr lvl="0"/>
            <a:endParaRPr lang="en-US"/>
          </a:p>
        </p:txBody>
      </p:sp>
      <p:sp>
        <p:nvSpPr>
          <p:cNvPr id="19" name="Title 1">
            <a:extLst>
              <a:ext uri="{FF2B5EF4-FFF2-40B4-BE49-F238E27FC236}">
                <a16:creationId xmlns:a16="http://schemas.microsoft.com/office/drawing/2014/main" id="{A8AFBCF5-BBBA-EFAC-ACEC-872B3DDE283F}"/>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1" name="Straight Connector 20">
            <a:extLst>
              <a:ext uri="{FF2B5EF4-FFF2-40B4-BE49-F238E27FC236}">
                <a16:creationId xmlns:a16="http://schemas.microsoft.com/office/drawing/2014/main" id="{B42DD494-FEB5-BD1E-7272-B30BC7741B6D}"/>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530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Head wtih 3 numbered text boxes">
    <p:bg>
      <p:bgPr>
        <a:gradFill>
          <a:gsLst>
            <a:gs pos="0">
              <a:schemeClr val="accent5">
                <a:lumMod val="5000"/>
                <a:lumOff val="95000"/>
              </a:schemeClr>
            </a:gs>
            <a:gs pos="78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66683"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955964" y="1742082"/>
            <a:ext cx="2100999" cy="2646431"/>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005138" y="1287394"/>
            <a:ext cx="2051825" cy="291519"/>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66683"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26192"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26192"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3509158" y="1742083"/>
            <a:ext cx="2089784" cy="2646430"/>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59125" y="1292970"/>
            <a:ext cx="2039815" cy="285943"/>
          </a:xfrm>
        </p:spPr>
        <p:txBody>
          <a:bodyPr anchor="b" anchorCtr="0">
            <a:noAutofit/>
          </a:bodyPr>
          <a:lstStyle>
            <a:lvl1pPr marL="0" indent="0" algn="ctr">
              <a:buNone/>
              <a:defRPr sz="1400" b="1" i="0" baseline="0"/>
            </a:lvl1pPr>
          </a:lstStyle>
          <a:p>
            <a:pPr lvl="0"/>
            <a:endParaRPr lang="en-US"/>
          </a:p>
        </p:txBody>
      </p:sp>
      <p:sp>
        <p:nvSpPr>
          <p:cNvPr id="14" name="Google Shape;121;p20">
            <a:extLst>
              <a:ext uri="{FF2B5EF4-FFF2-40B4-BE49-F238E27FC236}">
                <a16:creationId xmlns:a16="http://schemas.microsoft.com/office/drawing/2014/main" id="{255D758E-FDF7-814A-A0AA-9CC73B11644B}"/>
              </a:ext>
            </a:extLst>
          </p:cNvPr>
          <p:cNvSpPr/>
          <p:nvPr userDrawn="1"/>
        </p:nvSpPr>
        <p:spPr>
          <a:xfrm>
            <a:off x="5979148"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20">
            <a:extLst>
              <a:ext uri="{FF2B5EF4-FFF2-40B4-BE49-F238E27FC236}">
                <a16:creationId xmlns:a16="http://schemas.microsoft.com/office/drawing/2014/main" id="{5FFDA697-DD54-4242-95A8-D684623380EB}"/>
              </a:ext>
            </a:extLst>
          </p:cNvPr>
          <p:cNvSpPr/>
          <p:nvPr userDrawn="1"/>
        </p:nvSpPr>
        <p:spPr>
          <a:xfrm>
            <a:off x="5979148"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4">
            <a:extLst>
              <a:ext uri="{FF2B5EF4-FFF2-40B4-BE49-F238E27FC236}">
                <a16:creationId xmlns:a16="http://schemas.microsoft.com/office/drawing/2014/main" id="{5A9B0F28-566F-B34E-9B76-794DA626A28B}"/>
              </a:ext>
            </a:extLst>
          </p:cNvPr>
          <p:cNvSpPr>
            <a:spLocks noGrp="1"/>
          </p:cNvSpPr>
          <p:nvPr>
            <p:ph type="body" sz="quarter" idx="17" hasCustomPrompt="1"/>
          </p:nvPr>
        </p:nvSpPr>
        <p:spPr>
          <a:xfrm>
            <a:off x="6068291" y="1742083"/>
            <a:ext cx="2070571" cy="2646430"/>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p:txBody>
      </p:sp>
      <p:sp>
        <p:nvSpPr>
          <p:cNvPr id="20" name="Text Placeholder 7">
            <a:extLst>
              <a:ext uri="{FF2B5EF4-FFF2-40B4-BE49-F238E27FC236}">
                <a16:creationId xmlns:a16="http://schemas.microsoft.com/office/drawing/2014/main" id="{84D99B9F-F834-6A4B-A52A-24848D15C460}"/>
              </a:ext>
            </a:extLst>
          </p:cNvPr>
          <p:cNvSpPr>
            <a:spLocks noGrp="1"/>
          </p:cNvSpPr>
          <p:nvPr>
            <p:ph type="body" sz="quarter" idx="18"/>
          </p:nvPr>
        </p:nvSpPr>
        <p:spPr>
          <a:xfrm>
            <a:off x="6114757" y="1292970"/>
            <a:ext cx="2024105" cy="285943"/>
          </a:xfrm>
        </p:spPr>
        <p:txBody>
          <a:bodyPr anchor="b" anchorCtr="0">
            <a:noAutofit/>
          </a:bodyPr>
          <a:lstStyle>
            <a:lvl1pPr marL="0" indent="0" algn="ctr">
              <a:buNone/>
              <a:defRPr sz="1400" b="1" i="0" baseline="0"/>
            </a:lvl1pPr>
          </a:lstStyle>
          <a:p>
            <a:pPr lvl="0"/>
            <a:endParaRPr lang="en-US"/>
          </a:p>
        </p:txBody>
      </p:sp>
      <p:sp>
        <p:nvSpPr>
          <p:cNvPr id="19" name="Title 1">
            <a:extLst>
              <a:ext uri="{FF2B5EF4-FFF2-40B4-BE49-F238E27FC236}">
                <a16:creationId xmlns:a16="http://schemas.microsoft.com/office/drawing/2014/main" id="{A8AFBCF5-BBBA-EFAC-ACEC-872B3DDE283F}"/>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1" name="Straight Connector 20">
            <a:extLst>
              <a:ext uri="{FF2B5EF4-FFF2-40B4-BE49-F238E27FC236}">
                <a16:creationId xmlns:a16="http://schemas.microsoft.com/office/drawing/2014/main" id="{B42DD494-FEB5-BD1E-7272-B30BC7741B6D}"/>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630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 wtih 3 numbered text boxes">
    <p:bg>
      <p:bgPr>
        <a:gradFill>
          <a:gsLst>
            <a:gs pos="0">
              <a:schemeClr val="accent5">
                <a:lumMod val="5000"/>
                <a:lumOff val="95000"/>
              </a:schemeClr>
            </a:gs>
            <a:gs pos="78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66683"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955964" y="1742082"/>
            <a:ext cx="2100999" cy="2646431"/>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005138" y="1287394"/>
            <a:ext cx="2051825" cy="291519"/>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66683"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26192"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26192"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3515096" y="1742083"/>
            <a:ext cx="2083846" cy="2646430"/>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r>
              <a:rPr lang="en-US"/>
              <a:t> </a:t>
            </a:r>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59125" y="1292970"/>
            <a:ext cx="2039815" cy="285943"/>
          </a:xfrm>
        </p:spPr>
        <p:txBody>
          <a:bodyPr anchor="b" anchorCtr="0">
            <a:noAutofit/>
          </a:bodyPr>
          <a:lstStyle>
            <a:lvl1pPr marL="0" indent="0" algn="ctr">
              <a:buNone/>
              <a:defRPr sz="1400" b="1" i="0" baseline="0"/>
            </a:lvl1pPr>
          </a:lstStyle>
          <a:p>
            <a:pPr lvl="0"/>
            <a:endParaRPr lang="en-US"/>
          </a:p>
        </p:txBody>
      </p:sp>
      <p:sp>
        <p:nvSpPr>
          <p:cNvPr id="14" name="Google Shape;121;p20">
            <a:extLst>
              <a:ext uri="{FF2B5EF4-FFF2-40B4-BE49-F238E27FC236}">
                <a16:creationId xmlns:a16="http://schemas.microsoft.com/office/drawing/2014/main" id="{255D758E-FDF7-814A-A0AA-9CC73B11644B}"/>
              </a:ext>
            </a:extLst>
          </p:cNvPr>
          <p:cNvSpPr/>
          <p:nvPr userDrawn="1"/>
        </p:nvSpPr>
        <p:spPr>
          <a:xfrm>
            <a:off x="5979148"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20">
            <a:extLst>
              <a:ext uri="{FF2B5EF4-FFF2-40B4-BE49-F238E27FC236}">
                <a16:creationId xmlns:a16="http://schemas.microsoft.com/office/drawing/2014/main" id="{5FFDA697-DD54-4242-95A8-D684623380EB}"/>
              </a:ext>
            </a:extLst>
          </p:cNvPr>
          <p:cNvSpPr/>
          <p:nvPr userDrawn="1"/>
        </p:nvSpPr>
        <p:spPr>
          <a:xfrm>
            <a:off x="5979148"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4">
            <a:extLst>
              <a:ext uri="{FF2B5EF4-FFF2-40B4-BE49-F238E27FC236}">
                <a16:creationId xmlns:a16="http://schemas.microsoft.com/office/drawing/2014/main" id="{5A9B0F28-566F-B34E-9B76-794DA626A28B}"/>
              </a:ext>
            </a:extLst>
          </p:cNvPr>
          <p:cNvSpPr>
            <a:spLocks noGrp="1"/>
          </p:cNvSpPr>
          <p:nvPr>
            <p:ph type="body" sz="quarter" idx="17" hasCustomPrompt="1"/>
          </p:nvPr>
        </p:nvSpPr>
        <p:spPr>
          <a:xfrm>
            <a:off x="6062353" y="1742083"/>
            <a:ext cx="2076509" cy="2646430"/>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r>
              <a:rPr lang="en-US"/>
              <a:t> </a:t>
            </a:r>
          </a:p>
        </p:txBody>
      </p:sp>
      <p:sp>
        <p:nvSpPr>
          <p:cNvPr id="20" name="Text Placeholder 7">
            <a:extLst>
              <a:ext uri="{FF2B5EF4-FFF2-40B4-BE49-F238E27FC236}">
                <a16:creationId xmlns:a16="http://schemas.microsoft.com/office/drawing/2014/main" id="{84D99B9F-F834-6A4B-A52A-24848D15C460}"/>
              </a:ext>
            </a:extLst>
          </p:cNvPr>
          <p:cNvSpPr>
            <a:spLocks noGrp="1"/>
          </p:cNvSpPr>
          <p:nvPr>
            <p:ph type="body" sz="quarter" idx="18"/>
          </p:nvPr>
        </p:nvSpPr>
        <p:spPr>
          <a:xfrm>
            <a:off x="6114757" y="1292970"/>
            <a:ext cx="2024105" cy="285943"/>
          </a:xfrm>
        </p:spPr>
        <p:txBody>
          <a:bodyPr anchor="b" anchorCtr="0">
            <a:noAutofit/>
          </a:bodyPr>
          <a:lstStyle>
            <a:lvl1pPr marL="0" indent="0" algn="ctr">
              <a:buNone/>
              <a:defRPr sz="1400" b="1" i="0" baseline="0"/>
            </a:lvl1pPr>
          </a:lstStyle>
          <a:p>
            <a:pPr lvl="0"/>
            <a:endParaRPr lang="en-US"/>
          </a:p>
        </p:txBody>
      </p:sp>
      <p:sp>
        <p:nvSpPr>
          <p:cNvPr id="19" name="Title 1">
            <a:extLst>
              <a:ext uri="{FF2B5EF4-FFF2-40B4-BE49-F238E27FC236}">
                <a16:creationId xmlns:a16="http://schemas.microsoft.com/office/drawing/2014/main" id="{A8AFBCF5-BBBA-EFAC-ACEC-872B3DDE283F}"/>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1" name="Straight Connector 20">
            <a:extLst>
              <a:ext uri="{FF2B5EF4-FFF2-40B4-BE49-F238E27FC236}">
                <a16:creationId xmlns:a16="http://schemas.microsoft.com/office/drawing/2014/main" id="{B42DD494-FEB5-BD1E-7272-B30BC7741B6D}"/>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945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wtih 4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350322" y="1793818"/>
            <a:ext cx="1879387" cy="2618747"/>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a:t>
            </a:r>
          </a:p>
          <a:p>
            <a:pPr lvl="0"/>
            <a:r>
              <a:rPr lang="en-US"/>
              <a:t>Et vide omnes </a:t>
            </a:r>
            <a:r>
              <a:rPr lang="en-US" err="1"/>
              <a:t>dicam</a:t>
            </a:r>
            <a:r>
              <a:rPr lang="en-US"/>
              <a:t> sed. Qui ad </a:t>
            </a:r>
            <a:r>
              <a:rPr lang="en-US" err="1"/>
              <a:t>amet</a:t>
            </a:r>
            <a:r>
              <a:rPr lang="en-US"/>
              <a:t>.</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541319" y="1793819"/>
            <a:ext cx="1854721"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702629" y="1793819"/>
            <a:ext cx="1853605"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858001" y="1793819"/>
            <a:ext cx="1852290"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9D86407F-ED49-20B4-B28A-3DF496CAAA5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D2A9BFD6-34E4-A230-2EB4-356D29C86A3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52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Head wtih 4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298228" y="1793818"/>
            <a:ext cx="1931481" cy="2618747"/>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464559" y="1793819"/>
            <a:ext cx="1931481"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618519" y="1793819"/>
            <a:ext cx="1972286"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764045" y="1793819"/>
            <a:ext cx="1946245"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9D86407F-ED49-20B4-B28A-3DF496CAAA5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D2A9BFD6-34E4-A230-2EB4-356D29C86A3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858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 wtih 4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13182" y="1793818"/>
            <a:ext cx="1816527" cy="2618747"/>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r>
              <a:rPr lang="en-US"/>
              <a:t> </a:t>
            </a:r>
          </a:p>
          <a:p>
            <a:pPr lvl="0"/>
            <a:r>
              <a:rPr lang="en-US"/>
              <a:t> </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579513" y="1793819"/>
            <a:ext cx="1816527"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r>
              <a:rPr lang="en-US"/>
              <a:t> </a:t>
            </a:r>
          </a:p>
          <a:p>
            <a:pPr lvl="0"/>
            <a:r>
              <a:rPr lang="en-US"/>
              <a:t> </a:t>
            </a:r>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739707" y="1793819"/>
            <a:ext cx="1816527"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r>
              <a:rPr lang="en-US"/>
              <a:t> </a:t>
            </a:r>
          </a:p>
          <a:p>
            <a:pPr lvl="0"/>
            <a:r>
              <a:rPr lang="en-US"/>
              <a:t> </a:t>
            </a:r>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893763" y="1793819"/>
            <a:ext cx="1816527" cy="2618746"/>
          </a:xfrm>
        </p:spPr>
        <p:txBody>
          <a:bodyPr>
            <a:noAutofit/>
          </a:bodyPr>
          <a:lstStyle>
            <a:lvl1pPr marL="0" indent="0">
              <a:lnSpc>
                <a:spcPct val="120000"/>
              </a:lnSpc>
              <a:buFontTx/>
              <a:buNone/>
              <a:defRPr sz="1400"/>
            </a:lvl1pPr>
          </a:lstStyle>
          <a:p>
            <a:pPr lvl="0"/>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r>
              <a:rPr lang="en-US"/>
              <a:t> </a:t>
            </a:r>
          </a:p>
          <a:p>
            <a:pPr lvl="0"/>
            <a:endParaRPr lang="en-US"/>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9D86407F-ED49-20B4-B28A-3DF496CAAA5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D2A9BFD6-34E4-A230-2EB4-356D29C86A3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7206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Head wtih 4 numbered text boxes">
    <p:bg>
      <p:bgPr>
        <a:gradFill>
          <a:gsLst>
            <a:gs pos="0">
              <a:schemeClr val="accent5">
                <a:lumMod val="5000"/>
                <a:lumOff val="95000"/>
              </a:schemeClr>
            </a:gs>
            <a:gs pos="78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13182" y="1793818"/>
            <a:ext cx="1816527" cy="2618747"/>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579513" y="1793819"/>
            <a:ext cx="1816527"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a:p>
            <a:pPr lvl="0"/>
            <a:endParaRPr lang="en-US"/>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739707" y="1793819"/>
            <a:ext cx="1816527"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893763" y="1793819"/>
            <a:ext cx="1816527"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9D86407F-ED49-20B4-B28A-3DF496CAAA5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D2A9BFD6-34E4-A230-2EB4-356D29C86A3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994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Head wtih 4 numbered text boxes">
    <p:bg>
      <p:bgPr>
        <a:gradFill>
          <a:gsLst>
            <a:gs pos="0">
              <a:schemeClr val="accent5">
                <a:lumMod val="5000"/>
                <a:lumOff val="95000"/>
              </a:schemeClr>
            </a:gs>
            <a:gs pos="78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13182" y="1793818"/>
            <a:ext cx="1816527" cy="2618747"/>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579513" y="1793819"/>
            <a:ext cx="1816527"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739707" y="1793819"/>
            <a:ext cx="1816527"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893763" y="1793819"/>
            <a:ext cx="1816527"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9D86407F-ED49-20B4-B28A-3DF496CAAA5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D2A9BFD6-34E4-A230-2EB4-356D29C86A3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7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Head wtih 4 numbered text boxes">
    <p:bg>
      <p:bgPr>
        <a:gradFill>
          <a:gsLst>
            <a:gs pos="0">
              <a:schemeClr val="accent5">
                <a:lumMod val="5000"/>
                <a:lumOff val="95000"/>
              </a:schemeClr>
            </a:gs>
            <a:gs pos="78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13182" y="1793818"/>
            <a:ext cx="1816527" cy="2618747"/>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r>
              <a:rPr lang="en-US"/>
              <a:t> </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579513" y="1793819"/>
            <a:ext cx="1816527"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r>
              <a:rPr lang="en-US"/>
              <a:t> </a:t>
            </a:r>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739707" y="1793819"/>
            <a:ext cx="1816527"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r>
              <a:rPr lang="en-US"/>
              <a:t> </a:t>
            </a:r>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893763" y="1793819"/>
            <a:ext cx="1816527"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r>
              <a:rPr lang="en-US"/>
              <a:t> </a:t>
            </a:r>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9D86407F-ED49-20B4-B28A-3DF496CAAA5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D2A9BFD6-34E4-A230-2EB4-356D29C86A3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632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ead wtih 4 numbered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404998" y="3796121"/>
            <a:ext cx="1905733" cy="573063"/>
          </a:xfrm>
        </p:spPr>
        <p:txBody>
          <a:bodyPr>
            <a:noAutofit/>
          </a:bodyPr>
          <a:lstStyle>
            <a:lvl1pPr marL="0" indent="0" algn="ctr">
              <a:lnSpc>
                <a:spcPct val="120000"/>
              </a:lnSpc>
              <a:buFontTx/>
              <a:buNone/>
              <a:defRPr/>
            </a:lvl1pPr>
          </a:lstStyle>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404998" y="3546410"/>
            <a:ext cx="1917739" cy="314965"/>
          </a:xfrm>
        </p:spPr>
        <p:txBody>
          <a:bodyPr anchor="b" anchorCtr="0">
            <a:noAutofit/>
          </a:bodyPr>
          <a:lstStyle>
            <a:lvl1pPr marL="0" indent="0" algn="ctr">
              <a:buNone/>
              <a:defRPr sz="1400" b="1" i="0" baseline="0"/>
            </a:lvl1pPr>
          </a:lstStyle>
          <a:p>
            <a:pPr lvl="0"/>
            <a:endParaRPr lang="en-US"/>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p:nvPr>
        </p:nvSpPr>
        <p:spPr>
          <a:xfrm>
            <a:off x="2514599" y="3796121"/>
            <a:ext cx="1917739" cy="573063"/>
          </a:xfrm>
        </p:spPr>
        <p:txBody>
          <a:bodyPr>
            <a:noAutofit/>
          </a:bodyPr>
          <a:lstStyle>
            <a:lvl1pPr marL="0" indent="0" algn="ctr">
              <a:lnSpc>
                <a:spcPct val="120000"/>
              </a:lnSpc>
              <a:buFontTx/>
              <a:buNone/>
              <a:defRPr/>
            </a:lvl1pPr>
          </a:lstStyle>
          <a:p>
            <a:pPr lvl="0"/>
            <a:endParaRPr lang="en-US"/>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514600" y="3546410"/>
            <a:ext cx="1905734" cy="314965"/>
          </a:xfrm>
        </p:spPr>
        <p:txBody>
          <a:bodyPr anchor="b" anchorCtr="0">
            <a:noAutofit/>
          </a:bodyPr>
          <a:lstStyle>
            <a:lvl1pPr marL="0" indent="0" algn="ctr">
              <a:buNone/>
              <a:defRPr sz="1400" b="1" i="0" baseline="0"/>
            </a:lvl1pPr>
          </a:lstStyle>
          <a:p>
            <a:pPr lvl="0"/>
            <a:endParaRPr lang="en-US"/>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p:nvPr>
        </p:nvSpPr>
        <p:spPr>
          <a:xfrm>
            <a:off x="4668643" y="3796121"/>
            <a:ext cx="1935281" cy="573063"/>
          </a:xfrm>
        </p:spPr>
        <p:txBody>
          <a:bodyPr>
            <a:noAutofit/>
          </a:bodyPr>
          <a:lstStyle>
            <a:lvl1pPr marL="0" indent="0" algn="ctr">
              <a:lnSpc>
                <a:spcPct val="120000"/>
              </a:lnSpc>
              <a:buFontTx/>
              <a:buNone/>
              <a:defRPr/>
            </a:lvl1pPr>
          </a:lstStyle>
          <a:p>
            <a:pPr lvl="0"/>
            <a:endParaRPr lang="en-US"/>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56638" y="3546410"/>
            <a:ext cx="1928310" cy="314965"/>
          </a:xfrm>
        </p:spPr>
        <p:txBody>
          <a:bodyPr anchor="b" anchorCtr="0">
            <a:noAutofit/>
          </a:bodyPr>
          <a:lstStyle>
            <a:lvl1pPr marL="0" indent="0" algn="ctr">
              <a:buNone/>
              <a:defRPr sz="1400" b="1" i="0" baseline="0"/>
            </a:lvl1pPr>
          </a:lstStyle>
          <a:p>
            <a:pPr lvl="0"/>
            <a:endParaRPr lang="en-US"/>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p:nvPr>
        </p:nvSpPr>
        <p:spPr>
          <a:xfrm>
            <a:off x="6809247" y="3796121"/>
            <a:ext cx="1901043" cy="573063"/>
          </a:xfrm>
        </p:spPr>
        <p:txBody>
          <a:bodyPr>
            <a:noAutofit/>
          </a:bodyPr>
          <a:lstStyle>
            <a:lvl1pPr marL="0" indent="0" algn="ctr">
              <a:lnSpc>
                <a:spcPct val="120000"/>
              </a:lnSpc>
              <a:buFontTx/>
              <a:buNone/>
              <a:defRPr/>
            </a:lvl1pPr>
          </a:lstStyle>
          <a:p>
            <a:pPr lvl="0"/>
            <a:endParaRPr lang="en-US"/>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809248" y="3546410"/>
            <a:ext cx="1888061" cy="314965"/>
          </a:xfrm>
        </p:spPr>
        <p:txBody>
          <a:bodyPr anchor="b" anchorCtr="0">
            <a:noAutofit/>
          </a:bodyPr>
          <a:lstStyle>
            <a:lvl1pPr marL="0" indent="0" algn="ctr">
              <a:buNone/>
              <a:defRPr sz="1400" b="1" i="0" baseline="0"/>
            </a:lvl1pPr>
          </a:lstStyle>
          <a:p>
            <a:pPr lvl="0"/>
            <a:endParaRPr lang="en-US"/>
          </a:p>
        </p:txBody>
      </p:sp>
      <p:sp>
        <p:nvSpPr>
          <p:cNvPr id="20" name="Picture Placeholder 18">
            <a:extLst>
              <a:ext uri="{FF2B5EF4-FFF2-40B4-BE49-F238E27FC236}">
                <a16:creationId xmlns:a16="http://schemas.microsoft.com/office/drawing/2014/main" id="{952D3224-8439-6976-83EB-954EE68AFC47}"/>
              </a:ext>
            </a:extLst>
          </p:cNvPr>
          <p:cNvSpPr>
            <a:spLocks noGrp="1"/>
          </p:cNvSpPr>
          <p:nvPr>
            <p:ph type="pic" sz="quarter" idx="21" hasCustomPrompt="1"/>
          </p:nvPr>
        </p:nvSpPr>
        <p:spPr>
          <a:xfrm>
            <a:off x="404998" y="1062038"/>
            <a:ext cx="1905733" cy="2399088"/>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2" name="Picture Placeholder 18">
            <a:extLst>
              <a:ext uri="{FF2B5EF4-FFF2-40B4-BE49-F238E27FC236}">
                <a16:creationId xmlns:a16="http://schemas.microsoft.com/office/drawing/2014/main" id="{573B8C02-BA33-DFCC-BD2B-21ACF81FA47B}"/>
              </a:ext>
            </a:extLst>
          </p:cNvPr>
          <p:cNvSpPr>
            <a:spLocks noGrp="1"/>
          </p:cNvSpPr>
          <p:nvPr>
            <p:ph type="pic" sz="quarter" idx="22" hasCustomPrompt="1"/>
          </p:nvPr>
        </p:nvSpPr>
        <p:spPr>
          <a:xfrm>
            <a:off x="2514600" y="1063336"/>
            <a:ext cx="1905733" cy="2397837"/>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3" name="Picture Placeholder 18">
            <a:extLst>
              <a:ext uri="{FF2B5EF4-FFF2-40B4-BE49-F238E27FC236}">
                <a16:creationId xmlns:a16="http://schemas.microsoft.com/office/drawing/2014/main" id="{422611E3-0755-4AD7-F8E6-759FAC36AB8D}"/>
              </a:ext>
            </a:extLst>
          </p:cNvPr>
          <p:cNvSpPr>
            <a:spLocks noGrp="1"/>
          </p:cNvSpPr>
          <p:nvPr>
            <p:ph type="pic" sz="quarter" idx="23" hasCustomPrompt="1"/>
          </p:nvPr>
        </p:nvSpPr>
        <p:spPr>
          <a:xfrm>
            <a:off x="4668644" y="1065610"/>
            <a:ext cx="1905733" cy="2395645"/>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4" name="Picture Placeholder 18">
            <a:extLst>
              <a:ext uri="{FF2B5EF4-FFF2-40B4-BE49-F238E27FC236}">
                <a16:creationId xmlns:a16="http://schemas.microsoft.com/office/drawing/2014/main" id="{372F2F76-8C34-6C64-10F8-46D42088CB7A}"/>
              </a:ext>
            </a:extLst>
          </p:cNvPr>
          <p:cNvSpPr>
            <a:spLocks noGrp="1"/>
          </p:cNvSpPr>
          <p:nvPr>
            <p:ph type="pic" sz="quarter" idx="24" hasCustomPrompt="1"/>
          </p:nvPr>
        </p:nvSpPr>
        <p:spPr>
          <a:xfrm>
            <a:off x="6822230" y="1062309"/>
            <a:ext cx="1888061" cy="2395645"/>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5" name="Google Shape;75;p15">
            <a:extLst>
              <a:ext uri="{FF2B5EF4-FFF2-40B4-BE49-F238E27FC236}">
                <a16:creationId xmlns:a16="http://schemas.microsoft.com/office/drawing/2014/main" id="{9E69FCA7-8B0F-3AAE-DD74-5D621987D8ED}"/>
              </a:ext>
            </a:extLst>
          </p:cNvPr>
          <p:cNvSpPr/>
          <p:nvPr userDrawn="1"/>
        </p:nvSpPr>
        <p:spPr>
          <a:xfrm>
            <a:off x="2399081" y="938742"/>
            <a:ext cx="2152600" cy="3558751"/>
          </a:xfrm>
          <a:prstGeom prst="rect">
            <a:avLst/>
          </a:prstGeom>
          <a:noFill/>
          <a:ln w="76200" cap="flat" cmpd="sng">
            <a:solidFill>
              <a:srgbClr val="0397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itle 1">
            <a:extLst>
              <a:ext uri="{FF2B5EF4-FFF2-40B4-BE49-F238E27FC236}">
                <a16:creationId xmlns:a16="http://schemas.microsoft.com/office/drawing/2014/main" id="{71A18625-BEC4-D5F2-9D45-0179C6A7D3D0}"/>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8" name="Straight Connector 17">
            <a:extLst>
              <a:ext uri="{FF2B5EF4-FFF2-40B4-BE49-F238E27FC236}">
                <a16:creationId xmlns:a16="http://schemas.microsoft.com/office/drawing/2014/main" id="{19FAF1D6-7D8B-B03B-A1FB-1A50B73A6C71}"/>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711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ft Picture-Right TOC">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47089" y="1973765"/>
            <a:ext cx="3540354" cy="1984917"/>
          </a:xfrm>
        </p:spPr>
        <p:txBody>
          <a:bodyPr>
            <a:noAutofit/>
          </a:bodyPr>
          <a:lstStyle>
            <a:lvl1pPr marL="251460" indent="-251460" algn="l">
              <a:buFont typeface="+mj-lt"/>
              <a:buAutoNum type="arabicPeriod"/>
              <a:defRPr sz="1600" b="1" i="0" baseline="0">
                <a:solidFill>
                  <a:schemeClr val="tx1"/>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text here</a:t>
            </a:r>
          </a:p>
          <a:p>
            <a:r>
              <a:rPr lang="en-US"/>
              <a:t>Edit text here</a:t>
            </a:r>
          </a:p>
          <a:p>
            <a:r>
              <a:rPr lang="en-US"/>
              <a:t>Edit text here</a:t>
            </a:r>
          </a:p>
          <a:p>
            <a:r>
              <a:rPr lang="en-US"/>
              <a:t>Edit text here</a:t>
            </a:r>
          </a:p>
          <a:p>
            <a:r>
              <a:rPr lang="en-US"/>
              <a:t>Edit text here</a:t>
            </a:r>
          </a:p>
        </p:txBody>
      </p:sp>
      <p:sp>
        <p:nvSpPr>
          <p:cNvPr id="6" name="Slide Number Placeholder 5"/>
          <p:cNvSpPr>
            <a:spLocks noGrp="1"/>
          </p:cNvSpPr>
          <p:nvPr>
            <p:ph type="sldNum" sz="quarter" idx="12"/>
          </p:nvPr>
        </p:nvSpPr>
        <p:spPr>
          <a:xfrm>
            <a:off x="7595466" y="4732210"/>
            <a:ext cx="1390651" cy="274097"/>
          </a:xfrm>
        </p:spPr>
        <p:txBody>
          <a:bodyPr/>
          <a:lstStyle/>
          <a:p>
            <a:fld id="{9042216E-FA35-D94B-A568-9E46598F5723}" type="slidenum">
              <a:rPr lang="en-US" smtClean="0"/>
              <a:t>‹#›</a:t>
            </a:fld>
            <a:endParaRPr lang="en-US"/>
          </a:p>
        </p:txBody>
      </p:sp>
      <p:sp>
        <p:nvSpPr>
          <p:cNvPr id="8" name="Picture Placeholder 7">
            <a:extLst>
              <a:ext uri="{FF2B5EF4-FFF2-40B4-BE49-F238E27FC236}">
                <a16:creationId xmlns:a16="http://schemas.microsoft.com/office/drawing/2014/main" id="{4F3F8924-5407-A442-A60F-154534059CC4}"/>
              </a:ext>
            </a:extLst>
          </p:cNvPr>
          <p:cNvSpPr>
            <a:spLocks noGrp="1"/>
          </p:cNvSpPr>
          <p:nvPr>
            <p:ph type="pic" sz="quarter" idx="13"/>
          </p:nvPr>
        </p:nvSpPr>
        <p:spPr>
          <a:xfrm>
            <a:off x="0" y="0"/>
            <a:ext cx="4572000" cy="5148263"/>
          </a:xfrm>
        </p:spPr>
        <p:txBody>
          <a:bodyPr/>
          <a:lstStyle/>
          <a:p>
            <a:r>
              <a:rPr lang="en-US"/>
              <a:t>Click icon to add picture</a:t>
            </a:r>
          </a:p>
        </p:txBody>
      </p:sp>
      <p:sp>
        <p:nvSpPr>
          <p:cNvPr id="5" name="Text Placeholder 4">
            <a:extLst>
              <a:ext uri="{FF2B5EF4-FFF2-40B4-BE49-F238E27FC236}">
                <a16:creationId xmlns:a16="http://schemas.microsoft.com/office/drawing/2014/main" id="{37E8044E-66C4-D948-95CC-229B479A2F11}"/>
              </a:ext>
            </a:extLst>
          </p:cNvPr>
          <p:cNvSpPr>
            <a:spLocks noGrp="1"/>
          </p:cNvSpPr>
          <p:nvPr>
            <p:ph type="body" sz="quarter" idx="14" hasCustomPrompt="1"/>
          </p:nvPr>
        </p:nvSpPr>
        <p:spPr>
          <a:xfrm>
            <a:off x="4762500" y="4732338"/>
            <a:ext cx="2170656" cy="274637"/>
          </a:xfrm>
        </p:spPr>
        <p:txBody>
          <a:bodyPr lIns="0" tIns="0" rIns="0" bIns="0" anchor="b" anchorCtr="0">
            <a:norm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latin typeface="Arial" panose="020B0604020202020204" pitchFamily="34" charset="0"/>
              </a:rPr>
              <a:t>Photo | UN Women/ Photographer name</a:t>
            </a:r>
            <a:endParaRPr lang="en-US"/>
          </a:p>
        </p:txBody>
      </p:sp>
      <p:cxnSp>
        <p:nvCxnSpPr>
          <p:cNvPr id="12" name="Straight Connector 11">
            <a:extLst>
              <a:ext uri="{FF2B5EF4-FFF2-40B4-BE49-F238E27FC236}">
                <a16:creationId xmlns:a16="http://schemas.microsoft.com/office/drawing/2014/main" id="{166FA362-2870-3CAD-85C4-45660774D41F}"/>
              </a:ext>
            </a:extLst>
          </p:cNvPr>
          <p:cNvCxnSpPr>
            <a:cxnSpLocks/>
          </p:cNvCxnSpPr>
          <p:nvPr userDrawn="1"/>
        </p:nvCxnSpPr>
        <p:spPr>
          <a:xfrm>
            <a:off x="5171355" y="284356"/>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9" name="Title 1">
            <a:extLst>
              <a:ext uri="{FF2B5EF4-FFF2-40B4-BE49-F238E27FC236}">
                <a16:creationId xmlns:a16="http://schemas.microsoft.com/office/drawing/2014/main" id="{4D03FF30-CC64-95B3-EBA0-F423C654CBD8}"/>
              </a:ext>
            </a:extLst>
          </p:cNvPr>
          <p:cNvSpPr>
            <a:spLocks noGrp="1"/>
          </p:cNvSpPr>
          <p:nvPr>
            <p:ph type="title" hasCustomPrompt="1"/>
          </p:nvPr>
        </p:nvSpPr>
        <p:spPr>
          <a:xfrm>
            <a:off x="5171356" y="181762"/>
            <a:ext cx="3814762" cy="701676"/>
          </a:xfrm>
        </p:spPr>
        <p:txBody>
          <a:bodyPr>
            <a:noAutofit/>
          </a:bodyPr>
          <a:lstStyle/>
          <a:p>
            <a:r>
              <a:rPr lang="en-US"/>
              <a:t>Text slide</a:t>
            </a:r>
          </a:p>
        </p:txBody>
      </p:sp>
      <p:cxnSp>
        <p:nvCxnSpPr>
          <p:cNvPr id="10" name="Straight Connector 9">
            <a:extLst>
              <a:ext uri="{FF2B5EF4-FFF2-40B4-BE49-F238E27FC236}">
                <a16:creationId xmlns:a16="http://schemas.microsoft.com/office/drawing/2014/main" id="{A6FEB338-0026-5208-30E8-EEF3696E63FB}"/>
              </a:ext>
            </a:extLst>
          </p:cNvPr>
          <p:cNvCxnSpPr>
            <a:cxnSpLocks/>
          </p:cNvCxnSpPr>
          <p:nvPr userDrawn="1"/>
        </p:nvCxnSpPr>
        <p:spPr>
          <a:xfrm>
            <a:off x="5171355"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0154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Head wtih 4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0397D6">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283464" y="1793818"/>
            <a:ext cx="1946245" cy="2618747"/>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0397D6">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464559" y="1793819"/>
            <a:ext cx="1931481"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0397D6">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618519" y="1793819"/>
            <a:ext cx="1937715"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0397D6">
              <a:alpha val="5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776321" y="1793819"/>
            <a:ext cx="1933970" cy="2618746"/>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2F66D338-3CDA-EDAE-2E35-754D5D7AB086}"/>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674ADFB3-29C3-9A10-429A-8ACC611ADA7A}"/>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3172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Head wtih 4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0397D6">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298228" y="1793819"/>
            <a:ext cx="1834601" cy="2618747"/>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0397D6">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464559" y="1793819"/>
            <a:ext cx="1931481"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0397D6">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597715" y="1793819"/>
            <a:ext cx="1958520"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0397D6">
              <a:alpha val="5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764045" y="1793819"/>
            <a:ext cx="1946245" cy="2618746"/>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2F66D338-3CDA-EDAE-2E35-754D5D7AB086}"/>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674ADFB3-29C3-9A10-429A-8ACC611ADA7A}"/>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2846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Head wtih 4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83464" y="1124712"/>
            <a:ext cx="2075688" cy="3429000"/>
          </a:xfrm>
          <a:prstGeom prst="rect">
            <a:avLst/>
          </a:prstGeom>
          <a:solidFill>
            <a:srgbClr val="0397D6">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391886" y="1793819"/>
            <a:ext cx="1846613" cy="2618747"/>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98228" y="1301783"/>
            <a:ext cx="2051825" cy="314965"/>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83464"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p20">
            <a:extLst>
              <a:ext uri="{FF2B5EF4-FFF2-40B4-BE49-F238E27FC236}">
                <a16:creationId xmlns:a16="http://schemas.microsoft.com/office/drawing/2014/main" id="{8171C294-B00F-B04C-9D30-2AC5963BDDFC}"/>
              </a:ext>
            </a:extLst>
          </p:cNvPr>
          <p:cNvSpPr/>
          <p:nvPr userDrawn="1"/>
        </p:nvSpPr>
        <p:spPr>
          <a:xfrm>
            <a:off x="2449795" y="1124712"/>
            <a:ext cx="2075688" cy="3429000"/>
          </a:xfrm>
          <a:prstGeom prst="rect">
            <a:avLst/>
          </a:prstGeom>
          <a:solidFill>
            <a:srgbClr val="0397D6">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 Placeholder 4">
            <a:extLst>
              <a:ext uri="{FF2B5EF4-FFF2-40B4-BE49-F238E27FC236}">
                <a16:creationId xmlns:a16="http://schemas.microsoft.com/office/drawing/2014/main" id="{C1B6893C-9C86-794C-B2D4-023A60948939}"/>
              </a:ext>
            </a:extLst>
          </p:cNvPr>
          <p:cNvSpPr>
            <a:spLocks noGrp="1"/>
          </p:cNvSpPr>
          <p:nvPr>
            <p:ph type="body" sz="quarter" idx="15" hasCustomPrompt="1"/>
          </p:nvPr>
        </p:nvSpPr>
        <p:spPr>
          <a:xfrm>
            <a:off x="2563164" y="1793819"/>
            <a:ext cx="1854458"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22" name="Text Placeholder 7">
            <a:extLst>
              <a:ext uri="{FF2B5EF4-FFF2-40B4-BE49-F238E27FC236}">
                <a16:creationId xmlns:a16="http://schemas.microsoft.com/office/drawing/2014/main" id="{958DABE3-661F-AD4E-A4E7-76D9830E6B6C}"/>
              </a:ext>
            </a:extLst>
          </p:cNvPr>
          <p:cNvSpPr>
            <a:spLocks noGrp="1"/>
          </p:cNvSpPr>
          <p:nvPr>
            <p:ph type="body" sz="quarter" idx="16"/>
          </p:nvPr>
        </p:nvSpPr>
        <p:spPr>
          <a:xfrm>
            <a:off x="2464559" y="1301783"/>
            <a:ext cx="2051825" cy="314965"/>
          </a:xfrm>
        </p:spPr>
        <p:txBody>
          <a:bodyPr anchor="b" anchorCtr="0">
            <a:noAutofit/>
          </a:bodyPr>
          <a:lstStyle>
            <a:lvl1pPr marL="0" indent="0" algn="ctr">
              <a:buNone/>
              <a:defRPr sz="1400" b="1" i="0" baseline="0"/>
            </a:lvl1pPr>
          </a:lstStyle>
          <a:p>
            <a:pPr lvl="0"/>
            <a:endParaRPr lang="en-US"/>
          </a:p>
        </p:txBody>
      </p:sp>
      <p:sp>
        <p:nvSpPr>
          <p:cNvPr id="23" name="Google Shape;122;p20">
            <a:extLst>
              <a:ext uri="{FF2B5EF4-FFF2-40B4-BE49-F238E27FC236}">
                <a16:creationId xmlns:a16="http://schemas.microsoft.com/office/drawing/2014/main" id="{40A96DDA-303D-6448-A630-8CCAC549AE7C}"/>
              </a:ext>
            </a:extLst>
          </p:cNvPr>
          <p:cNvSpPr/>
          <p:nvPr userDrawn="1"/>
        </p:nvSpPr>
        <p:spPr>
          <a:xfrm>
            <a:off x="244979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p20">
            <a:extLst>
              <a:ext uri="{FF2B5EF4-FFF2-40B4-BE49-F238E27FC236}">
                <a16:creationId xmlns:a16="http://schemas.microsoft.com/office/drawing/2014/main" id="{63AEF00C-A999-9648-A977-CEBE4FDA95C3}"/>
              </a:ext>
            </a:extLst>
          </p:cNvPr>
          <p:cNvSpPr/>
          <p:nvPr userDrawn="1"/>
        </p:nvSpPr>
        <p:spPr>
          <a:xfrm>
            <a:off x="4609989" y="1124712"/>
            <a:ext cx="2075688" cy="3429000"/>
          </a:xfrm>
          <a:prstGeom prst="rect">
            <a:avLst/>
          </a:prstGeom>
          <a:solidFill>
            <a:srgbClr val="0397D6">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4">
            <a:extLst>
              <a:ext uri="{FF2B5EF4-FFF2-40B4-BE49-F238E27FC236}">
                <a16:creationId xmlns:a16="http://schemas.microsoft.com/office/drawing/2014/main" id="{A5D7390D-82C8-F64A-AE04-B22E320376C9}"/>
              </a:ext>
            </a:extLst>
          </p:cNvPr>
          <p:cNvSpPr>
            <a:spLocks noGrp="1"/>
          </p:cNvSpPr>
          <p:nvPr>
            <p:ph type="body" sz="quarter" idx="17" hasCustomPrompt="1"/>
          </p:nvPr>
        </p:nvSpPr>
        <p:spPr>
          <a:xfrm>
            <a:off x="4697699" y="1793819"/>
            <a:ext cx="1880420"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a:p>
            <a:pPr lvl="0"/>
            <a:endParaRPr lang="en-US"/>
          </a:p>
        </p:txBody>
      </p:sp>
      <p:sp>
        <p:nvSpPr>
          <p:cNvPr id="26" name="Text Placeholder 7">
            <a:extLst>
              <a:ext uri="{FF2B5EF4-FFF2-40B4-BE49-F238E27FC236}">
                <a16:creationId xmlns:a16="http://schemas.microsoft.com/office/drawing/2014/main" id="{732970B3-B76B-CB45-A6B0-D4E137C37DA0}"/>
              </a:ext>
            </a:extLst>
          </p:cNvPr>
          <p:cNvSpPr>
            <a:spLocks noGrp="1"/>
          </p:cNvSpPr>
          <p:nvPr>
            <p:ph type="body" sz="quarter" idx="18"/>
          </p:nvPr>
        </p:nvSpPr>
        <p:spPr>
          <a:xfrm>
            <a:off x="4624753" y="1301783"/>
            <a:ext cx="2051825" cy="314965"/>
          </a:xfrm>
        </p:spPr>
        <p:txBody>
          <a:bodyPr anchor="b" anchorCtr="0">
            <a:noAutofit/>
          </a:bodyPr>
          <a:lstStyle>
            <a:lvl1pPr marL="0" indent="0" algn="ctr">
              <a:buNone/>
              <a:defRPr sz="1400" b="1" i="0" baseline="0"/>
            </a:lvl1pPr>
          </a:lstStyle>
          <a:p>
            <a:pPr lvl="0"/>
            <a:endParaRPr lang="en-US"/>
          </a:p>
        </p:txBody>
      </p:sp>
      <p:sp>
        <p:nvSpPr>
          <p:cNvPr id="27" name="Google Shape;122;p20">
            <a:extLst>
              <a:ext uri="{FF2B5EF4-FFF2-40B4-BE49-F238E27FC236}">
                <a16:creationId xmlns:a16="http://schemas.microsoft.com/office/drawing/2014/main" id="{BF300467-56F6-C74E-8906-65452E7BF6C9}"/>
              </a:ext>
            </a:extLst>
          </p:cNvPr>
          <p:cNvSpPr/>
          <p:nvPr userDrawn="1"/>
        </p:nvSpPr>
        <p:spPr>
          <a:xfrm>
            <a:off x="4609989"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p20">
            <a:extLst>
              <a:ext uri="{FF2B5EF4-FFF2-40B4-BE49-F238E27FC236}">
                <a16:creationId xmlns:a16="http://schemas.microsoft.com/office/drawing/2014/main" id="{760498A1-E99E-104F-B001-6A03D72B085D}"/>
              </a:ext>
            </a:extLst>
          </p:cNvPr>
          <p:cNvSpPr/>
          <p:nvPr userDrawn="1"/>
        </p:nvSpPr>
        <p:spPr>
          <a:xfrm>
            <a:off x="6764045" y="1124712"/>
            <a:ext cx="2075688" cy="3429000"/>
          </a:xfrm>
          <a:prstGeom prst="rect">
            <a:avLst/>
          </a:prstGeom>
          <a:solidFill>
            <a:srgbClr val="0397D6">
              <a:alpha val="5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 Placeholder 4">
            <a:extLst>
              <a:ext uri="{FF2B5EF4-FFF2-40B4-BE49-F238E27FC236}">
                <a16:creationId xmlns:a16="http://schemas.microsoft.com/office/drawing/2014/main" id="{19D1D273-0D99-3147-9A9F-EC683D63769D}"/>
              </a:ext>
            </a:extLst>
          </p:cNvPr>
          <p:cNvSpPr>
            <a:spLocks noGrp="1"/>
          </p:cNvSpPr>
          <p:nvPr>
            <p:ph type="body" sz="quarter" idx="19" hasCustomPrompt="1"/>
          </p:nvPr>
        </p:nvSpPr>
        <p:spPr>
          <a:xfrm>
            <a:off x="6863403" y="1793819"/>
            <a:ext cx="1868633" cy="2618746"/>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a:t>
            </a:r>
          </a:p>
          <a:p>
            <a:pPr lvl="0"/>
            <a:r>
              <a:rPr lang="en-US"/>
              <a:t>Et vide omnes </a:t>
            </a:r>
            <a:r>
              <a:rPr lang="en-US" err="1"/>
              <a:t>dicam</a:t>
            </a:r>
            <a:r>
              <a:rPr lang="en-US"/>
              <a:t> sed. Qui ad </a:t>
            </a:r>
            <a:r>
              <a:rPr lang="en-US" err="1"/>
              <a:t>amet</a:t>
            </a:r>
            <a:r>
              <a:rPr lang="en-US"/>
              <a:t>.</a:t>
            </a:r>
          </a:p>
        </p:txBody>
      </p:sp>
      <p:sp>
        <p:nvSpPr>
          <p:cNvPr id="30" name="Text Placeholder 7">
            <a:extLst>
              <a:ext uri="{FF2B5EF4-FFF2-40B4-BE49-F238E27FC236}">
                <a16:creationId xmlns:a16="http://schemas.microsoft.com/office/drawing/2014/main" id="{CDDF9DCC-7047-5342-A7D8-44DB3B7E7F14}"/>
              </a:ext>
            </a:extLst>
          </p:cNvPr>
          <p:cNvSpPr>
            <a:spLocks noGrp="1"/>
          </p:cNvSpPr>
          <p:nvPr>
            <p:ph type="body" sz="quarter" idx="20"/>
          </p:nvPr>
        </p:nvSpPr>
        <p:spPr>
          <a:xfrm>
            <a:off x="6778809" y="1301783"/>
            <a:ext cx="2051825" cy="314965"/>
          </a:xfrm>
        </p:spPr>
        <p:txBody>
          <a:bodyPr anchor="b" anchorCtr="0">
            <a:noAutofit/>
          </a:bodyPr>
          <a:lstStyle>
            <a:lvl1pPr marL="0" indent="0" algn="ctr">
              <a:buNone/>
              <a:defRPr sz="1400" b="1" i="0" baseline="0"/>
            </a:lvl1pPr>
          </a:lstStyle>
          <a:p>
            <a:pPr lvl="0"/>
            <a:endParaRPr lang="en-US"/>
          </a:p>
        </p:txBody>
      </p:sp>
      <p:sp>
        <p:nvSpPr>
          <p:cNvPr id="31" name="Google Shape;122;p20">
            <a:extLst>
              <a:ext uri="{FF2B5EF4-FFF2-40B4-BE49-F238E27FC236}">
                <a16:creationId xmlns:a16="http://schemas.microsoft.com/office/drawing/2014/main" id="{B72AEC92-9F38-2F4E-8571-4F59CF10DC5D}"/>
              </a:ext>
            </a:extLst>
          </p:cNvPr>
          <p:cNvSpPr/>
          <p:nvPr userDrawn="1"/>
        </p:nvSpPr>
        <p:spPr>
          <a:xfrm>
            <a:off x="6764045" y="1068985"/>
            <a:ext cx="2075688"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itle 1">
            <a:extLst>
              <a:ext uri="{FF2B5EF4-FFF2-40B4-BE49-F238E27FC236}">
                <a16:creationId xmlns:a16="http://schemas.microsoft.com/office/drawing/2014/main" id="{2F66D338-3CDA-EDAE-2E35-754D5D7AB086}"/>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2" name="Straight Connector 31">
            <a:extLst>
              <a:ext uri="{FF2B5EF4-FFF2-40B4-BE49-F238E27FC236}">
                <a16:creationId xmlns:a16="http://schemas.microsoft.com/office/drawing/2014/main" id="{674ADFB3-29C3-9A10-429A-8ACC611ADA7A}"/>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4141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hotos with text">
    <p:spTree>
      <p:nvGrpSpPr>
        <p:cNvPr id="1" name=""/>
        <p:cNvGrpSpPr/>
        <p:nvPr/>
      </p:nvGrpSpPr>
      <p:grpSpPr>
        <a:xfrm>
          <a:off x="0" y="0"/>
          <a:ext cx="0" cy="0"/>
          <a:chOff x="0" y="0"/>
          <a:chExt cx="0" cy="0"/>
        </a:xfrm>
      </p:grpSpPr>
      <p:sp>
        <p:nvSpPr>
          <p:cNvPr id="18" name="Google Shape;121;p20">
            <a:extLst>
              <a:ext uri="{FF2B5EF4-FFF2-40B4-BE49-F238E27FC236}">
                <a16:creationId xmlns:a16="http://schemas.microsoft.com/office/drawing/2014/main" id="{F6D1B870-4B32-9D41-91F5-4F9A872CC3FF}"/>
              </a:ext>
            </a:extLst>
          </p:cNvPr>
          <p:cNvSpPr/>
          <p:nvPr userDrawn="1"/>
        </p:nvSpPr>
        <p:spPr>
          <a:xfrm>
            <a:off x="349796" y="2967864"/>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429477" y="3499892"/>
            <a:ext cx="1898038" cy="946360"/>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19" name="Picture Placeholder 18">
            <a:extLst>
              <a:ext uri="{FF2B5EF4-FFF2-40B4-BE49-F238E27FC236}">
                <a16:creationId xmlns:a16="http://schemas.microsoft.com/office/drawing/2014/main" id="{6D6C00EE-0601-3E4F-8DD1-546D80C7C71D}"/>
              </a:ext>
            </a:extLst>
          </p:cNvPr>
          <p:cNvSpPr>
            <a:spLocks noGrp="1"/>
          </p:cNvSpPr>
          <p:nvPr>
            <p:ph type="pic" sz="quarter" idx="19" hasCustomPrompt="1"/>
          </p:nvPr>
        </p:nvSpPr>
        <p:spPr>
          <a:xfrm>
            <a:off x="350254"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29477" y="3205993"/>
            <a:ext cx="1898037" cy="283218"/>
          </a:xfrm>
        </p:spPr>
        <p:txBody>
          <a:bodyPr>
            <a:noAutofit/>
          </a:bodyPr>
          <a:lstStyle>
            <a:lvl1pPr marL="0" indent="0">
              <a:buNone/>
              <a:defRPr sz="1400" b="1" i="0" baseline="0">
                <a:solidFill>
                  <a:srgbClr val="0397D6"/>
                </a:solidFill>
              </a:defRPr>
            </a:lvl1pPr>
          </a:lstStyle>
          <a:p>
            <a:pPr lvl="0"/>
            <a:r>
              <a:rPr lang="en-US"/>
              <a:t>Click to add text</a:t>
            </a:r>
          </a:p>
        </p:txBody>
      </p:sp>
      <p:sp>
        <p:nvSpPr>
          <p:cNvPr id="22" name="Google Shape;121;p20">
            <a:extLst>
              <a:ext uri="{FF2B5EF4-FFF2-40B4-BE49-F238E27FC236}">
                <a16:creationId xmlns:a16="http://schemas.microsoft.com/office/drawing/2014/main" id="{0F1ABE69-FD3F-7C4A-B9EB-2C4662D403E0}"/>
              </a:ext>
            </a:extLst>
          </p:cNvPr>
          <p:cNvSpPr/>
          <p:nvPr userDrawn="1"/>
        </p:nvSpPr>
        <p:spPr>
          <a:xfrm>
            <a:off x="2514142" y="2968891"/>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Picture Placeholder 18">
            <a:extLst>
              <a:ext uri="{FF2B5EF4-FFF2-40B4-BE49-F238E27FC236}">
                <a16:creationId xmlns:a16="http://schemas.microsoft.com/office/drawing/2014/main" id="{BA0BE6F0-B258-7448-AEEA-57DE4A1E12D9}"/>
              </a:ext>
            </a:extLst>
          </p:cNvPr>
          <p:cNvSpPr>
            <a:spLocks noGrp="1"/>
          </p:cNvSpPr>
          <p:nvPr>
            <p:ph type="pic" sz="quarter" idx="20" hasCustomPrompt="1"/>
          </p:nvPr>
        </p:nvSpPr>
        <p:spPr>
          <a:xfrm>
            <a:off x="2514600" y="1063336"/>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5" name="Google Shape;121;p20">
            <a:extLst>
              <a:ext uri="{FF2B5EF4-FFF2-40B4-BE49-F238E27FC236}">
                <a16:creationId xmlns:a16="http://schemas.microsoft.com/office/drawing/2014/main" id="{311E51BA-E32E-9D44-ACAD-7A04D14BEC6E}"/>
              </a:ext>
            </a:extLst>
          </p:cNvPr>
          <p:cNvSpPr/>
          <p:nvPr userDrawn="1"/>
        </p:nvSpPr>
        <p:spPr>
          <a:xfrm>
            <a:off x="4668186" y="2971165"/>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Picture Placeholder 18">
            <a:extLst>
              <a:ext uri="{FF2B5EF4-FFF2-40B4-BE49-F238E27FC236}">
                <a16:creationId xmlns:a16="http://schemas.microsoft.com/office/drawing/2014/main" id="{1762D13C-EBB9-8A49-96F7-2001C33D95E2}"/>
              </a:ext>
            </a:extLst>
          </p:cNvPr>
          <p:cNvSpPr>
            <a:spLocks noGrp="1"/>
          </p:cNvSpPr>
          <p:nvPr>
            <p:ph type="pic" sz="quarter" idx="21" hasCustomPrompt="1"/>
          </p:nvPr>
        </p:nvSpPr>
        <p:spPr>
          <a:xfrm>
            <a:off x="4668644" y="1065610"/>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7" name="Google Shape;121;p20">
            <a:extLst>
              <a:ext uri="{FF2B5EF4-FFF2-40B4-BE49-F238E27FC236}">
                <a16:creationId xmlns:a16="http://schemas.microsoft.com/office/drawing/2014/main" id="{0CAA21B5-BE0D-BB4D-BF83-D126E553D454}"/>
              </a:ext>
            </a:extLst>
          </p:cNvPr>
          <p:cNvSpPr/>
          <p:nvPr userDrawn="1"/>
        </p:nvSpPr>
        <p:spPr>
          <a:xfrm>
            <a:off x="6821772" y="2967864"/>
            <a:ext cx="2057400" cy="1572768"/>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Picture Placeholder 18">
            <a:extLst>
              <a:ext uri="{FF2B5EF4-FFF2-40B4-BE49-F238E27FC236}">
                <a16:creationId xmlns:a16="http://schemas.microsoft.com/office/drawing/2014/main" id="{3ED88556-13F7-1A4F-A7EE-98B47437DE27}"/>
              </a:ext>
            </a:extLst>
          </p:cNvPr>
          <p:cNvSpPr>
            <a:spLocks noGrp="1"/>
          </p:cNvSpPr>
          <p:nvPr>
            <p:ph type="pic" sz="quarter" idx="22" hasCustomPrompt="1"/>
          </p:nvPr>
        </p:nvSpPr>
        <p:spPr>
          <a:xfrm>
            <a:off x="6822230"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9" name="Text Placeholder 4">
            <a:extLst>
              <a:ext uri="{FF2B5EF4-FFF2-40B4-BE49-F238E27FC236}">
                <a16:creationId xmlns:a16="http://schemas.microsoft.com/office/drawing/2014/main" id="{999262CD-BFCE-324F-81B1-E7DA050BD0AD}"/>
              </a:ext>
            </a:extLst>
          </p:cNvPr>
          <p:cNvSpPr>
            <a:spLocks noGrp="1"/>
          </p:cNvSpPr>
          <p:nvPr>
            <p:ph type="body" sz="quarter" idx="23" hasCustomPrompt="1"/>
          </p:nvPr>
        </p:nvSpPr>
        <p:spPr>
          <a:xfrm>
            <a:off x="2594052" y="3506974"/>
            <a:ext cx="1898038" cy="946360"/>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0" name="Text Placeholder 4">
            <a:extLst>
              <a:ext uri="{FF2B5EF4-FFF2-40B4-BE49-F238E27FC236}">
                <a16:creationId xmlns:a16="http://schemas.microsoft.com/office/drawing/2014/main" id="{1329B8D6-94C5-E04E-8E20-4A524AC62F83}"/>
              </a:ext>
            </a:extLst>
          </p:cNvPr>
          <p:cNvSpPr>
            <a:spLocks noGrp="1"/>
          </p:cNvSpPr>
          <p:nvPr>
            <p:ph type="body" sz="quarter" idx="24" hasCustomPrompt="1"/>
          </p:nvPr>
        </p:nvSpPr>
        <p:spPr>
          <a:xfrm>
            <a:off x="2594052" y="3216678"/>
            <a:ext cx="1898037" cy="283218"/>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1" name="Text Placeholder 4">
            <a:extLst>
              <a:ext uri="{FF2B5EF4-FFF2-40B4-BE49-F238E27FC236}">
                <a16:creationId xmlns:a16="http://schemas.microsoft.com/office/drawing/2014/main" id="{CB5B027E-3434-A149-A0F0-48D8640421E2}"/>
              </a:ext>
            </a:extLst>
          </p:cNvPr>
          <p:cNvSpPr>
            <a:spLocks noGrp="1"/>
          </p:cNvSpPr>
          <p:nvPr>
            <p:ph type="body" sz="quarter" idx="25" hasCustomPrompt="1"/>
          </p:nvPr>
        </p:nvSpPr>
        <p:spPr>
          <a:xfrm>
            <a:off x="4747638" y="3496289"/>
            <a:ext cx="1898038" cy="946360"/>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2" name="Text Placeholder 4">
            <a:extLst>
              <a:ext uri="{FF2B5EF4-FFF2-40B4-BE49-F238E27FC236}">
                <a16:creationId xmlns:a16="http://schemas.microsoft.com/office/drawing/2014/main" id="{31BD9B9F-55F6-6F4D-B681-AF7E5D9E03AD}"/>
              </a:ext>
            </a:extLst>
          </p:cNvPr>
          <p:cNvSpPr>
            <a:spLocks noGrp="1"/>
          </p:cNvSpPr>
          <p:nvPr>
            <p:ph type="body" sz="quarter" idx="26" hasCustomPrompt="1"/>
          </p:nvPr>
        </p:nvSpPr>
        <p:spPr>
          <a:xfrm>
            <a:off x="4747638" y="3205993"/>
            <a:ext cx="1898037" cy="283218"/>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3" name="Text Placeholder 4">
            <a:extLst>
              <a:ext uri="{FF2B5EF4-FFF2-40B4-BE49-F238E27FC236}">
                <a16:creationId xmlns:a16="http://schemas.microsoft.com/office/drawing/2014/main" id="{3FC37C94-2841-644D-95E3-27C7F0A26199}"/>
              </a:ext>
            </a:extLst>
          </p:cNvPr>
          <p:cNvSpPr>
            <a:spLocks noGrp="1"/>
          </p:cNvSpPr>
          <p:nvPr>
            <p:ph type="body" sz="quarter" idx="27" hasCustomPrompt="1"/>
          </p:nvPr>
        </p:nvSpPr>
        <p:spPr>
          <a:xfrm>
            <a:off x="6906833" y="3499892"/>
            <a:ext cx="1898038" cy="946360"/>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4" name="Text Placeholder 4">
            <a:extLst>
              <a:ext uri="{FF2B5EF4-FFF2-40B4-BE49-F238E27FC236}">
                <a16:creationId xmlns:a16="http://schemas.microsoft.com/office/drawing/2014/main" id="{95244707-6DBB-4E44-8BBD-A24575C05322}"/>
              </a:ext>
            </a:extLst>
          </p:cNvPr>
          <p:cNvSpPr>
            <a:spLocks noGrp="1"/>
          </p:cNvSpPr>
          <p:nvPr>
            <p:ph type="body" sz="quarter" idx="28" hasCustomPrompt="1"/>
          </p:nvPr>
        </p:nvSpPr>
        <p:spPr>
          <a:xfrm>
            <a:off x="6906833" y="3209596"/>
            <a:ext cx="1898037" cy="283218"/>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5" name="Text Placeholder 34">
            <a:extLst>
              <a:ext uri="{FF2B5EF4-FFF2-40B4-BE49-F238E27FC236}">
                <a16:creationId xmlns:a16="http://schemas.microsoft.com/office/drawing/2014/main" id="{D4BF0BF8-8D39-EC48-AD7D-46BC816A727A}"/>
              </a:ext>
            </a:extLst>
          </p:cNvPr>
          <p:cNvSpPr>
            <a:spLocks noGrp="1"/>
          </p:cNvSpPr>
          <p:nvPr>
            <p:ph type="body" sz="quarter" idx="29" hasCustomPrompt="1"/>
          </p:nvPr>
        </p:nvSpPr>
        <p:spPr>
          <a:xfrm>
            <a:off x="430213" y="4547838"/>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6" name="Text Placeholder 34">
            <a:extLst>
              <a:ext uri="{FF2B5EF4-FFF2-40B4-BE49-F238E27FC236}">
                <a16:creationId xmlns:a16="http://schemas.microsoft.com/office/drawing/2014/main" id="{90253DC5-73F6-BF4D-AB49-B930221A3EFC}"/>
              </a:ext>
            </a:extLst>
          </p:cNvPr>
          <p:cNvSpPr>
            <a:spLocks noGrp="1"/>
          </p:cNvSpPr>
          <p:nvPr>
            <p:ph type="body" sz="quarter" idx="30" hasCustomPrompt="1"/>
          </p:nvPr>
        </p:nvSpPr>
        <p:spPr>
          <a:xfrm>
            <a:off x="2583780" y="4540632"/>
            <a:ext cx="1897062" cy="184500"/>
          </a:xfrm>
        </p:spPr>
        <p:txBody>
          <a:bodyPr>
            <a:noAutofit/>
          </a:bodyPr>
          <a:lstStyle>
            <a:lvl1pPr marL="0" marR="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7" name="Text Placeholder 34">
            <a:extLst>
              <a:ext uri="{FF2B5EF4-FFF2-40B4-BE49-F238E27FC236}">
                <a16:creationId xmlns:a16="http://schemas.microsoft.com/office/drawing/2014/main" id="{3604568F-DE19-2243-BE76-F12DC020D762}"/>
              </a:ext>
            </a:extLst>
          </p:cNvPr>
          <p:cNvSpPr>
            <a:spLocks noGrp="1"/>
          </p:cNvSpPr>
          <p:nvPr>
            <p:ph type="body" sz="quarter" idx="31" hasCustomPrompt="1"/>
          </p:nvPr>
        </p:nvSpPr>
        <p:spPr>
          <a:xfrm>
            <a:off x="4744759"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8" name="Text Placeholder 34">
            <a:extLst>
              <a:ext uri="{FF2B5EF4-FFF2-40B4-BE49-F238E27FC236}">
                <a16:creationId xmlns:a16="http://schemas.microsoft.com/office/drawing/2014/main" id="{41F36D28-146E-1A4D-B12C-3B472E14C6F6}"/>
              </a:ext>
            </a:extLst>
          </p:cNvPr>
          <p:cNvSpPr>
            <a:spLocks noGrp="1"/>
          </p:cNvSpPr>
          <p:nvPr>
            <p:ph type="body" sz="quarter" idx="32" hasCustomPrompt="1"/>
          </p:nvPr>
        </p:nvSpPr>
        <p:spPr>
          <a:xfrm>
            <a:off x="6905738"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24" name="Title 1">
            <a:extLst>
              <a:ext uri="{FF2B5EF4-FFF2-40B4-BE49-F238E27FC236}">
                <a16:creationId xmlns:a16="http://schemas.microsoft.com/office/drawing/2014/main" id="{70FC37A1-0219-E48C-42B9-5251561F7A10}"/>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39" name="Straight Connector 38">
            <a:extLst>
              <a:ext uri="{FF2B5EF4-FFF2-40B4-BE49-F238E27FC236}">
                <a16:creationId xmlns:a16="http://schemas.microsoft.com/office/drawing/2014/main" id="{4E32CCC9-2740-BF1F-2B40-F3A8A98C378F}"/>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1532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hotos in circle with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444653" y="3449466"/>
            <a:ext cx="1828802" cy="1036759"/>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19" name="Picture Placeholder 18">
            <a:extLst>
              <a:ext uri="{FF2B5EF4-FFF2-40B4-BE49-F238E27FC236}">
                <a16:creationId xmlns:a16="http://schemas.microsoft.com/office/drawing/2014/main" id="{6D6C00EE-0601-3E4F-8DD1-546D80C7C71D}"/>
              </a:ext>
            </a:extLst>
          </p:cNvPr>
          <p:cNvSpPr>
            <a:spLocks noGrp="1"/>
          </p:cNvSpPr>
          <p:nvPr>
            <p:ph type="pic" sz="quarter" idx="19" hasCustomPrompt="1"/>
          </p:nvPr>
        </p:nvSpPr>
        <p:spPr>
          <a:xfrm>
            <a:off x="444655"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44656" y="3205992"/>
            <a:ext cx="1828800" cy="230679"/>
          </a:xfrm>
        </p:spPr>
        <p:txBody>
          <a:bodyPr>
            <a:noAutofit/>
          </a:bodyPr>
          <a:lstStyle>
            <a:lvl1pPr marL="0" indent="0">
              <a:buNone/>
              <a:defRPr sz="1400" b="1" i="0" baseline="0">
                <a:solidFill>
                  <a:srgbClr val="0397D6"/>
                </a:solidFill>
              </a:defRPr>
            </a:lvl1pPr>
          </a:lstStyle>
          <a:p>
            <a:pPr lvl="0"/>
            <a:r>
              <a:rPr lang="en-US"/>
              <a:t>Click to add text</a:t>
            </a:r>
          </a:p>
        </p:txBody>
      </p:sp>
      <p:sp>
        <p:nvSpPr>
          <p:cNvPr id="29" name="Text Placeholder 4">
            <a:extLst>
              <a:ext uri="{FF2B5EF4-FFF2-40B4-BE49-F238E27FC236}">
                <a16:creationId xmlns:a16="http://schemas.microsoft.com/office/drawing/2014/main" id="{999262CD-BFCE-324F-81B1-E7DA050BD0AD}"/>
              </a:ext>
            </a:extLst>
          </p:cNvPr>
          <p:cNvSpPr>
            <a:spLocks noGrp="1"/>
          </p:cNvSpPr>
          <p:nvPr>
            <p:ph type="body" sz="quarter" idx="23" hasCustomPrompt="1"/>
          </p:nvPr>
        </p:nvSpPr>
        <p:spPr>
          <a:xfrm>
            <a:off x="2607008" y="3456548"/>
            <a:ext cx="1828801" cy="1036759"/>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0" name="Text Placeholder 4">
            <a:extLst>
              <a:ext uri="{FF2B5EF4-FFF2-40B4-BE49-F238E27FC236}">
                <a16:creationId xmlns:a16="http://schemas.microsoft.com/office/drawing/2014/main" id="{1329B8D6-94C5-E04E-8E20-4A524AC62F83}"/>
              </a:ext>
            </a:extLst>
          </p:cNvPr>
          <p:cNvSpPr>
            <a:spLocks noGrp="1"/>
          </p:cNvSpPr>
          <p:nvPr>
            <p:ph type="body" sz="quarter" idx="24" hasCustomPrompt="1"/>
          </p:nvPr>
        </p:nvSpPr>
        <p:spPr>
          <a:xfrm>
            <a:off x="2607009" y="3216678"/>
            <a:ext cx="1828801" cy="230680"/>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1" name="Text Placeholder 4">
            <a:extLst>
              <a:ext uri="{FF2B5EF4-FFF2-40B4-BE49-F238E27FC236}">
                <a16:creationId xmlns:a16="http://schemas.microsoft.com/office/drawing/2014/main" id="{CB5B027E-3434-A149-A0F0-48D8640421E2}"/>
              </a:ext>
            </a:extLst>
          </p:cNvPr>
          <p:cNvSpPr>
            <a:spLocks noGrp="1"/>
          </p:cNvSpPr>
          <p:nvPr>
            <p:ph type="body" sz="quarter" idx="25" hasCustomPrompt="1"/>
          </p:nvPr>
        </p:nvSpPr>
        <p:spPr>
          <a:xfrm>
            <a:off x="4769362" y="3445863"/>
            <a:ext cx="1828800" cy="1036759"/>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2" name="Text Placeholder 4">
            <a:extLst>
              <a:ext uri="{FF2B5EF4-FFF2-40B4-BE49-F238E27FC236}">
                <a16:creationId xmlns:a16="http://schemas.microsoft.com/office/drawing/2014/main" id="{31BD9B9F-55F6-6F4D-B681-AF7E5D9E03AD}"/>
              </a:ext>
            </a:extLst>
          </p:cNvPr>
          <p:cNvSpPr>
            <a:spLocks noGrp="1"/>
          </p:cNvSpPr>
          <p:nvPr>
            <p:ph type="body" sz="quarter" idx="26" hasCustomPrompt="1"/>
          </p:nvPr>
        </p:nvSpPr>
        <p:spPr>
          <a:xfrm>
            <a:off x="4757863" y="3205992"/>
            <a:ext cx="1828800" cy="230679"/>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3" name="Text Placeholder 4">
            <a:extLst>
              <a:ext uri="{FF2B5EF4-FFF2-40B4-BE49-F238E27FC236}">
                <a16:creationId xmlns:a16="http://schemas.microsoft.com/office/drawing/2014/main" id="{3FC37C94-2841-644D-95E3-27C7F0A26199}"/>
              </a:ext>
            </a:extLst>
          </p:cNvPr>
          <p:cNvSpPr>
            <a:spLocks noGrp="1"/>
          </p:cNvSpPr>
          <p:nvPr>
            <p:ph type="body" sz="quarter" idx="27" hasCustomPrompt="1"/>
          </p:nvPr>
        </p:nvSpPr>
        <p:spPr>
          <a:xfrm>
            <a:off x="6931713" y="3449466"/>
            <a:ext cx="1828801" cy="1036759"/>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4" name="Text Placeholder 4">
            <a:extLst>
              <a:ext uri="{FF2B5EF4-FFF2-40B4-BE49-F238E27FC236}">
                <a16:creationId xmlns:a16="http://schemas.microsoft.com/office/drawing/2014/main" id="{95244707-6DBB-4E44-8BBD-A24575C05322}"/>
              </a:ext>
            </a:extLst>
          </p:cNvPr>
          <p:cNvSpPr>
            <a:spLocks noGrp="1"/>
          </p:cNvSpPr>
          <p:nvPr>
            <p:ph type="body" sz="quarter" idx="28" hasCustomPrompt="1"/>
          </p:nvPr>
        </p:nvSpPr>
        <p:spPr>
          <a:xfrm>
            <a:off x="6931714" y="3209595"/>
            <a:ext cx="1828800" cy="248385"/>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5" name="Text Placeholder 34">
            <a:extLst>
              <a:ext uri="{FF2B5EF4-FFF2-40B4-BE49-F238E27FC236}">
                <a16:creationId xmlns:a16="http://schemas.microsoft.com/office/drawing/2014/main" id="{D4BF0BF8-8D39-EC48-AD7D-46BC816A727A}"/>
              </a:ext>
            </a:extLst>
          </p:cNvPr>
          <p:cNvSpPr>
            <a:spLocks noGrp="1"/>
          </p:cNvSpPr>
          <p:nvPr>
            <p:ph type="body" sz="quarter" idx="29" hasCustomPrompt="1"/>
          </p:nvPr>
        </p:nvSpPr>
        <p:spPr>
          <a:xfrm>
            <a:off x="430213" y="4547838"/>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6" name="Text Placeholder 34">
            <a:extLst>
              <a:ext uri="{FF2B5EF4-FFF2-40B4-BE49-F238E27FC236}">
                <a16:creationId xmlns:a16="http://schemas.microsoft.com/office/drawing/2014/main" id="{90253DC5-73F6-BF4D-AB49-B930221A3EFC}"/>
              </a:ext>
            </a:extLst>
          </p:cNvPr>
          <p:cNvSpPr>
            <a:spLocks noGrp="1"/>
          </p:cNvSpPr>
          <p:nvPr>
            <p:ph type="body" sz="quarter" idx="30" hasCustomPrompt="1"/>
          </p:nvPr>
        </p:nvSpPr>
        <p:spPr>
          <a:xfrm>
            <a:off x="2583780" y="4540632"/>
            <a:ext cx="1897062" cy="184500"/>
          </a:xfrm>
        </p:spPr>
        <p:txBody>
          <a:bodyPr>
            <a:noAutofit/>
          </a:bodyPr>
          <a:lstStyle>
            <a:lvl1pPr marL="0" marR="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7" name="Text Placeholder 34">
            <a:extLst>
              <a:ext uri="{FF2B5EF4-FFF2-40B4-BE49-F238E27FC236}">
                <a16:creationId xmlns:a16="http://schemas.microsoft.com/office/drawing/2014/main" id="{3604568F-DE19-2243-BE76-F12DC020D762}"/>
              </a:ext>
            </a:extLst>
          </p:cNvPr>
          <p:cNvSpPr>
            <a:spLocks noGrp="1"/>
          </p:cNvSpPr>
          <p:nvPr>
            <p:ph type="body" sz="quarter" idx="31" hasCustomPrompt="1"/>
          </p:nvPr>
        </p:nvSpPr>
        <p:spPr>
          <a:xfrm>
            <a:off x="4744759"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8" name="Text Placeholder 34">
            <a:extLst>
              <a:ext uri="{FF2B5EF4-FFF2-40B4-BE49-F238E27FC236}">
                <a16:creationId xmlns:a16="http://schemas.microsoft.com/office/drawing/2014/main" id="{41F36D28-146E-1A4D-B12C-3B472E14C6F6}"/>
              </a:ext>
            </a:extLst>
          </p:cNvPr>
          <p:cNvSpPr>
            <a:spLocks noGrp="1"/>
          </p:cNvSpPr>
          <p:nvPr>
            <p:ph type="body" sz="quarter" idx="32" hasCustomPrompt="1"/>
          </p:nvPr>
        </p:nvSpPr>
        <p:spPr>
          <a:xfrm>
            <a:off x="6905738"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21" name="Picture Placeholder 18">
            <a:extLst>
              <a:ext uri="{FF2B5EF4-FFF2-40B4-BE49-F238E27FC236}">
                <a16:creationId xmlns:a16="http://schemas.microsoft.com/office/drawing/2014/main" id="{0F1D68F2-0168-394C-96BE-3143D4584479}"/>
              </a:ext>
            </a:extLst>
          </p:cNvPr>
          <p:cNvSpPr>
            <a:spLocks noGrp="1"/>
          </p:cNvSpPr>
          <p:nvPr>
            <p:ph type="pic" sz="quarter" idx="33" hasCustomPrompt="1"/>
          </p:nvPr>
        </p:nvSpPr>
        <p:spPr>
          <a:xfrm>
            <a:off x="2607010"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2" name="Picture Placeholder 18">
            <a:extLst>
              <a:ext uri="{FF2B5EF4-FFF2-40B4-BE49-F238E27FC236}">
                <a16:creationId xmlns:a16="http://schemas.microsoft.com/office/drawing/2014/main" id="{27E7D71A-DADC-C147-94B0-70E4009DE615}"/>
              </a:ext>
            </a:extLst>
          </p:cNvPr>
          <p:cNvSpPr>
            <a:spLocks noGrp="1"/>
          </p:cNvSpPr>
          <p:nvPr>
            <p:ph type="pic" sz="quarter" idx="34" hasCustomPrompt="1"/>
          </p:nvPr>
        </p:nvSpPr>
        <p:spPr>
          <a:xfrm>
            <a:off x="4757863"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4" name="Picture Placeholder 18">
            <a:extLst>
              <a:ext uri="{FF2B5EF4-FFF2-40B4-BE49-F238E27FC236}">
                <a16:creationId xmlns:a16="http://schemas.microsoft.com/office/drawing/2014/main" id="{0A0263DC-FE63-0944-85B9-399D0F2EC09F}"/>
              </a:ext>
            </a:extLst>
          </p:cNvPr>
          <p:cNvSpPr>
            <a:spLocks noGrp="1"/>
          </p:cNvSpPr>
          <p:nvPr>
            <p:ph type="pic" sz="quarter" idx="35" hasCustomPrompt="1"/>
          </p:nvPr>
        </p:nvSpPr>
        <p:spPr>
          <a:xfrm>
            <a:off x="6902965" y="1062309"/>
            <a:ext cx="1828800" cy="18288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0" name="Title 1">
            <a:extLst>
              <a:ext uri="{FF2B5EF4-FFF2-40B4-BE49-F238E27FC236}">
                <a16:creationId xmlns:a16="http://schemas.microsoft.com/office/drawing/2014/main" id="{1AEF1040-25A3-D231-DB16-4FF133AB74A3}"/>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3" name="Straight Connector 22">
            <a:extLst>
              <a:ext uri="{FF2B5EF4-FFF2-40B4-BE49-F238E27FC236}">
                <a16:creationId xmlns:a16="http://schemas.microsoft.com/office/drawing/2014/main" id="{3D9AF5D1-13BA-F87A-3554-F6A3C45DD87D}"/>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1358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449349-274C-DF14-3C59-FDC5396023BD}"/>
              </a:ext>
            </a:extLst>
          </p:cNvPr>
          <p:cNvSpPr>
            <a:spLocks noGrp="1"/>
          </p:cNvSpPr>
          <p:nvPr>
            <p:ph type="sldNum" sz="quarter" idx="10"/>
          </p:nvPr>
        </p:nvSpPr>
        <p:spPr/>
        <p:txBody>
          <a:bodyPr/>
          <a:lstStyle/>
          <a:p>
            <a:fld id="{9042216E-FA35-D94B-A568-9E46598F5723}" type="slidenum">
              <a:rPr lang="en-US" smtClean="0"/>
              <a:t>‹#›</a:t>
            </a:fld>
            <a:endParaRPr lang="en-US"/>
          </a:p>
        </p:txBody>
      </p:sp>
      <p:sp>
        <p:nvSpPr>
          <p:cNvPr id="4" name="Title 1">
            <a:extLst>
              <a:ext uri="{FF2B5EF4-FFF2-40B4-BE49-F238E27FC236}">
                <a16:creationId xmlns:a16="http://schemas.microsoft.com/office/drawing/2014/main" id="{3870AD26-F99A-FE28-B538-347A8DACEDCB}"/>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5" name="Straight Connector 4">
            <a:extLst>
              <a:ext uri="{FF2B5EF4-FFF2-40B4-BE49-F238E27FC236}">
                <a16:creationId xmlns:a16="http://schemas.microsoft.com/office/drawing/2014/main" id="{C72FB7EF-8E18-57DB-B542-EA05F63DAC46}"/>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6" name="Text Placeholder 4">
            <a:extLst>
              <a:ext uri="{FF2B5EF4-FFF2-40B4-BE49-F238E27FC236}">
                <a16:creationId xmlns:a16="http://schemas.microsoft.com/office/drawing/2014/main" id="{D9A8E3B5-1AD5-A1B3-2C40-3AD4B6CA1D3A}"/>
              </a:ext>
            </a:extLst>
          </p:cNvPr>
          <p:cNvSpPr>
            <a:spLocks noGrp="1"/>
          </p:cNvSpPr>
          <p:nvPr>
            <p:ph type="body" sz="quarter" idx="15" hasCustomPrompt="1"/>
          </p:nvPr>
        </p:nvSpPr>
        <p:spPr>
          <a:xfrm>
            <a:off x="429477" y="3448072"/>
            <a:ext cx="1898038" cy="989187"/>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7" name="Text Placeholder 4">
            <a:extLst>
              <a:ext uri="{FF2B5EF4-FFF2-40B4-BE49-F238E27FC236}">
                <a16:creationId xmlns:a16="http://schemas.microsoft.com/office/drawing/2014/main" id="{5DE63178-C461-008E-F81A-21D8F410BC55}"/>
              </a:ext>
            </a:extLst>
          </p:cNvPr>
          <p:cNvSpPr>
            <a:spLocks noGrp="1"/>
          </p:cNvSpPr>
          <p:nvPr>
            <p:ph type="body" sz="quarter" idx="13" hasCustomPrompt="1"/>
          </p:nvPr>
        </p:nvSpPr>
        <p:spPr>
          <a:xfrm>
            <a:off x="429477" y="3156376"/>
            <a:ext cx="1898037" cy="288093"/>
          </a:xfrm>
        </p:spPr>
        <p:txBody>
          <a:bodyPr>
            <a:noAutofit/>
          </a:bodyPr>
          <a:lstStyle>
            <a:lvl1pPr marL="0" indent="0">
              <a:buNone/>
              <a:defRPr sz="1400" b="1" i="0" baseline="0">
                <a:solidFill>
                  <a:srgbClr val="0397D6"/>
                </a:solidFill>
              </a:defRPr>
            </a:lvl1pPr>
          </a:lstStyle>
          <a:p>
            <a:pPr lvl="0"/>
            <a:r>
              <a:rPr lang="en-US"/>
              <a:t>Click to add text</a:t>
            </a:r>
          </a:p>
        </p:txBody>
      </p:sp>
      <p:sp>
        <p:nvSpPr>
          <p:cNvPr id="8" name="Text Placeholder 4">
            <a:extLst>
              <a:ext uri="{FF2B5EF4-FFF2-40B4-BE49-F238E27FC236}">
                <a16:creationId xmlns:a16="http://schemas.microsoft.com/office/drawing/2014/main" id="{796EB943-9217-7B92-164C-15FF82A542B8}"/>
              </a:ext>
            </a:extLst>
          </p:cNvPr>
          <p:cNvSpPr>
            <a:spLocks noGrp="1"/>
          </p:cNvSpPr>
          <p:nvPr>
            <p:ph type="body" sz="quarter" idx="23" hasCustomPrompt="1"/>
          </p:nvPr>
        </p:nvSpPr>
        <p:spPr>
          <a:xfrm>
            <a:off x="2594052" y="3455154"/>
            <a:ext cx="1898038" cy="989187"/>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9" name="Text Placeholder 4">
            <a:extLst>
              <a:ext uri="{FF2B5EF4-FFF2-40B4-BE49-F238E27FC236}">
                <a16:creationId xmlns:a16="http://schemas.microsoft.com/office/drawing/2014/main" id="{055F3D8D-76DF-3913-60DF-2B6BE5A97ED1}"/>
              </a:ext>
            </a:extLst>
          </p:cNvPr>
          <p:cNvSpPr>
            <a:spLocks noGrp="1"/>
          </p:cNvSpPr>
          <p:nvPr>
            <p:ph type="body" sz="quarter" idx="24" hasCustomPrompt="1"/>
          </p:nvPr>
        </p:nvSpPr>
        <p:spPr>
          <a:xfrm>
            <a:off x="2594052" y="3167061"/>
            <a:ext cx="1898037" cy="288093"/>
          </a:xfrm>
        </p:spPr>
        <p:txBody>
          <a:bodyPr>
            <a:noAutofit/>
          </a:bodyPr>
          <a:lstStyle>
            <a:lvl1pPr marL="0" indent="0">
              <a:buNone/>
              <a:defRPr sz="1400" b="1" i="0" baseline="0">
                <a:solidFill>
                  <a:srgbClr val="0397D6"/>
                </a:solidFill>
              </a:defRPr>
            </a:lvl1pPr>
          </a:lstStyle>
          <a:p>
            <a:pPr lvl="0"/>
            <a:r>
              <a:rPr lang="en-US"/>
              <a:t>Click to add text</a:t>
            </a:r>
          </a:p>
        </p:txBody>
      </p:sp>
      <p:sp>
        <p:nvSpPr>
          <p:cNvPr id="10" name="Text Placeholder 4">
            <a:extLst>
              <a:ext uri="{FF2B5EF4-FFF2-40B4-BE49-F238E27FC236}">
                <a16:creationId xmlns:a16="http://schemas.microsoft.com/office/drawing/2014/main" id="{3BEE0BEB-1BDB-C83B-F6D4-D7F090B248B2}"/>
              </a:ext>
            </a:extLst>
          </p:cNvPr>
          <p:cNvSpPr>
            <a:spLocks noGrp="1"/>
          </p:cNvSpPr>
          <p:nvPr>
            <p:ph type="body" sz="quarter" idx="25" hasCustomPrompt="1"/>
          </p:nvPr>
        </p:nvSpPr>
        <p:spPr>
          <a:xfrm>
            <a:off x="4747638" y="3444469"/>
            <a:ext cx="1898038" cy="989187"/>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11" name="Text Placeholder 4">
            <a:extLst>
              <a:ext uri="{FF2B5EF4-FFF2-40B4-BE49-F238E27FC236}">
                <a16:creationId xmlns:a16="http://schemas.microsoft.com/office/drawing/2014/main" id="{64FFE69E-850E-687D-6CD7-92C507B88463}"/>
              </a:ext>
            </a:extLst>
          </p:cNvPr>
          <p:cNvSpPr>
            <a:spLocks noGrp="1"/>
          </p:cNvSpPr>
          <p:nvPr>
            <p:ph type="body" sz="quarter" idx="26" hasCustomPrompt="1"/>
          </p:nvPr>
        </p:nvSpPr>
        <p:spPr>
          <a:xfrm>
            <a:off x="4747638" y="3156376"/>
            <a:ext cx="1898037" cy="288093"/>
          </a:xfrm>
        </p:spPr>
        <p:txBody>
          <a:bodyPr>
            <a:noAutofit/>
          </a:bodyPr>
          <a:lstStyle>
            <a:lvl1pPr marL="0" indent="0">
              <a:buNone/>
              <a:defRPr sz="1400" b="1" i="0" baseline="0">
                <a:solidFill>
                  <a:srgbClr val="0397D6"/>
                </a:solidFill>
              </a:defRPr>
            </a:lvl1pPr>
          </a:lstStyle>
          <a:p>
            <a:pPr lvl="0"/>
            <a:r>
              <a:rPr lang="en-US"/>
              <a:t>Click to add text</a:t>
            </a:r>
          </a:p>
        </p:txBody>
      </p:sp>
      <p:sp>
        <p:nvSpPr>
          <p:cNvPr id="12" name="Text Placeholder 4">
            <a:extLst>
              <a:ext uri="{FF2B5EF4-FFF2-40B4-BE49-F238E27FC236}">
                <a16:creationId xmlns:a16="http://schemas.microsoft.com/office/drawing/2014/main" id="{E646095F-9A27-02C4-E968-D80CB325DB28}"/>
              </a:ext>
            </a:extLst>
          </p:cNvPr>
          <p:cNvSpPr>
            <a:spLocks noGrp="1"/>
          </p:cNvSpPr>
          <p:nvPr>
            <p:ph type="body" sz="quarter" idx="27" hasCustomPrompt="1"/>
          </p:nvPr>
        </p:nvSpPr>
        <p:spPr>
          <a:xfrm>
            <a:off x="6906833" y="3448072"/>
            <a:ext cx="1898038" cy="989187"/>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13" name="Text Placeholder 4">
            <a:extLst>
              <a:ext uri="{FF2B5EF4-FFF2-40B4-BE49-F238E27FC236}">
                <a16:creationId xmlns:a16="http://schemas.microsoft.com/office/drawing/2014/main" id="{F726305B-1030-DB25-C97D-0C2614A48BA0}"/>
              </a:ext>
            </a:extLst>
          </p:cNvPr>
          <p:cNvSpPr>
            <a:spLocks noGrp="1"/>
          </p:cNvSpPr>
          <p:nvPr>
            <p:ph type="body" sz="quarter" idx="28" hasCustomPrompt="1"/>
          </p:nvPr>
        </p:nvSpPr>
        <p:spPr>
          <a:xfrm>
            <a:off x="6906833" y="3159979"/>
            <a:ext cx="1898037" cy="288093"/>
          </a:xfrm>
        </p:spPr>
        <p:txBody>
          <a:bodyPr>
            <a:noAutofit/>
          </a:bodyPr>
          <a:lstStyle>
            <a:lvl1pPr marL="0" indent="0">
              <a:buNone/>
              <a:defRPr sz="1400" b="1" i="0" baseline="0">
                <a:solidFill>
                  <a:srgbClr val="0397D6"/>
                </a:solidFill>
              </a:defRPr>
            </a:lvl1pPr>
          </a:lstStyle>
          <a:p>
            <a:pPr lvl="0"/>
            <a:r>
              <a:rPr lang="en-US"/>
              <a:t>Click to add text</a:t>
            </a:r>
          </a:p>
        </p:txBody>
      </p:sp>
      <p:sp>
        <p:nvSpPr>
          <p:cNvPr id="14" name="Text Placeholder 34">
            <a:extLst>
              <a:ext uri="{FF2B5EF4-FFF2-40B4-BE49-F238E27FC236}">
                <a16:creationId xmlns:a16="http://schemas.microsoft.com/office/drawing/2014/main" id="{F7CF4279-A3CC-824E-C036-5AA2E79A04D8}"/>
              </a:ext>
            </a:extLst>
          </p:cNvPr>
          <p:cNvSpPr>
            <a:spLocks noGrp="1"/>
          </p:cNvSpPr>
          <p:nvPr>
            <p:ph type="body" sz="quarter" idx="29" hasCustomPrompt="1"/>
          </p:nvPr>
        </p:nvSpPr>
        <p:spPr>
          <a:xfrm>
            <a:off x="430213" y="449822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15" name="Text Placeholder 34">
            <a:extLst>
              <a:ext uri="{FF2B5EF4-FFF2-40B4-BE49-F238E27FC236}">
                <a16:creationId xmlns:a16="http://schemas.microsoft.com/office/drawing/2014/main" id="{34DF5F4F-A255-95F6-1390-6D230144588B}"/>
              </a:ext>
            </a:extLst>
          </p:cNvPr>
          <p:cNvSpPr>
            <a:spLocks noGrp="1"/>
          </p:cNvSpPr>
          <p:nvPr>
            <p:ph type="body" sz="quarter" idx="30" hasCustomPrompt="1"/>
          </p:nvPr>
        </p:nvSpPr>
        <p:spPr>
          <a:xfrm>
            <a:off x="2583780" y="4491016"/>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16" name="Text Placeholder 34">
            <a:extLst>
              <a:ext uri="{FF2B5EF4-FFF2-40B4-BE49-F238E27FC236}">
                <a16:creationId xmlns:a16="http://schemas.microsoft.com/office/drawing/2014/main" id="{EBD0A24D-AD8F-61EA-94A5-2918968CAEC8}"/>
              </a:ext>
            </a:extLst>
          </p:cNvPr>
          <p:cNvSpPr>
            <a:spLocks noGrp="1"/>
          </p:cNvSpPr>
          <p:nvPr>
            <p:ph type="body" sz="quarter" idx="31" hasCustomPrompt="1"/>
          </p:nvPr>
        </p:nvSpPr>
        <p:spPr>
          <a:xfrm>
            <a:off x="4744759" y="4491016"/>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17" name="Text Placeholder 34">
            <a:extLst>
              <a:ext uri="{FF2B5EF4-FFF2-40B4-BE49-F238E27FC236}">
                <a16:creationId xmlns:a16="http://schemas.microsoft.com/office/drawing/2014/main" id="{5EAB3AF4-BA58-CCA3-4692-24D062A1AADF}"/>
              </a:ext>
            </a:extLst>
          </p:cNvPr>
          <p:cNvSpPr>
            <a:spLocks noGrp="1"/>
          </p:cNvSpPr>
          <p:nvPr>
            <p:ph type="body" sz="quarter" idx="32" hasCustomPrompt="1"/>
          </p:nvPr>
        </p:nvSpPr>
        <p:spPr>
          <a:xfrm>
            <a:off x="6905738" y="4491016"/>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3" name="Picture Placeholder 32">
            <a:extLst>
              <a:ext uri="{FF2B5EF4-FFF2-40B4-BE49-F238E27FC236}">
                <a16:creationId xmlns:a16="http://schemas.microsoft.com/office/drawing/2014/main" id="{184AE0BC-567A-BDEB-361A-712B4309E3D6}"/>
              </a:ext>
            </a:extLst>
          </p:cNvPr>
          <p:cNvSpPr>
            <a:spLocks noGrp="1"/>
          </p:cNvSpPr>
          <p:nvPr>
            <p:ph type="pic" sz="quarter" idx="34"/>
          </p:nvPr>
        </p:nvSpPr>
        <p:spPr>
          <a:xfrm>
            <a:off x="429238" y="1084543"/>
            <a:ext cx="1898038" cy="1898038"/>
          </a:xfrm>
          <a:prstGeom prst="ellipse">
            <a:avLst/>
          </a:prstGeom>
        </p:spPr>
        <p:txBody>
          <a:bodyPr/>
          <a:lstStyle/>
          <a:p>
            <a:endParaRPr lang="en-US"/>
          </a:p>
        </p:txBody>
      </p:sp>
      <p:sp>
        <p:nvSpPr>
          <p:cNvPr id="34" name="Picture Placeholder 32">
            <a:extLst>
              <a:ext uri="{FF2B5EF4-FFF2-40B4-BE49-F238E27FC236}">
                <a16:creationId xmlns:a16="http://schemas.microsoft.com/office/drawing/2014/main" id="{EBB25EE2-CB0E-0DD6-620B-2414A64B65DE}"/>
              </a:ext>
            </a:extLst>
          </p:cNvPr>
          <p:cNvSpPr>
            <a:spLocks noGrp="1"/>
          </p:cNvSpPr>
          <p:nvPr>
            <p:ph type="pic" sz="quarter" idx="35"/>
          </p:nvPr>
        </p:nvSpPr>
        <p:spPr>
          <a:xfrm>
            <a:off x="2594051" y="1084543"/>
            <a:ext cx="1898038" cy="1898038"/>
          </a:xfrm>
          <a:prstGeom prst="ellipse">
            <a:avLst/>
          </a:prstGeom>
        </p:spPr>
        <p:txBody>
          <a:bodyPr/>
          <a:lstStyle/>
          <a:p>
            <a:endParaRPr lang="en-US"/>
          </a:p>
        </p:txBody>
      </p:sp>
      <p:sp>
        <p:nvSpPr>
          <p:cNvPr id="35" name="Picture Placeholder 32">
            <a:extLst>
              <a:ext uri="{FF2B5EF4-FFF2-40B4-BE49-F238E27FC236}">
                <a16:creationId xmlns:a16="http://schemas.microsoft.com/office/drawing/2014/main" id="{A8A93059-C129-D658-25F3-0A614DD6F01C}"/>
              </a:ext>
            </a:extLst>
          </p:cNvPr>
          <p:cNvSpPr>
            <a:spLocks noGrp="1"/>
          </p:cNvSpPr>
          <p:nvPr>
            <p:ph type="pic" sz="quarter" idx="36"/>
          </p:nvPr>
        </p:nvSpPr>
        <p:spPr>
          <a:xfrm>
            <a:off x="4744759" y="1084543"/>
            <a:ext cx="1898038" cy="1898038"/>
          </a:xfrm>
          <a:prstGeom prst="ellipse">
            <a:avLst/>
          </a:prstGeom>
        </p:spPr>
        <p:txBody>
          <a:bodyPr/>
          <a:lstStyle/>
          <a:p>
            <a:endParaRPr lang="en-US"/>
          </a:p>
        </p:txBody>
      </p:sp>
      <p:sp>
        <p:nvSpPr>
          <p:cNvPr id="36" name="Picture Placeholder 32">
            <a:extLst>
              <a:ext uri="{FF2B5EF4-FFF2-40B4-BE49-F238E27FC236}">
                <a16:creationId xmlns:a16="http://schemas.microsoft.com/office/drawing/2014/main" id="{52E55012-0051-66AF-C3A8-C5C206C55885}"/>
              </a:ext>
            </a:extLst>
          </p:cNvPr>
          <p:cNvSpPr>
            <a:spLocks noGrp="1"/>
          </p:cNvSpPr>
          <p:nvPr>
            <p:ph type="pic" sz="quarter" idx="37"/>
          </p:nvPr>
        </p:nvSpPr>
        <p:spPr>
          <a:xfrm>
            <a:off x="6905738" y="1084543"/>
            <a:ext cx="1898038" cy="1898038"/>
          </a:xfrm>
          <a:prstGeom prst="ellipse">
            <a:avLst/>
          </a:prstGeom>
        </p:spPr>
        <p:txBody>
          <a:bodyPr/>
          <a:lstStyle/>
          <a:p>
            <a:endParaRPr lang="en-US"/>
          </a:p>
        </p:txBody>
      </p:sp>
    </p:spTree>
    <p:extLst>
      <p:ext uri="{BB962C8B-B14F-4D97-AF65-F5344CB8AC3E}">
        <p14:creationId xmlns:p14="http://schemas.microsoft.com/office/powerpoint/2010/main" val="2412045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cons with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429477" y="3499265"/>
            <a:ext cx="1898038" cy="962526"/>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19" name="Picture Placeholder 18">
            <a:extLst>
              <a:ext uri="{FF2B5EF4-FFF2-40B4-BE49-F238E27FC236}">
                <a16:creationId xmlns:a16="http://schemas.microsoft.com/office/drawing/2014/main" id="{6D6C00EE-0601-3E4F-8DD1-546D80C7C71D}"/>
              </a:ext>
            </a:extLst>
          </p:cNvPr>
          <p:cNvSpPr>
            <a:spLocks noGrp="1"/>
          </p:cNvSpPr>
          <p:nvPr>
            <p:ph type="pic" sz="quarter" idx="19" hasCustomPrompt="1"/>
          </p:nvPr>
        </p:nvSpPr>
        <p:spPr>
          <a:xfrm>
            <a:off x="350254"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429477" y="3205992"/>
            <a:ext cx="1898037" cy="289669"/>
          </a:xfrm>
        </p:spPr>
        <p:txBody>
          <a:bodyPr>
            <a:noAutofit/>
          </a:bodyPr>
          <a:lstStyle>
            <a:lvl1pPr marL="0" indent="0">
              <a:buNone/>
              <a:defRPr sz="1400" b="1" i="0" baseline="0">
                <a:solidFill>
                  <a:srgbClr val="0397D6"/>
                </a:solidFill>
              </a:defRPr>
            </a:lvl1pPr>
          </a:lstStyle>
          <a:p>
            <a:pPr lvl="0"/>
            <a:r>
              <a:rPr lang="en-US"/>
              <a:t>Click to add text</a:t>
            </a:r>
          </a:p>
        </p:txBody>
      </p:sp>
      <p:sp>
        <p:nvSpPr>
          <p:cNvPr id="23" name="Picture Placeholder 18">
            <a:extLst>
              <a:ext uri="{FF2B5EF4-FFF2-40B4-BE49-F238E27FC236}">
                <a16:creationId xmlns:a16="http://schemas.microsoft.com/office/drawing/2014/main" id="{BA0BE6F0-B258-7448-AEEA-57DE4A1E12D9}"/>
              </a:ext>
            </a:extLst>
          </p:cNvPr>
          <p:cNvSpPr>
            <a:spLocks noGrp="1"/>
          </p:cNvSpPr>
          <p:nvPr>
            <p:ph type="pic" sz="quarter" idx="20" hasCustomPrompt="1"/>
          </p:nvPr>
        </p:nvSpPr>
        <p:spPr>
          <a:xfrm>
            <a:off x="2514600" y="1063336"/>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6" name="Picture Placeholder 18">
            <a:extLst>
              <a:ext uri="{FF2B5EF4-FFF2-40B4-BE49-F238E27FC236}">
                <a16:creationId xmlns:a16="http://schemas.microsoft.com/office/drawing/2014/main" id="{1762D13C-EBB9-8A49-96F7-2001C33D95E2}"/>
              </a:ext>
            </a:extLst>
          </p:cNvPr>
          <p:cNvSpPr>
            <a:spLocks noGrp="1"/>
          </p:cNvSpPr>
          <p:nvPr>
            <p:ph type="pic" sz="quarter" idx="21" hasCustomPrompt="1"/>
          </p:nvPr>
        </p:nvSpPr>
        <p:spPr>
          <a:xfrm>
            <a:off x="4668644" y="1065610"/>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8" name="Picture Placeholder 18">
            <a:extLst>
              <a:ext uri="{FF2B5EF4-FFF2-40B4-BE49-F238E27FC236}">
                <a16:creationId xmlns:a16="http://schemas.microsoft.com/office/drawing/2014/main" id="{3ED88556-13F7-1A4F-A7EE-98B47437DE27}"/>
              </a:ext>
            </a:extLst>
          </p:cNvPr>
          <p:cNvSpPr>
            <a:spLocks noGrp="1"/>
          </p:cNvSpPr>
          <p:nvPr>
            <p:ph type="pic" sz="quarter" idx="22" hasCustomPrompt="1"/>
          </p:nvPr>
        </p:nvSpPr>
        <p:spPr>
          <a:xfrm>
            <a:off x="6822230" y="1062309"/>
            <a:ext cx="2057400" cy="190195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9" name="Text Placeholder 4">
            <a:extLst>
              <a:ext uri="{FF2B5EF4-FFF2-40B4-BE49-F238E27FC236}">
                <a16:creationId xmlns:a16="http://schemas.microsoft.com/office/drawing/2014/main" id="{999262CD-BFCE-324F-81B1-E7DA050BD0AD}"/>
              </a:ext>
            </a:extLst>
          </p:cNvPr>
          <p:cNvSpPr>
            <a:spLocks noGrp="1"/>
          </p:cNvSpPr>
          <p:nvPr>
            <p:ph type="body" sz="quarter" idx="23" hasCustomPrompt="1"/>
          </p:nvPr>
        </p:nvSpPr>
        <p:spPr>
          <a:xfrm>
            <a:off x="2594052" y="3506347"/>
            <a:ext cx="1898038" cy="962526"/>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0" name="Text Placeholder 4">
            <a:extLst>
              <a:ext uri="{FF2B5EF4-FFF2-40B4-BE49-F238E27FC236}">
                <a16:creationId xmlns:a16="http://schemas.microsoft.com/office/drawing/2014/main" id="{1329B8D6-94C5-E04E-8E20-4A524AC62F83}"/>
              </a:ext>
            </a:extLst>
          </p:cNvPr>
          <p:cNvSpPr>
            <a:spLocks noGrp="1"/>
          </p:cNvSpPr>
          <p:nvPr>
            <p:ph type="body" sz="quarter" idx="24" hasCustomPrompt="1"/>
          </p:nvPr>
        </p:nvSpPr>
        <p:spPr>
          <a:xfrm>
            <a:off x="2594052" y="3216677"/>
            <a:ext cx="1898037" cy="289669"/>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1" name="Text Placeholder 4">
            <a:extLst>
              <a:ext uri="{FF2B5EF4-FFF2-40B4-BE49-F238E27FC236}">
                <a16:creationId xmlns:a16="http://schemas.microsoft.com/office/drawing/2014/main" id="{CB5B027E-3434-A149-A0F0-48D8640421E2}"/>
              </a:ext>
            </a:extLst>
          </p:cNvPr>
          <p:cNvSpPr>
            <a:spLocks noGrp="1"/>
          </p:cNvSpPr>
          <p:nvPr>
            <p:ph type="body" sz="quarter" idx="25" hasCustomPrompt="1"/>
          </p:nvPr>
        </p:nvSpPr>
        <p:spPr>
          <a:xfrm>
            <a:off x="4747638" y="3495662"/>
            <a:ext cx="1898038" cy="962526"/>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2" name="Text Placeholder 4">
            <a:extLst>
              <a:ext uri="{FF2B5EF4-FFF2-40B4-BE49-F238E27FC236}">
                <a16:creationId xmlns:a16="http://schemas.microsoft.com/office/drawing/2014/main" id="{31BD9B9F-55F6-6F4D-B681-AF7E5D9E03AD}"/>
              </a:ext>
            </a:extLst>
          </p:cNvPr>
          <p:cNvSpPr>
            <a:spLocks noGrp="1"/>
          </p:cNvSpPr>
          <p:nvPr>
            <p:ph type="body" sz="quarter" idx="26" hasCustomPrompt="1"/>
          </p:nvPr>
        </p:nvSpPr>
        <p:spPr>
          <a:xfrm>
            <a:off x="4747638" y="3205992"/>
            <a:ext cx="1898037" cy="289669"/>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3" name="Text Placeholder 4">
            <a:extLst>
              <a:ext uri="{FF2B5EF4-FFF2-40B4-BE49-F238E27FC236}">
                <a16:creationId xmlns:a16="http://schemas.microsoft.com/office/drawing/2014/main" id="{3FC37C94-2841-644D-95E3-27C7F0A26199}"/>
              </a:ext>
            </a:extLst>
          </p:cNvPr>
          <p:cNvSpPr>
            <a:spLocks noGrp="1"/>
          </p:cNvSpPr>
          <p:nvPr>
            <p:ph type="body" sz="quarter" idx="27" hasCustomPrompt="1"/>
          </p:nvPr>
        </p:nvSpPr>
        <p:spPr>
          <a:xfrm>
            <a:off x="6906833" y="3499265"/>
            <a:ext cx="1898038" cy="962526"/>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a:t>
            </a:r>
          </a:p>
        </p:txBody>
      </p:sp>
      <p:sp>
        <p:nvSpPr>
          <p:cNvPr id="34" name="Text Placeholder 4">
            <a:extLst>
              <a:ext uri="{FF2B5EF4-FFF2-40B4-BE49-F238E27FC236}">
                <a16:creationId xmlns:a16="http://schemas.microsoft.com/office/drawing/2014/main" id="{95244707-6DBB-4E44-8BBD-A24575C05322}"/>
              </a:ext>
            </a:extLst>
          </p:cNvPr>
          <p:cNvSpPr>
            <a:spLocks noGrp="1"/>
          </p:cNvSpPr>
          <p:nvPr>
            <p:ph type="body" sz="quarter" idx="28" hasCustomPrompt="1"/>
          </p:nvPr>
        </p:nvSpPr>
        <p:spPr>
          <a:xfrm>
            <a:off x="6906833" y="3209595"/>
            <a:ext cx="1898037" cy="289669"/>
          </a:xfrm>
        </p:spPr>
        <p:txBody>
          <a:bodyPr>
            <a:noAutofit/>
          </a:bodyPr>
          <a:lstStyle>
            <a:lvl1pPr marL="0" indent="0">
              <a:buNone/>
              <a:defRPr sz="1400" b="1" i="0" baseline="0">
                <a:solidFill>
                  <a:srgbClr val="0397D6"/>
                </a:solidFill>
              </a:defRPr>
            </a:lvl1pPr>
          </a:lstStyle>
          <a:p>
            <a:pPr lvl="0"/>
            <a:r>
              <a:rPr lang="en-US"/>
              <a:t>Click to add text</a:t>
            </a:r>
          </a:p>
        </p:txBody>
      </p:sp>
      <p:sp>
        <p:nvSpPr>
          <p:cNvPr id="35" name="Text Placeholder 34">
            <a:extLst>
              <a:ext uri="{FF2B5EF4-FFF2-40B4-BE49-F238E27FC236}">
                <a16:creationId xmlns:a16="http://schemas.microsoft.com/office/drawing/2014/main" id="{D4BF0BF8-8D39-EC48-AD7D-46BC816A727A}"/>
              </a:ext>
            </a:extLst>
          </p:cNvPr>
          <p:cNvSpPr>
            <a:spLocks noGrp="1"/>
          </p:cNvSpPr>
          <p:nvPr>
            <p:ph type="body" sz="quarter" idx="29" hasCustomPrompt="1"/>
          </p:nvPr>
        </p:nvSpPr>
        <p:spPr>
          <a:xfrm>
            <a:off x="430213" y="4547838"/>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6" name="Text Placeholder 34">
            <a:extLst>
              <a:ext uri="{FF2B5EF4-FFF2-40B4-BE49-F238E27FC236}">
                <a16:creationId xmlns:a16="http://schemas.microsoft.com/office/drawing/2014/main" id="{90253DC5-73F6-BF4D-AB49-B930221A3EFC}"/>
              </a:ext>
            </a:extLst>
          </p:cNvPr>
          <p:cNvSpPr>
            <a:spLocks noGrp="1"/>
          </p:cNvSpPr>
          <p:nvPr>
            <p:ph type="body" sz="quarter" idx="30" hasCustomPrompt="1"/>
          </p:nvPr>
        </p:nvSpPr>
        <p:spPr>
          <a:xfrm>
            <a:off x="2583780"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7" name="Text Placeholder 34">
            <a:extLst>
              <a:ext uri="{FF2B5EF4-FFF2-40B4-BE49-F238E27FC236}">
                <a16:creationId xmlns:a16="http://schemas.microsoft.com/office/drawing/2014/main" id="{3604568F-DE19-2243-BE76-F12DC020D762}"/>
              </a:ext>
            </a:extLst>
          </p:cNvPr>
          <p:cNvSpPr>
            <a:spLocks noGrp="1"/>
          </p:cNvSpPr>
          <p:nvPr>
            <p:ph type="body" sz="quarter" idx="31" hasCustomPrompt="1"/>
          </p:nvPr>
        </p:nvSpPr>
        <p:spPr>
          <a:xfrm>
            <a:off x="4744759"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38" name="Text Placeholder 34">
            <a:extLst>
              <a:ext uri="{FF2B5EF4-FFF2-40B4-BE49-F238E27FC236}">
                <a16:creationId xmlns:a16="http://schemas.microsoft.com/office/drawing/2014/main" id="{41F36D28-146E-1A4D-B12C-3B472E14C6F6}"/>
              </a:ext>
            </a:extLst>
          </p:cNvPr>
          <p:cNvSpPr>
            <a:spLocks noGrp="1"/>
          </p:cNvSpPr>
          <p:nvPr>
            <p:ph type="body" sz="quarter" idx="32" hasCustomPrompt="1"/>
          </p:nvPr>
        </p:nvSpPr>
        <p:spPr>
          <a:xfrm>
            <a:off x="6905738" y="4540632"/>
            <a:ext cx="1897062" cy="184500"/>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
        <p:nvSpPr>
          <p:cNvPr id="20" name="Title 1">
            <a:extLst>
              <a:ext uri="{FF2B5EF4-FFF2-40B4-BE49-F238E27FC236}">
                <a16:creationId xmlns:a16="http://schemas.microsoft.com/office/drawing/2014/main" id="{5009D20A-F46A-0096-DA37-C28CD74DD4D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1" name="Straight Connector 20">
            <a:extLst>
              <a:ext uri="{FF2B5EF4-FFF2-40B4-BE49-F238E27FC236}">
                <a16:creationId xmlns:a16="http://schemas.microsoft.com/office/drawing/2014/main" id="{36D25BF3-C702-D784-C3A6-B2D3874AA752}"/>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1327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1045698" y="1744394"/>
            <a:ext cx="7090117" cy="2930019"/>
          </a:xfrm>
        </p:spPr>
        <p:txBody>
          <a:bodyPr>
            <a:noAutofit/>
          </a:bodyPr>
          <a:lstStyle>
            <a:lvl1pPr marL="137160" marR="0" indent="-137160" algn="l" defTabSz="685800" rtl="0" eaLnBrk="1" fontAlgn="auto" latinLnBrk="0" hangingPunct="1">
              <a:lnSpc>
                <a:spcPct val="100000"/>
              </a:lnSpc>
              <a:spcBef>
                <a:spcPts val="750"/>
              </a:spcBef>
              <a:spcAft>
                <a:spcPts val="200"/>
              </a:spcAft>
              <a:buClr>
                <a:srgbClr val="0397D6"/>
              </a:buClr>
              <a:buSzPct val="100000"/>
              <a:buFont typeface="Arial" panose="020B0604020202020204" pitchFamily="34" charset="0"/>
              <a:buChar char="•"/>
              <a:tabLst/>
              <a:defRPr sz="1400"/>
            </a:lvl1pPr>
          </a:lstStyle>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r>
              <a:rPr lang="en-US" err="1"/>
              <a:t>Vix</a:t>
            </a:r>
            <a:r>
              <a:rPr lang="en-US"/>
              <a:t> an simul </a:t>
            </a:r>
            <a:r>
              <a:rPr lang="en-US" err="1"/>
              <a:t>nonumy</a:t>
            </a:r>
            <a:r>
              <a:rPr lang="en-US"/>
              <a:t> </a:t>
            </a:r>
            <a:r>
              <a:rPr lang="en-US" err="1"/>
              <a:t>accusam</a:t>
            </a:r>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r>
              <a:rPr lang="en-US" err="1"/>
              <a:t>Vix</a:t>
            </a:r>
            <a:r>
              <a:rPr lang="en-US"/>
              <a:t> an simul </a:t>
            </a:r>
            <a:r>
              <a:rPr lang="en-US" err="1"/>
              <a:t>nonumy</a:t>
            </a:r>
            <a:r>
              <a:rPr lang="en-US"/>
              <a:t> </a:t>
            </a:r>
            <a:r>
              <a:rPr lang="en-US" err="1"/>
              <a:t>accusam</a:t>
            </a:r>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marL="137160" marR="0" lvl="0" indent="-137160" algn="l" defTabSz="685800" rtl="0" eaLnBrk="1" fontAlgn="auto" latinLnBrk="0" hangingPunct="1">
              <a:lnSpc>
                <a:spcPct val="100000"/>
              </a:lnSpc>
              <a:spcBef>
                <a:spcPts val="750"/>
              </a:spcBef>
              <a:spcAft>
                <a:spcPts val="200"/>
              </a:spcAft>
              <a:buClr>
                <a:srgbClr val="0397D6"/>
              </a:buClr>
              <a:buSzPct val="100000"/>
              <a:buFont typeface="Arial" panose="020B0604020202020204" pitchFamily="34" charset="0"/>
              <a:buChar char="•"/>
              <a:tabLst/>
              <a:defRPr/>
            </a:pPr>
            <a:r>
              <a:rPr lang="en-US" err="1"/>
              <a:t>Vix</a:t>
            </a:r>
            <a:r>
              <a:rPr lang="en-US"/>
              <a:t> an simul </a:t>
            </a:r>
            <a:r>
              <a:rPr lang="en-US" err="1"/>
              <a:t>nonumy</a:t>
            </a:r>
            <a:r>
              <a:rPr lang="en-US"/>
              <a:t> </a:t>
            </a:r>
            <a:r>
              <a:rPr lang="en-US" err="1"/>
              <a:t>accusam</a:t>
            </a:r>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endParaRPr lang="en-US"/>
          </a:p>
          <a:p>
            <a:pPr lvl="0"/>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750276" y="904876"/>
            <a:ext cx="7385539" cy="839518"/>
          </a:xfrm>
        </p:spPr>
        <p:txBody>
          <a:bodyPr>
            <a:noAutofit/>
          </a:bodyPr>
          <a:lstStyle>
            <a:lvl1pPr marL="0" indent="0">
              <a:buNone/>
              <a:defRPr sz="1400" b="0" i="1" baseline="0">
                <a:solidFill>
                  <a:srgbClr val="0397D6"/>
                </a:solidFill>
              </a:defRPr>
            </a:lvl1pPr>
          </a:lstStyle>
          <a:p>
            <a:pPr lvl="0"/>
            <a:endParaRPr lang="en-US"/>
          </a:p>
        </p:txBody>
      </p:sp>
      <p:sp>
        <p:nvSpPr>
          <p:cNvPr id="7" name="Title 1">
            <a:extLst>
              <a:ext uri="{FF2B5EF4-FFF2-40B4-BE49-F238E27FC236}">
                <a16:creationId xmlns:a16="http://schemas.microsoft.com/office/drawing/2014/main" id="{D8EC7072-080F-04B9-56E3-8B61A1D47D7A}"/>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8" name="Straight Connector 7">
            <a:extLst>
              <a:ext uri="{FF2B5EF4-FFF2-40B4-BE49-F238E27FC236}">
                <a16:creationId xmlns:a16="http://schemas.microsoft.com/office/drawing/2014/main" id="{F2666C36-7BE6-D54F-9892-178D6FBF1DD6}"/>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5288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PS">
    <p:bg>
      <p:bgPr>
        <a:gradFill>
          <a:gsLst>
            <a:gs pos="0">
              <a:schemeClr val="accent5">
                <a:lumMod val="0"/>
                <a:lumOff val="100000"/>
              </a:schemeClr>
            </a:gs>
            <a:gs pos="79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1045698" y="1744394"/>
            <a:ext cx="7090117" cy="2930019"/>
          </a:xfrm>
        </p:spPr>
        <p:txBody>
          <a:bodyPr>
            <a:noAutofit/>
          </a:bodyPr>
          <a:lstStyle>
            <a:lvl1pPr marL="137160" marR="0" indent="-137160" algn="l" defTabSz="685800" rtl="0" eaLnBrk="1" fontAlgn="auto" latinLnBrk="0" hangingPunct="1">
              <a:lnSpc>
                <a:spcPct val="100000"/>
              </a:lnSpc>
              <a:spcBef>
                <a:spcPts val="750"/>
              </a:spcBef>
              <a:spcAft>
                <a:spcPts val="200"/>
              </a:spcAft>
              <a:buClr>
                <a:srgbClr val="0397D6"/>
              </a:buClr>
              <a:buSzPct val="100000"/>
              <a:buFont typeface="Arial" panose="020B0604020202020204" pitchFamily="34" charset="0"/>
              <a:buChar char="•"/>
              <a:tabLst/>
              <a:defRPr sz="1400"/>
            </a:lvl1pPr>
          </a:lstStyle>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r>
              <a:rPr lang="en-US" err="1"/>
              <a:t>Vix</a:t>
            </a:r>
            <a:r>
              <a:rPr lang="en-US"/>
              <a:t> an simul </a:t>
            </a:r>
            <a:r>
              <a:rPr lang="en-US" err="1"/>
              <a:t>nonumy</a:t>
            </a:r>
            <a:r>
              <a:rPr lang="en-US"/>
              <a:t> </a:t>
            </a:r>
            <a:r>
              <a:rPr lang="en-US" err="1"/>
              <a:t>accusam</a:t>
            </a:r>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r>
              <a:rPr lang="en-US" err="1"/>
              <a:t>Vix</a:t>
            </a:r>
            <a:r>
              <a:rPr lang="en-US"/>
              <a:t> an simul </a:t>
            </a:r>
            <a:r>
              <a:rPr lang="en-US" err="1"/>
              <a:t>nonumy</a:t>
            </a:r>
            <a:r>
              <a:rPr lang="en-US"/>
              <a:t> </a:t>
            </a:r>
            <a:r>
              <a:rPr lang="en-US" err="1"/>
              <a:t>accusam</a:t>
            </a:r>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marL="137160" marR="0" lvl="0" indent="-137160" algn="l" defTabSz="685800" rtl="0" eaLnBrk="1" fontAlgn="auto" latinLnBrk="0" hangingPunct="1">
              <a:lnSpc>
                <a:spcPct val="100000"/>
              </a:lnSpc>
              <a:spcBef>
                <a:spcPts val="750"/>
              </a:spcBef>
              <a:spcAft>
                <a:spcPts val="200"/>
              </a:spcAft>
              <a:buClr>
                <a:srgbClr val="0397D6"/>
              </a:buClr>
              <a:buSzPct val="100000"/>
              <a:buFont typeface="Arial" panose="020B0604020202020204" pitchFamily="34" charset="0"/>
              <a:buChar char="•"/>
              <a:tabLst/>
              <a:defRPr/>
            </a:pPr>
            <a:r>
              <a:rPr lang="en-US" err="1"/>
              <a:t>Vix</a:t>
            </a:r>
            <a:r>
              <a:rPr lang="en-US"/>
              <a:t> an simul </a:t>
            </a:r>
            <a:r>
              <a:rPr lang="en-US" err="1"/>
              <a:t>nonumy</a:t>
            </a:r>
            <a:r>
              <a:rPr lang="en-US"/>
              <a:t> </a:t>
            </a:r>
            <a:r>
              <a:rPr lang="en-US" err="1"/>
              <a:t>accusam</a:t>
            </a:r>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endParaRPr lang="en-US"/>
          </a:p>
          <a:p>
            <a:pPr lvl="0"/>
            <a:endParaRPr lang="en-US"/>
          </a:p>
          <a:p>
            <a:pPr lvl="0"/>
            <a:endParaRPr lang="en-US"/>
          </a:p>
          <a:p>
            <a:pPr lvl="0"/>
            <a:endParaRPr lang="en-US"/>
          </a:p>
          <a:p>
            <a:pPr lvl="0"/>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p:nvPr>
        </p:nvSpPr>
        <p:spPr>
          <a:xfrm>
            <a:off x="750276" y="904876"/>
            <a:ext cx="7385539" cy="839518"/>
          </a:xfrm>
        </p:spPr>
        <p:txBody>
          <a:bodyPr>
            <a:noAutofit/>
          </a:bodyPr>
          <a:lstStyle>
            <a:lvl1pPr marL="0" indent="0">
              <a:buNone/>
              <a:defRPr sz="1400" b="0" i="1" baseline="0">
                <a:solidFill>
                  <a:srgbClr val="0397D6"/>
                </a:solidFill>
              </a:defRPr>
            </a:lvl1pPr>
          </a:lstStyle>
          <a:p>
            <a:pPr lvl="0"/>
            <a:endParaRPr lang="en-US"/>
          </a:p>
        </p:txBody>
      </p:sp>
      <p:sp>
        <p:nvSpPr>
          <p:cNvPr id="7" name="Title 1">
            <a:extLst>
              <a:ext uri="{FF2B5EF4-FFF2-40B4-BE49-F238E27FC236}">
                <a16:creationId xmlns:a16="http://schemas.microsoft.com/office/drawing/2014/main" id="{1C08C6D5-41AD-05B3-1692-8354ADB075D0}"/>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8" name="Straight Connector 7">
            <a:extLst>
              <a:ext uri="{FF2B5EF4-FFF2-40B4-BE49-F238E27FC236}">
                <a16:creationId xmlns:a16="http://schemas.microsoft.com/office/drawing/2014/main" id="{4A34BE58-8DAF-13C9-BF0E-0798EE2E5C9C}"/>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2902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photo-text on bottom">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9161" y="4081345"/>
            <a:ext cx="5475250" cy="650865"/>
          </a:xfrm>
        </p:spPr>
        <p:txBody>
          <a:bodyPr>
            <a:noAutofit/>
          </a:bodyPr>
          <a:lstStyle>
            <a:lvl1pPr marL="0" indent="0" algn="ctr">
              <a:buNone/>
              <a:defRPr sz="18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Picture Placeholder 4">
            <a:extLst>
              <a:ext uri="{FF2B5EF4-FFF2-40B4-BE49-F238E27FC236}">
                <a16:creationId xmlns:a16="http://schemas.microsoft.com/office/drawing/2014/main" id="{CCEFC604-40AC-6745-83EC-DBB9CD58F8AC}"/>
              </a:ext>
            </a:extLst>
          </p:cNvPr>
          <p:cNvSpPr>
            <a:spLocks noGrp="1"/>
          </p:cNvSpPr>
          <p:nvPr>
            <p:ph type="pic" sz="quarter" idx="13"/>
          </p:nvPr>
        </p:nvSpPr>
        <p:spPr>
          <a:xfrm>
            <a:off x="0" y="0"/>
            <a:ext cx="9144000" cy="3868738"/>
          </a:xfrm>
        </p:spPr>
        <p:txBody>
          <a:bodyPr/>
          <a:lstStyle/>
          <a:p>
            <a:r>
              <a:rPr lang="en-US"/>
              <a:t>Click icon to add picture</a:t>
            </a:r>
          </a:p>
        </p:txBody>
      </p:sp>
      <p:sp>
        <p:nvSpPr>
          <p:cNvPr id="8" name="Text Placeholder 7">
            <a:extLst>
              <a:ext uri="{FF2B5EF4-FFF2-40B4-BE49-F238E27FC236}">
                <a16:creationId xmlns:a16="http://schemas.microsoft.com/office/drawing/2014/main" id="{B01767B5-2505-3B46-879C-429EA4D0E1AE}"/>
              </a:ext>
            </a:extLst>
          </p:cNvPr>
          <p:cNvSpPr>
            <a:spLocks noGrp="1"/>
          </p:cNvSpPr>
          <p:nvPr>
            <p:ph type="body" sz="quarter" idx="14" hasCustomPrompt="1"/>
          </p:nvPr>
        </p:nvSpPr>
        <p:spPr>
          <a:xfrm>
            <a:off x="188913" y="4929188"/>
            <a:ext cx="1695450" cy="155575"/>
          </a:xfrm>
        </p:spPr>
        <p:txBody>
          <a:bodyPr>
            <a:no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solidFill>
                  <a:schemeClr val="bg1">
                    <a:lumMod val="75000"/>
                  </a:schemeClr>
                </a:solidFill>
                <a:latin typeface="Arial" panose="020B0604020202020204" pitchFamily="34" charset="0"/>
              </a:rPr>
              <a:t>Photo | UN Women/Photographer name</a:t>
            </a:r>
            <a:endParaRPr lang="en-US"/>
          </a:p>
        </p:txBody>
      </p:sp>
    </p:spTree>
    <p:extLst>
      <p:ext uri="{BB962C8B-B14F-4D97-AF65-F5344CB8AC3E}">
        <p14:creationId xmlns:p14="http://schemas.microsoft.com/office/powerpoint/2010/main" val="199420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C2034D-A07D-742D-456D-C1A4B9D37CDF}"/>
              </a:ext>
            </a:extLst>
          </p:cNvPr>
          <p:cNvSpPr>
            <a:spLocks noGrp="1"/>
          </p:cNvSpPr>
          <p:nvPr>
            <p:ph type="sldNum" sz="quarter" idx="10"/>
          </p:nvPr>
        </p:nvSpPr>
        <p:spPr/>
        <p:txBody>
          <a:bodyPr/>
          <a:lstStyle/>
          <a:p>
            <a:fld id="{9042216E-FA35-D94B-A568-9E46598F5723}" type="slidenum">
              <a:rPr lang="en-US" smtClean="0"/>
              <a:t>‹#›</a:t>
            </a:fld>
            <a:endParaRPr lang="en-US"/>
          </a:p>
        </p:txBody>
      </p:sp>
      <p:sp>
        <p:nvSpPr>
          <p:cNvPr id="4" name="Title 1">
            <a:extLst>
              <a:ext uri="{FF2B5EF4-FFF2-40B4-BE49-F238E27FC236}">
                <a16:creationId xmlns:a16="http://schemas.microsoft.com/office/drawing/2014/main" id="{FD6DFEC2-7668-96FD-C5C3-E715B626596E}"/>
              </a:ext>
            </a:extLst>
          </p:cNvPr>
          <p:cNvSpPr>
            <a:spLocks noGrp="1"/>
          </p:cNvSpPr>
          <p:nvPr>
            <p:ph type="title" hasCustomPrompt="1"/>
          </p:nvPr>
        </p:nvSpPr>
        <p:spPr>
          <a:xfrm>
            <a:off x="630457" y="203200"/>
            <a:ext cx="7329833" cy="701676"/>
          </a:xfrm>
        </p:spPr>
        <p:txBody>
          <a:bodyPr>
            <a:noAutofit/>
          </a:bodyPr>
          <a:lstStyle>
            <a:lvl1pPr>
              <a:defRPr cap="all" baseline="0"/>
            </a:lvl1pPr>
          </a:lstStyle>
          <a:p>
            <a:r>
              <a:rPr lang="en-US"/>
              <a:t>Text slide</a:t>
            </a:r>
          </a:p>
        </p:txBody>
      </p:sp>
      <p:cxnSp>
        <p:nvCxnSpPr>
          <p:cNvPr id="5" name="Straight Connector 4">
            <a:extLst>
              <a:ext uri="{FF2B5EF4-FFF2-40B4-BE49-F238E27FC236}">
                <a16:creationId xmlns:a16="http://schemas.microsoft.com/office/drawing/2014/main" id="{5C3104B8-E73A-AEB3-1CE9-8808AF138A36}"/>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5445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s with photo">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43754" y="1419875"/>
            <a:ext cx="3736758" cy="2033263"/>
          </a:xfrm>
        </p:spPr>
        <p:txBody>
          <a:bodyPr/>
          <a:lstStyle>
            <a:lvl1pPr marL="0" indent="0">
              <a:lnSpc>
                <a:spcPct val="120000"/>
              </a:lnSpc>
              <a:spcBef>
                <a:spcPts val="750"/>
              </a:spcBef>
              <a:buNone/>
              <a:defRPr sz="1800" baseline="0"/>
            </a:lvl1pPr>
          </a:lstStyle>
          <a:p>
            <a:pPr lvl="0"/>
            <a:r>
              <a:rPr lang="en-US"/>
              <a:t>Click to add a quote.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6" name="Picture Placeholder 5">
            <a:extLst>
              <a:ext uri="{FF2B5EF4-FFF2-40B4-BE49-F238E27FC236}">
                <a16:creationId xmlns:a16="http://schemas.microsoft.com/office/drawing/2014/main" id="{2371B51B-AC04-3F4D-A2A6-78C6FB813997}"/>
              </a:ext>
            </a:extLst>
          </p:cNvPr>
          <p:cNvSpPr>
            <a:spLocks noGrp="1"/>
          </p:cNvSpPr>
          <p:nvPr>
            <p:ph type="pic" sz="quarter" idx="13" hasCustomPrompt="1"/>
          </p:nvPr>
        </p:nvSpPr>
        <p:spPr>
          <a:xfrm>
            <a:off x="0" y="0"/>
            <a:ext cx="4572000" cy="5148263"/>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r>
              <a:rPr lang="en-US"/>
              <a:t>Click icon to add a photo</a:t>
            </a:r>
          </a:p>
        </p:txBody>
      </p:sp>
      <p:pic>
        <p:nvPicPr>
          <p:cNvPr id="15" name="Picture 14" descr="A picture containing clock, meter&#10;&#10;Description automatically generated">
            <a:extLst>
              <a:ext uri="{FF2B5EF4-FFF2-40B4-BE49-F238E27FC236}">
                <a16:creationId xmlns:a16="http://schemas.microsoft.com/office/drawing/2014/main" id="{309811E0-9C9A-7841-B5E1-79C652C904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77271" y="759730"/>
            <a:ext cx="457200" cy="457200"/>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8F7BC69F-CA4C-6D49-8F60-96EC63A33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7271" y="3524034"/>
            <a:ext cx="457200" cy="457200"/>
          </a:xfrm>
          <a:prstGeom prst="rect">
            <a:avLst/>
          </a:prstGeom>
        </p:spPr>
      </p:pic>
      <p:sp>
        <p:nvSpPr>
          <p:cNvPr id="19" name="Text Placeholder 18">
            <a:extLst>
              <a:ext uri="{FF2B5EF4-FFF2-40B4-BE49-F238E27FC236}">
                <a16:creationId xmlns:a16="http://schemas.microsoft.com/office/drawing/2014/main" id="{25DBECF5-338E-BD46-8710-649705B281C0}"/>
              </a:ext>
            </a:extLst>
          </p:cNvPr>
          <p:cNvSpPr>
            <a:spLocks noGrp="1"/>
          </p:cNvSpPr>
          <p:nvPr>
            <p:ph type="body" sz="quarter" idx="14" hasCustomPrompt="1"/>
          </p:nvPr>
        </p:nvSpPr>
        <p:spPr>
          <a:xfrm>
            <a:off x="5043754" y="4076112"/>
            <a:ext cx="2933059" cy="624842"/>
          </a:xfrm>
        </p:spPr>
        <p:txBody>
          <a:bodyPr>
            <a:noAutofit/>
          </a:bodyPr>
          <a:lstStyle>
            <a:lvl1pPr marL="0" indent="0">
              <a:lnSpc>
                <a:spcPct val="100000"/>
              </a:lnSpc>
              <a:spcBef>
                <a:spcPts val="150"/>
              </a:spcBef>
              <a:buNone/>
              <a:defRPr sz="1500" b="1" i="0" baseline="0">
                <a:solidFill>
                  <a:srgbClr val="0397D6"/>
                </a:solidFill>
              </a:defRPr>
            </a:lvl1pPr>
          </a:lstStyle>
          <a:p>
            <a:pPr lvl="0"/>
            <a:r>
              <a:rPr lang="en-US"/>
              <a:t>Name</a:t>
            </a:r>
          </a:p>
          <a:p>
            <a:pPr lvl="0"/>
            <a:r>
              <a:rPr lang="en-US"/>
              <a:t>Title</a:t>
            </a:r>
          </a:p>
          <a:p>
            <a:pPr lvl="0"/>
            <a:endParaRPr lang="en-US"/>
          </a:p>
          <a:p>
            <a:pPr lvl="0"/>
            <a:endParaRPr lang="en-US"/>
          </a:p>
        </p:txBody>
      </p:sp>
      <p:sp>
        <p:nvSpPr>
          <p:cNvPr id="9" name="Text Placeholder 18">
            <a:extLst>
              <a:ext uri="{FF2B5EF4-FFF2-40B4-BE49-F238E27FC236}">
                <a16:creationId xmlns:a16="http://schemas.microsoft.com/office/drawing/2014/main" id="{258F7B9C-1602-764F-B6D9-78608B4EC745}"/>
              </a:ext>
            </a:extLst>
          </p:cNvPr>
          <p:cNvSpPr>
            <a:spLocks noGrp="1"/>
          </p:cNvSpPr>
          <p:nvPr>
            <p:ph type="body" sz="quarter" idx="16" hasCustomPrompt="1"/>
          </p:nvPr>
        </p:nvSpPr>
        <p:spPr>
          <a:xfrm>
            <a:off x="5043754"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a:t>Photo | UN Women/Photographer name</a:t>
            </a:r>
          </a:p>
        </p:txBody>
      </p:sp>
    </p:spTree>
    <p:extLst>
      <p:ext uri="{BB962C8B-B14F-4D97-AF65-F5344CB8AC3E}">
        <p14:creationId xmlns:p14="http://schemas.microsoft.com/office/powerpoint/2010/main" val="1499261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without photo">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703621" y="1419875"/>
            <a:ext cx="3736758" cy="2033263"/>
          </a:xfrm>
        </p:spPr>
        <p:txBody>
          <a:bodyPr/>
          <a:lstStyle>
            <a:lvl1pPr marL="0" indent="0" algn="ctr">
              <a:lnSpc>
                <a:spcPct val="120000"/>
              </a:lnSpc>
              <a:spcBef>
                <a:spcPts val="750"/>
              </a:spcBef>
              <a:buNone/>
              <a:defRPr sz="1800" baseline="0"/>
            </a:lvl1pPr>
          </a:lstStyle>
          <a:p>
            <a:pPr lvl="0"/>
            <a:r>
              <a:rPr lang="en-US"/>
              <a:t>Click to add a quote.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pic>
        <p:nvPicPr>
          <p:cNvPr id="15" name="Picture 14" descr="A picture containing clock, meter&#10;&#10;Description automatically generated">
            <a:extLst>
              <a:ext uri="{FF2B5EF4-FFF2-40B4-BE49-F238E27FC236}">
                <a16:creationId xmlns:a16="http://schemas.microsoft.com/office/drawing/2014/main" id="{309811E0-9C9A-7841-B5E1-79C652C904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75145" y="759730"/>
            <a:ext cx="457200" cy="457200"/>
          </a:xfrm>
          <a:prstGeom prst="rect">
            <a:avLst/>
          </a:prstGeom>
        </p:spPr>
      </p:pic>
      <p:pic>
        <p:nvPicPr>
          <p:cNvPr id="17" name="Picture 16" descr="A picture containing clock&#10;&#10;Description automatically generated">
            <a:extLst>
              <a:ext uri="{FF2B5EF4-FFF2-40B4-BE49-F238E27FC236}">
                <a16:creationId xmlns:a16="http://schemas.microsoft.com/office/drawing/2014/main" id="{8F7BC69F-CA4C-6D49-8F60-96EC63A33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5145" y="3524034"/>
            <a:ext cx="457200" cy="457200"/>
          </a:xfrm>
          <a:prstGeom prst="rect">
            <a:avLst/>
          </a:prstGeom>
        </p:spPr>
      </p:pic>
      <p:sp>
        <p:nvSpPr>
          <p:cNvPr id="19" name="Text Placeholder 18">
            <a:extLst>
              <a:ext uri="{FF2B5EF4-FFF2-40B4-BE49-F238E27FC236}">
                <a16:creationId xmlns:a16="http://schemas.microsoft.com/office/drawing/2014/main" id="{25DBECF5-338E-BD46-8710-649705B281C0}"/>
              </a:ext>
            </a:extLst>
          </p:cNvPr>
          <p:cNvSpPr>
            <a:spLocks noGrp="1"/>
          </p:cNvSpPr>
          <p:nvPr>
            <p:ph type="body" sz="quarter" idx="14" hasCustomPrompt="1"/>
          </p:nvPr>
        </p:nvSpPr>
        <p:spPr>
          <a:xfrm>
            <a:off x="2703622" y="4076112"/>
            <a:ext cx="3736757" cy="624842"/>
          </a:xfrm>
        </p:spPr>
        <p:txBody>
          <a:bodyPr>
            <a:noAutofit/>
          </a:bodyPr>
          <a:lstStyle>
            <a:lvl1pPr marL="0" indent="0" algn="ctr">
              <a:lnSpc>
                <a:spcPct val="100000"/>
              </a:lnSpc>
              <a:spcBef>
                <a:spcPts val="150"/>
              </a:spcBef>
              <a:buNone/>
              <a:defRPr sz="1500" b="1" i="0" baseline="0">
                <a:solidFill>
                  <a:srgbClr val="0397D6"/>
                </a:solidFill>
              </a:defRPr>
            </a:lvl1pPr>
          </a:lstStyle>
          <a:p>
            <a:pPr lvl="0"/>
            <a:r>
              <a:rPr lang="en-US"/>
              <a:t>Name</a:t>
            </a:r>
          </a:p>
          <a:p>
            <a:pPr lvl="0"/>
            <a:r>
              <a:rPr lang="en-US"/>
              <a:t>Title</a:t>
            </a:r>
          </a:p>
          <a:p>
            <a:pPr lvl="0"/>
            <a:endParaRPr lang="en-US"/>
          </a:p>
          <a:p>
            <a:pPr lvl="0"/>
            <a:endParaRPr lang="en-US"/>
          </a:p>
        </p:txBody>
      </p:sp>
    </p:spTree>
    <p:extLst>
      <p:ext uri="{BB962C8B-B14F-4D97-AF65-F5344CB8AC3E}">
        <p14:creationId xmlns:p14="http://schemas.microsoft.com/office/powerpoint/2010/main" val="4030014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hotos with name and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1194620" y="3886199"/>
            <a:ext cx="1732129" cy="176982"/>
          </a:xfrm>
        </p:spPr>
        <p:txBody>
          <a:bodyPr lIns="0" tIns="0" rIns="0" bIns="0">
            <a:normAutofit/>
          </a:bodyPr>
          <a:lstStyle>
            <a:lvl1pPr marL="0" indent="0">
              <a:buNone/>
              <a:defRPr sz="1100" b="1" baseline="0"/>
            </a:lvl1pPr>
          </a:lstStyle>
          <a:p>
            <a:pPr lvl="0"/>
            <a:r>
              <a:rPr lang="en-US"/>
              <a:t>Company</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194619" y="3215702"/>
            <a:ext cx="1630773" cy="395632"/>
          </a:xfrm>
        </p:spPr>
        <p:txBody>
          <a:bodyPr lIns="0" tIns="0" rIns="0" bIns="0">
            <a:noAutofit/>
          </a:bodyPr>
          <a:lstStyle>
            <a:lvl1pPr marL="0" indent="0" algn="l">
              <a:buNone/>
              <a:defRPr sz="1400" b="1" i="0" baseline="0">
                <a:solidFill>
                  <a:srgbClr val="0397D6"/>
                </a:solidFill>
              </a:defRPr>
            </a:lvl1pPr>
          </a:lstStyle>
          <a:p>
            <a:pPr lvl="0"/>
            <a:endParaRPr lang="en-US"/>
          </a:p>
        </p:txBody>
      </p:sp>
      <p:sp>
        <p:nvSpPr>
          <p:cNvPr id="26" name="Picture Placeholder 25">
            <a:extLst>
              <a:ext uri="{FF2B5EF4-FFF2-40B4-BE49-F238E27FC236}">
                <a16:creationId xmlns:a16="http://schemas.microsoft.com/office/drawing/2014/main" id="{CFB22B7A-AEC2-A341-9040-F0A55E05F7AC}"/>
              </a:ext>
            </a:extLst>
          </p:cNvPr>
          <p:cNvSpPr>
            <a:spLocks noGrp="1"/>
          </p:cNvSpPr>
          <p:nvPr>
            <p:ph type="pic" sz="quarter" idx="19" hasCustomPrompt="1"/>
          </p:nvPr>
        </p:nvSpPr>
        <p:spPr>
          <a:xfrm>
            <a:off x="1043085" y="1121065"/>
            <a:ext cx="1947672" cy="1947672"/>
          </a:xfrm>
          <a:effectLst>
            <a:softEdge rad="0"/>
          </a:effectLst>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9" name="Text Placeholder 4">
            <a:extLst>
              <a:ext uri="{FF2B5EF4-FFF2-40B4-BE49-F238E27FC236}">
                <a16:creationId xmlns:a16="http://schemas.microsoft.com/office/drawing/2014/main" id="{1E07071C-F6A3-934E-8AF0-61AEB65ED713}"/>
              </a:ext>
            </a:extLst>
          </p:cNvPr>
          <p:cNvSpPr>
            <a:spLocks noGrp="1"/>
          </p:cNvSpPr>
          <p:nvPr>
            <p:ph type="body" sz="quarter" idx="22" hasCustomPrompt="1"/>
          </p:nvPr>
        </p:nvSpPr>
        <p:spPr>
          <a:xfrm>
            <a:off x="1194620" y="4063181"/>
            <a:ext cx="1732129" cy="389350"/>
          </a:xfrm>
        </p:spPr>
        <p:txBody>
          <a:bodyPr lIns="0" tIns="0" rIns="0" bIns="0">
            <a:noAutofit/>
          </a:bodyPr>
          <a:lstStyle>
            <a:lvl1pPr marL="0" indent="0">
              <a:buNone/>
              <a:defRPr sz="1100" b="0" baseline="0"/>
            </a:lvl1pPr>
          </a:lstStyle>
          <a:p>
            <a:pPr lvl="0"/>
            <a:r>
              <a:rPr lang="en-US"/>
              <a:t>Title</a:t>
            </a:r>
          </a:p>
        </p:txBody>
      </p:sp>
      <p:sp>
        <p:nvSpPr>
          <p:cNvPr id="20" name="Text Placeholder 4">
            <a:extLst>
              <a:ext uri="{FF2B5EF4-FFF2-40B4-BE49-F238E27FC236}">
                <a16:creationId xmlns:a16="http://schemas.microsoft.com/office/drawing/2014/main" id="{490BD900-24D6-434A-BD72-D80290463D8B}"/>
              </a:ext>
            </a:extLst>
          </p:cNvPr>
          <p:cNvSpPr>
            <a:spLocks noGrp="1"/>
          </p:cNvSpPr>
          <p:nvPr>
            <p:ph type="body" sz="quarter" idx="23" hasCustomPrompt="1"/>
          </p:nvPr>
        </p:nvSpPr>
        <p:spPr>
          <a:xfrm>
            <a:off x="3835810" y="3886199"/>
            <a:ext cx="1732129" cy="176982"/>
          </a:xfrm>
        </p:spPr>
        <p:txBody>
          <a:bodyPr lIns="0" tIns="0" rIns="0" bIns="0">
            <a:normAutofit/>
          </a:bodyPr>
          <a:lstStyle>
            <a:lvl1pPr marL="0" indent="0">
              <a:buNone/>
              <a:defRPr sz="1100" b="1" baseline="0"/>
            </a:lvl1pPr>
          </a:lstStyle>
          <a:p>
            <a:pPr lvl="0"/>
            <a:r>
              <a:rPr lang="en-US"/>
              <a:t>Company</a:t>
            </a:r>
          </a:p>
        </p:txBody>
      </p:sp>
      <p:sp>
        <p:nvSpPr>
          <p:cNvPr id="21" name="Text Placeholder 7">
            <a:extLst>
              <a:ext uri="{FF2B5EF4-FFF2-40B4-BE49-F238E27FC236}">
                <a16:creationId xmlns:a16="http://schemas.microsoft.com/office/drawing/2014/main" id="{12F1D8B9-E580-4A4C-9D41-11E1C8DD8F24}"/>
              </a:ext>
            </a:extLst>
          </p:cNvPr>
          <p:cNvSpPr>
            <a:spLocks noGrp="1"/>
          </p:cNvSpPr>
          <p:nvPr>
            <p:ph type="body" sz="quarter" idx="24"/>
          </p:nvPr>
        </p:nvSpPr>
        <p:spPr>
          <a:xfrm>
            <a:off x="3864077" y="3207201"/>
            <a:ext cx="805527" cy="404133"/>
          </a:xfrm>
        </p:spPr>
        <p:txBody>
          <a:bodyPr lIns="0" tIns="0" rIns="0" bIns="0">
            <a:noAutofit/>
          </a:bodyPr>
          <a:lstStyle>
            <a:lvl1pPr marL="0" indent="0" algn="l">
              <a:buNone/>
              <a:defRPr sz="1400" b="1" i="0" baseline="0">
                <a:solidFill>
                  <a:srgbClr val="0397D6"/>
                </a:solidFill>
              </a:defRPr>
            </a:lvl1pPr>
          </a:lstStyle>
          <a:p>
            <a:pPr lvl="0"/>
            <a:endParaRPr lang="en-US"/>
          </a:p>
        </p:txBody>
      </p:sp>
      <p:sp>
        <p:nvSpPr>
          <p:cNvPr id="22" name="Picture Placeholder 25">
            <a:extLst>
              <a:ext uri="{FF2B5EF4-FFF2-40B4-BE49-F238E27FC236}">
                <a16:creationId xmlns:a16="http://schemas.microsoft.com/office/drawing/2014/main" id="{B09C1DE9-02EC-314E-9BAC-9254BEE25D88}"/>
              </a:ext>
            </a:extLst>
          </p:cNvPr>
          <p:cNvSpPr>
            <a:spLocks noGrp="1"/>
          </p:cNvSpPr>
          <p:nvPr>
            <p:ph type="pic" sz="quarter" idx="25" hasCustomPrompt="1"/>
          </p:nvPr>
        </p:nvSpPr>
        <p:spPr>
          <a:xfrm>
            <a:off x="3684275" y="1121066"/>
            <a:ext cx="1947672" cy="195174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3" name="Text Placeholder 4">
            <a:extLst>
              <a:ext uri="{FF2B5EF4-FFF2-40B4-BE49-F238E27FC236}">
                <a16:creationId xmlns:a16="http://schemas.microsoft.com/office/drawing/2014/main" id="{2D31BB7C-0C47-C34A-8904-8E2FAF6BE6C2}"/>
              </a:ext>
            </a:extLst>
          </p:cNvPr>
          <p:cNvSpPr>
            <a:spLocks noGrp="1"/>
          </p:cNvSpPr>
          <p:nvPr>
            <p:ph type="body" sz="quarter" idx="26" hasCustomPrompt="1"/>
          </p:nvPr>
        </p:nvSpPr>
        <p:spPr>
          <a:xfrm>
            <a:off x="3835810" y="4063181"/>
            <a:ext cx="1732129" cy="389350"/>
          </a:xfrm>
        </p:spPr>
        <p:txBody>
          <a:bodyPr lIns="0" tIns="0" rIns="0" bIns="0">
            <a:normAutofit/>
          </a:bodyPr>
          <a:lstStyle>
            <a:lvl1pPr marL="0" indent="0">
              <a:buNone/>
              <a:defRPr sz="1100" b="0" baseline="0"/>
            </a:lvl1pPr>
          </a:lstStyle>
          <a:p>
            <a:pPr lvl="0"/>
            <a:r>
              <a:rPr lang="en-US"/>
              <a:t>Title</a:t>
            </a:r>
          </a:p>
        </p:txBody>
      </p:sp>
      <p:sp>
        <p:nvSpPr>
          <p:cNvPr id="25" name="Text Placeholder 4">
            <a:extLst>
              <a:ext uri="{FF2B5EF4-FFF2-40B4-BE49-F238E27FC236}">
                <a16:creationId xmlns:a16="http://schemas.microsoft.com/office/drawing/2014/main" id="{0C133EFD-E486-CA4A-87AD-E098107B4222}"/>
              </a:ext>
            </a:extLst>
          </p:cNvPr>
          <p:cNvSpPr>
            <a:spLocks noGrp="1"/>
          </p:cNvSpPr>
          <p:nvPr>
            <p:ph type="body" sz="quarter" idx="27" hasCustomPrompt="1"/>
          </p:nvPr>
        </p:nvSpPr>
        <p:spPr>
          <a:xfrm>
            <a:off x="6533535" y="3886199"/>
            <a:ext cx="1675595" cy="176982"/>
          </a:xfrm>
        </p:spPr>
        <p:txBody>
          <a:bodyPr lIns="0" tIns="0" rIns="0" bIns="0">
            <a:normAutofit/>
          </a:bodyPr>
          <a:lstStyle>
            <a:lvl1pPr marL="0" indent="0">
              <a:buNone/>
              <a:defRPr sz="1100" b="1" baseline="0"/>
            </a:lvl1pPr>
          </a:lstStyle>
          <a:p>
            <a:pPr lvl="0"/>
            <a:r>
              <a:rPr lang="en-US"/>
              <a:t>Company</a:t>
            </a:r>
          </a:p>
        </p:txBody>
      </p:sp>
      <p:sp>
        <p:nvSpPr>
          <p:cNvPr id="27" name="Text Placeholder 7">
            <a:extLst>
              <a:ext uri="{FF2B5EF4-FFF2-40B4-BE49-F238E27FC236}">
                <a16:creationId xmlns:a16="http://schemas.microsoft.com/office/drawing/2014/main" id="{EFA93F58-175D-1F4B-8769-CEEA04FF939A}"/>
              </a:ext>
            </a:extLst>
          </p:cNvPr>
          <p:cNvSpPr>
            <a:spLocks noGrp="1"/>
          </p:cNvSpPr>
          <p:nvPr>
            <p:ph type="body" sz="quarter" idx="28"/>
          </p:nvPr>
        </p:nvSpPr>
        <p:spPr>
          <a:xfrm>
            <a:off x="6533535" y="3207201"/>
            <a:ext cx="805527" cy="350237"/>
          </a:xfrm>
        </p:spPr>
        <p:txBody>
          <a:bodyPr lIns="0" tIns="0" rIns="0" bIns="0">
            <a:noAutofit/>
          </a:bodyPr>
          <a:lstStyle>
            <a:lvl1pPr marL="0" indent="0" algn="l">
              <a:buNone/>
              <a:defRPr sz="1400" b="1" i="0" baseline="0">
                <a:solidFill>
                  <a:srgbClr val="0397D6"/>
                </a:solidFill>
              </a:defRPr>
            </a:lvl1pPr>
          </a:lstStyle>
          <a:p>
            <a:pPr lvl="0"/>
            <a:endParaRPr lang="en-US"/>
          </a:p>
        </p:txBody>
      </p:sp>
      <p:sp>
        <p:nvSpPr>
          <p:cNvPr id="28" name="Picture Placeholder 25">
            <a:extLst>
              <a:ext uri="{FF2B5EF4-FFF2-40B4-BE49-F238E27FC236}">
                <a16:creationId xmlns:a16="http://schemas.microsoft.com/office/drawing/2014/main" id="{A4A2BB6A-733D-8041-A8EC-B8ABB2C0566B}"/>
              </a:ext>
            </a:extLst>
          </p:cNvPr>
          <p:cNvSpPr>
            <a:spLocks noGrp="1"/>
          </p:cNvSpPr>
          <p:nvPr>
            <p:ph type="pic" sz="quarter" idx="29" hasCustomPrompt="1"/>
          </p:nvPr>
        </p:nvSpPr>
        <p:spPr>
          <a:xfrm>
            <a:off x="6325466" y="1121065"/>
            <a:ext cx="1947672" cy="1951743"/>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1" name="Text Placeholder 4">
            <a:extLst>
              <a:ext uri="{FF2B5EF4-FFF2-40B4-BE49-F238E27FC236}">
                <a16:creationId xmlns:a16="http://schemas.microsoft.com/office/drawing/2014/main" id="{402497F2-30C6-BF45-9CAE-7C816D7772E7}"/>
              </a:ext>
            </a:extLst>
          </p:cNvPr>
          <p:cNvSpPr>
            <a:spLocks noGrp="1"/>
          </p:cNvSpPr>
          <p:nvPr>
            <p:ph type="body" sz="quarter" idx="30" hasCustomPrompt="1"/>
          </p:nvPr>
        </p:nvSpPr>
        <p:spPr>
          <a:xfrm>
            <a:off x="6533535" y="4063181"/>
            <a:ext cx="1675595" cy="389350"/>
          </a:xfrm>
        </p:spPr>
        <p:txBody>
          <a:bodyPr lIns="0" tIns="0" rIns="0" bIns="0">
            <a:normAutofit/>
          </a:bodyPr>
          <a:lstStyle>
            <a:lvl1pPr marL="0" indent="0">
              <a:buNone/>
              <a:defRPr sz="1100" b="0" baseline="0"/>
            </a:lvl1pPr>
          </a:lstStyle>
          <a:p>
            <a:pPr lvl="0"/>
            <a:r>
              <a:rPr lang="en-US"/>
              <a:t>Title</a:t>
            </a:r>
          </a:p>
        </p:txBody>
      </p:sp>
      <p:cxnSp>
        <p:nvCxnSpPr>
          <p:cNvPr id="18" name="Straight Connector 17">
            <a:extLst>
              <a:ext uri="{FF2B5EF4-FFF2-40B4-BE49-F238E27FC236}">
                <a16:creationId xmlns:a16="http://schemas.microsoft.com/office/drawing/2014/main" id="{851B8E1D-A043-5F4E-A2EC-AB06F9AEC1D3}"/>
              </a:ext>
            </a:extLst>
          </p:cNvPr>
          <p:cNvCxnSpPr>
            <a:cxnSpLocks/>
          </p:cNvCxnSpPr>
          <p:nvPr userDrawn="1"/>
        </p:nvCxnSpPr>
        <p:spPr>
          <a:xfrm>
            <a:off x="1194620" y="3725448"/>
            <a:ext cx="582809" cy="0"/>
          </a:xfrm>
          <a:prstGeom prst="line">
            <a:avLst/>
          </a:prstGeom>
          <a:ln w="15875">
            <a:solidFill>
              <a:srgbClr val="0397D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75F8D6-BC63-9941-A479-837C1325EDBB}"/>
              </a:ext>
            </a:extLst>
          </p:cNvPr>
          <p:cNvCxnSpPr>
            <a:cxnSpLocks/>
          </p:cNvCxnSpPr>
          <p:nvPr userDrawn="1"/>
        </p:nvCxnSpPr>
        <p:spPr>
          <a:xfrm>
            <a:off x="3864077" y="3731006"/>
            <a:ext cx="582809" cy="0"/>
          </a:xfrm>
          <a:prstGeom prst="line">
            <a:avLst/>
          </a:prstGeom>
          <a:ln w="15875">
            <a:solidFill>
              <a:srgbClr val="0397D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290150-DF97-E64F-BB21-21E3491D06C6}"/>
              </a:ext>
            </a:extLst>
          </p:cNvPr>
          <p:cNvCxnSpPr>
            <a:cxnSpLocks/>
          </p:cNvCxnSpPr>
          <p:nvPr userDrawn="1"/>
        </p:nvCxnSpPr>
        <p:spPr>
          <a:xfrm>
            <a:off x="6533535" y="3722655"/>
            <a:ext cx="582809" cy="0"/>
          </a:xfrm>
          <a:prstGeom prst="line">
            <a:avLst/>
          </a:prstGeom>
          <a:ln w="15875">
            <a:solidFill>
              <a:srgbClr val="0397D6"/>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FF3EBDBE-808F-E05C-B976-8D69F08B61D0}"/>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9" name="Straight Connector 28">
            <a:extLst>
              <a:ext uri="{FF2B5EF4-FFF2-40B4-BE49-F238E27FC236}">
                <a16:creationId xmlns:a16="http://schemas.microsoft.com/office/drawing/2014/main" id="{3F9233C2-BB8E-EC22-E854-A84D307BFBA7}"/>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5017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with 6 text box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4291" y="1262040"/>
            <a:ext cx="2414441" cy="304490"/>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304490"/>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304490"/>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2">
            <a:extLst>
              <a:ext uri="{FF2B5EF4-FFF2-40B4-BE49-F238E27FC236}">
                <a16:creationId xmlns:a16="http://schemas.microsoft.com/office/drawing/2014/main" id="{51F20AE9-CD8C-1C40-A7DE-3968082A0E2C}"/>
              </a:ext>
            </a:extLst>
          </p:cNvPr>
          <p:cNvSpPr>
            <a:spLocks noGrp="1"/>
          </p:cNvSpPr>
          <p:nvPr>
            <p:ph type="body" idx="15"/>
          </p:nvPr>
        </p:nvSpPr>
        <p:spPr>
          <a:xfrm>
            <a:off x="824291" y="2856368"/>
            <a:ext cx="2414441" cy="304490"/>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Text Placeholder 2">
            <a:extLst>
              <a:ext uri="{FF2B5EF4-FFF2-40B4-BE49-F238E27FC236}">
                <a16:creationId xmlns:a16="http://schemas.microsoft.com/office/drawing/2014/main" id="{F82592F0-0F65-154C-A5B8-AA9DFE181F2C}"/>
              </a:ext>
            </a:extLst>
          </p:cNvPr>
          <p:cNvSpPr>
            <a:spLocks noGrp="1"/>
          </p:cNvSpPr>
          <p:nvPr>
            <p:ph type="body" idx="16"/>
          </p:nvPr>
        </p:nvSpPr>
        <p:spPr>
          <a:xfrm>
            <a:off x="3490829" y="2856368"/>
            <a:ext cx="2414441" cy="304490"/>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Text Placeholder 2">
            <a:extLst>
              <a:ext uri="{FF2B5EF4-FFF2-40B4-BE49-F238E27FC236}">
                <a16:creationId xmlns:a16="http://schemas.microsoft.com/office/drawing/2014/main" id="{84AA09F6-D60B-654C-901E-9FCAFC7014E5}"/>
              </a:ext>
            </a:extLst>
          </p:cNvPr>
          <p:cNvSpPr>
            <a:spLocks noGrp="1"/>
          </p:cNvSpPr>
          <p:nvPr>
            <p:ph type="body" idx="17"/>
          </p:nvPr>
        </p:nvSpPr>
        <p:spPr>
          <a:xfrm>
            <a:off x="6157367" y="2856368"/>
            <a:ext cx="2414441" cy="304490"/>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itle 1">
            <a:extLst>
              <a:ext uri="{FF2B5EF4-FFF2-40B4-BE49-F238E27FC236}">
                <a16:creationId xmlns:a16="http://schemas.microsoft.com/office/drawing/2014/main" id="{1032FA86-56EF-0248-D8AA-667CCCE6D233}"/>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7" name="Straight Connector 16">
            <a:extLst>
              <a:ext uri="{FF2B5EF4-FFF2-40B4-BE49-F238E27FC236}">
                <a16:creationId xmlns:a16="http://schemas.microsoft.com/office/drawing/2014/main" id="{A336A618-5A21-A207-D3F5-6BE09364EA1C}"/>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18" name="Text Placeholder 4">
            <a:extLst>
              <a:ext uri="{FF2B5EF4-FFF2-40B4-BE49-F238E27FC236}">
                <a16:creationId xmlns:a16="http://schemas.microsoft.com/office/drawing/2014/main" id="{08A28986-954A-41E8-A288-C85F33017C0D}"/>
              </a:ext>
            </a:extLst>
          </p:cNvPr>
          <p:cNvSpPr>
            <a:spLocks noGrp="1"/>
          </p:cNvSpPr>
          <p:nvPr>
            <p:ph type="body" sz="quarter" idx="19" hasCustomPrompt="1"/>
          </p:nvPr>
        </p:nvSpPr>
        <p:spPr>
          <a:xfrm>
            <a:off x="824291" y="3160858"/>
            <a:ext cx="2414440" cy="1183758"/>
          </a:xfrm>
        </p:spPr>
        <p:txBody>
          <a:bodyPr>
            <a:noAutofit/>
          </a:bodyPr>
          <a:lstStyle>
            <a:lvl1pPr marL="0" indent="0">
              <a:lnSpc>
                <a:spcPct val="120000"/>
              </a:lnSpc>
              <a:buNone/>
              <a:defRPr sz="1400"/>
            </a:lvl1pPr>
          </a:lstStyle>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sumo </a:t>
            </a:r>
            <a:r>
              <a:rPr lang="en-US" err="1"/>
              <a:t>periculis</a:t>
            </a:r>
            <a:r>
              <a:rPr lang="en-US"/>
              <a:t> vim, et </a:t>
            </a:r>
            <a:r>
              <a:rPr lang="en-US" err="1"/>
              <a:t>mel</a:t>
            </a:r>
            <a:r>
              <a:rPr lang="en-US"/>
              <a:t> sententiae </a:t>
            </a:r>
            <a:r>
              <a:rPr lang="en-US" err="1"/>
              <a:t>definitiones</a:t>
            </a:r>
            <a:endParaRPr lang="en-US"/>
          </a:p>
        </p:txBody>
      </p:sp>
      <p:sp>
        <p:nvSpPr>
          <p:cNvPr id="19" name="Text Placeholder 4">
            <a:extLst>
              <a:ext uri="{FF2B5EF4-FFF2-40B4-BE49-F238E27FC236}">
                <a16:creationId xmlns:a16="http://schemas.microsoft.com/office/drawing/2014/main" id="{4728B473-6EF6-02F8-F5A6-53BA19BC795D}"/>
              </a:ext>
            </a:extLst>
          </p:cNvPr>
          <p:cNvSpPr>
            <a:spLocks noGrp="1"/>
          </p:cNvSpPr>
          <p:nvPr>
            <p:ph type="body" sz="quarter" idx="20" hasCustomPrompt="1"/>
          </p:nvPr>
        </p:nvSpPr>
        <p:spPr>
          <a:xfrm>
            <a:off x="3497918" y="3160858"/>
            <a:ext cx="2414440" cy="1183758"/>
          </a:xfrm>
        </p:spPr>
        <p:txBody>
          <a:bodyPr>
            <a:noAutofit/>
          </a:bodyPr>
          <a:lstStyle>
            <a:lvl1pPr marL="0" indent="0">
              <a:lnSpc>
                <a:spcPct val="120000"/>
              </a:lnSpc>
              <a:buNone/>
              <a:defRPr sz="1400"/>
            </a:lvl1pPr>
          </a:lstStyle>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sumo </a:t>
            </a:r>
            <a:r>
              <a:rPr lang="en-US" err="1"/>
              <a:t>periculis</a:t>
            </a:r>
            <a:r>
              <a:rPr lang="en-US"/>
              <a:t> vim, et </a:t>
            </a:r>
            <a:r>
              <a:rPr lang="en-US" err="1"/>
              <a:t>mel</a:t>
            </a:r>
            <a:r>
              <a:rPr lang="en-US"/>
              <a:t> sententiae </a:t>
            </a:r>
            <a:r>
              <a:rPr lang="en-US" err="1"/>
              <a:t>definitiones</a:t>
            </a:r>
            <a:endParaRPr lang="en-US"/>
          </a:p>
        </p:txBody>
      </p:sp>
      <p:sp>
        <p:nvSpPr>
          <p:cNvPr id="20" name="Text Placeholder 4">
            <a:extLst>
              <a:ext uri="{FF2B5EF4-FFF2-40B4-BE49-F238E27FC236}">
                <a16:creationId xmlns:a16="http://schemas.microsoft.com/office/drawing/2014/main" id="{9F0694D9-2A46-D83D-BEDA-C5D56A8063E1}"/>
              </a:ext>
            </a:extLst>
          </p:cNvPr>
          <p:cNvSpPr>
            <a:spLocks noGrp="1"/>
          </p:cNvSpPr>
          <p:nvPr>
            <p:ph type="body" sz="quarter" idx="21" hasCustomPrompt="1"/>
          </p:nvPr>
        </p:nvSpPr>
        <p:spPr>
          <a:xfrm>
            <a:off x="6163146" y="3160858"/>
            <a:ext cx="2414440" cy="1183758"/>
          </a:xfrm>
        </p:spPr>
        <p:txBody>
          <a:bodyPr>
            <a:noAutofit/>
          </a:bodyPr>
          <a:lstStyle>
            <a:lvl1pPr marL="0" indent="0">
              <a:lnSpc>
                <a:spcPct val="120000"/>
              </a:lnSpc>
              <a:buNone/>
              <a:defRPr sz="1400"/>
            </a:lvl1pPr>
          </a:lstStyle>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sumo </a:t>
            </a:r>
            <a:r>
              <a:rPr lang="en-US" err="1"/>
              <a:t>periculis</a:t>
            </a:r>
            <a:r>
              <a:rPr lang="en-US"/>
              <a:t> vim, et </a:t>
            </a:r>
            <a:r>
              <a:rPr lang="en-US" err="1"/>
              <a:t>mel</a:t>
            </a:r>
            <a:r>
              <a:rPr lang="en-US"/>
              <a:t> sententiae </a:t>
            </a:r>
            <a:r>
              <a:rPr lang="en-US" err="1"/>
              <a:t>definitiones</a:t>
            </a:r>
            <a:endParaRPr lang="en-US"/>
          </a:p>
        </p:txBody>
      </p:sp>
      <p:sp>
        <p:nvSpPr>
          <p:cNvPr id="21" name="Text Placeholder 4">
            <a:extLst>
              <a:ext uri="{FF2B5EF4-FFF2-40B4-BE49-F238E27FC236}">
                <a16:creationId xmlns:a16="http://schemas.microsoft.com/office/drawing/2014/main" id="{67EE4ADF-7DBA-7D87-B4D0-0FBD344BAC48}"/>
              </a:ext>
            </a:extLst>
          </p:cNvPr>
          <p:cNvSpPr>
            <a:spLocks noGrp="1"/>
          </p:cNvSpPr>
          <p:nvPr>
            <p:ph type="body" sz="quarter" idx="22"/>
          </p:nvPr>
        </p:nvSpPr>
        <p:spPr>
          <a:xfrm>
            <a:off x="824291" y="1573063"/>
            <a:ext cx="2414440" cy="1183758"/>
          </a:xfrm>
        </p:spPr>
        <p:txBody>
          <a:bodyPr>
            <a:noAutofit/>
          </a:bodyPr>
          <a:lstStyle>
            <a:lvl1pPr marL="0" indent="0">
              <a:lnSpc>
                <a:spcPct val="120000"/>
              </a:lnSpc>
              <a:buNone/>
              <a:defRPr sz="1400"/>
            </a:lvl1pPr>
          </a:lstStyle>
          <a:p>
            <a:pPr lvl="0"/>
            <a:endParaRPr lang="en-US"/>
          </a:p>
        </p:txBody>
      </p:sp>
      <p:sp>
        <p:nvSpPr>
          <p:cNvPr id="22" name="Text Placeholder 4">
            <a:extLst>
              <a:ext uri="{FF2B5EF4-FFF2-40B4-BE49-F238E27FC236}">
                <a16:creationId xmlns:a16="http://schemas.microsoft.com/office/drawing/2014/main" id="{EEB3E417-9B03-1CB5-7B99-E77527816F63}"/>
              </a:ext>
            </a:extLst>
          </p:cNvPr>
          <p:cNvSpPr>
            <a:spLocks noGrp="1"/>
          </p:cNvSpPr>
          <p:nvPr>
            <p:ph type="body" sz="quarter" idx="23"/>
          </p:nvPr>
        </p:nvSpPr>
        <p:spPr>
          <a:xfrm>
            <a:off x="3497918" y="1573063"/>
            <a:ext cx="2414440" cy="1183758"/>
          </a:xfrm>
        </p:spPr>
        <p:txBody>
          <a:bodyPr>
            <a:noAutofit/>
          </a:bodyPr>
          <a:lstStyle>
            <a:lvl1pPr marL="0" indent="0">
              <a:lnSpc>
                <a:spcPct val="120000"/>
              </a:lnSpc>
              <a:buNone/>
              <a:defRPr sz="1400"/>
            </a:lvl1pPr>
          </a:lstStyle>
          <a:p>
            <a:pPr lvl="0"/>
            <a:endParaRPr lang="en-US"/>
          </a:p>
        </p:txBody>
      </p:sp>
      <p:sp>
        <p:nvSpPr>
          <p:cNvPr id="23" name="Text Placeholder 4">
            <a:extLst>
              <a:ext uri="{FF2B5EF4-FFF2-40B4-BE49-F238E27FC236}">
                <a16:creationId xmlns:a16="http://schemas.microsoft.com/office/drawing/2014/main" id="{3AB8190D-E9CC-9AC2-4317-412C661DAC97}"/>
              </a:ext>
            </a:extLst>
          </p:cNvPr>
          <p:cNvSpPr>
            <a:spLocks noGrp="1"/>
          </p:cNvSpPr>
          <p:nvPr>
            <p:ph type="body" sz="quarter" idx="24"/>
          </p:nvPr>
        </p:nvSpPr>
        <p:spPr>
          <a:xfrm>
            <a:off x="6163146" y="1573063"/>
            <a:ext cx="2414440" cy="1183758"/>
          </a:xfrm>
        </p:spPr>
        <p:txBody>
          <a:bodyPr>
            <a:noAutofit/>
          </a:bodyPr>
          <a:lstStyle>
            <a:lvl1pPr marL="0" indent="0">
              <a:lnSpc>
                <a:spcPct val="120000"/>
              </a:lnSpc>
              <a:buNone/>
              <a:defRPr sz="1400"/>
            </a:lvl1pPr>
          </a:lstStyle>
          <a:p>
            <a:pPr lvl="0"/>
            <a:endParaRPr lang="en-US"/>
          </a:p>
        </p:txBody>
      </p:sp>
    </p:spTree>
    <p:extLst>
      <p:ext uri="{BB962C8B-B14F-4D97-AF65-F5344CB8AC3E}">
        <p14:creationId xmlns:p14="http://schemas.microsoft.com/office/powerpoint/2010/main" val="1478358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Picture Placeholder 4">
            <a:extLst>
              <a:ext uri="{FF2B5EF4-FFF2-40B4-BE49-F238E27FC236}">
                <a16:creationId xmlns:a16="http://schemas.microsoft.com/office/drawing/2014/main" id="{CCEFC604-40AC-6745-83EC-DBB9CD58F8AC}"/>
              </a:ext>
            </a:extLst>
          </p:cNvPr>
          <p:cNvSpPr>
            <a:spLocks noGrp="1"/>
          </p:cNvSpPr>
          <p:nvPr>
            <p:ph type="pic" sz="quarter" idx="13"/>
          </p:nvPr>
        </p:nvSpPr>
        <p:spPr>
          <a:xfrm>
            <a:off x="717115" y="1133605"/>
            <a:ext cx="7709770" cy="3244242"/>
          </a:xfrm>
        </p:spPr>
        <p:txBody>
          <a:bodyPr/>
          <a:lstStyle/>
          <a:p>
            <a:r>
              <a:rPr lang="en-US"/>
              <a:t>Click icon to add picture</a:t>
            </a:r>
          </a:p>
        </p:txBody>
      </p:sp>
      <p:sp>
        <p:nvSpPr>
          <p:cNvPr id="8" name="Title 1">
            <a:extLst>
              <a:ext uri="{FF2B5EF4-FFF2-40B4-BE49-F238E27FC236}">
                <a16:creationId xmlns:a16="http://schemas.microsoft.com/office/drawing/2014/main" id="{6CD851FC-6307-6E87-6902-1FDEAFBEE64A}"/>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9" name="Straight Connector 8">
            <a:extLst>
              <a:ext uri="{FF2B5EF4-FFF2-40B4-BE49-F238E27FC236}">
                <a16:creationId xmlns:a16="http://schemas.microsoft.com/office/drawing/2014/main" id="{E01E08E1-97C6-A414-86F3-08C8029344C1}"/>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7367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Photo-Right Bulleted 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9" name="Picture Placeholder 8">
            <a:extLst>
              <a:ext uri="{FF2B5EF4-FFF2-40B4-BE49-F238E27FC236}">
                <a16:creationId xmlns:a16="http://schemas.microsoft.com/office/drawing/2014/main" id="{FE59A723-CAA3-EF4A-8340-4B1704548AA9}"/>
              </a:ext>
            </a:extLst>
          </p:cNvPr>
          <p:cNvSpPr>
            <a:spLocks noGrp="1"/>
          </p:cNvSpPr>
          <p:nvPr>
            <p:ph type="pic" sz="quarter" idx="13" hasCustomPrompt="1"/>
          </p:nvPr>
        </p:nvSpPr>
        <p:spPr>
          <a:xfrm>
            <a:off x="0" y="-1"/>
            <a:ext cx="3429000" cy="5148263"/>
          </a:xfrm>
          <a:effectLst/>
        </p:spPr>
        <p:txBody>
          <a:bodyPr lIns="0" tIns="0" rIns="0" bIns="0">
            <a:noAutofit/>
          </a:bodyPr>
          <a:lstStyle/>
          <a:p>
            <a:r>
              <a:rPr lang="en-US"/>
              <a:t>Click to add a photo</a:t>
            </a:r>
          </a:p>
        </p:txBody>
      </p:sp>
      <p:sp>
        <p:nvSpPr>
          <p:cNvPr id="11" name="Text Placeholder 10">
            <a:extLst>
              <a:ext uri="{FF2B5EF4-FFF2-40B4-BE49-F238E27FC236}">
                <a16:creationId xmlns:a16="http://schemas.microsoft.com/office/drawing/2014/main" id="{0BC72740-1F6A-7A47-84AD-7C36DE7F4D81}"/>
              </a:ext>
            </a:extLst>
          </p:cNvPr>
          <p:cNvSpPr>
            <a:spLocks noGrp="1"/>
          </p:cNvSpPr>
          <p:nvPr>
            <p:ph type="body" sz="quarter" idx="14" hasCustomPrompt="1"/>
          </p:nvPr>
        </p:nvSpPr>
        <p:spPr>
          <a:xfrm>
            <a:off x="4315216" y="1352811"/>
            <a:ext cx="3958399" cy="3250548"/>
          </a:xfrm>
        </p:spPr>
        <p:txBody>
          <a:bodyPr>
            <a:noAutofit/>
          </a:bodyPr>
          <a:lstStyle>
            <a:lvl1pPr marL="137160" marR="0" indent="-137160" algn="l" defTabSz="685800" rtl="0" eaLnBrk="1" fontAlgn="auto" latinLnBrk="0" hangingPunct="1">
              <a:lnSpc>
                <a:spcPct val="100000"/>
              </a:lnSpc>
              <a:spcBef>
                <a:spcPts val="750"/>
              </a:spcBef>
              <a:spcAft>
                <a:spcPts val="200"/>
              </a:spcAft>
              <a:buClr>
                <a:srgbClr val="0397D6"/>
              </a:buClr>
              <a:buSzPct val="100000"/>
              <a:buFont typeface="Arial" panose="020B0604020202020204" pitchFamily="34" charset="0"/>
              <a:buChar char="•"/>
              <a:tabLst/>
              <a:defRPr sz="1400" baseline="0"/>
            </a:lvl1pPr>
          </a:lstStyle>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p>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p>
          <a:p>
            <a:pPr marL="137160" marR="0" lvl="0" indent="-137160" algn="l" defTabSz="685800" rtl="0" eaLnBrk="1" fontAlgn="auto" latinLnBrk="0" hangingPunct="1">
              <a:lnSpc>
                <a:spcPct val="100000"/>
              </a:lnSpc>
              <a:spcBef>
                <a:spcPts val="750"/>
              </a:spcBef>
              <a:spcAft>
                <a:spcPts val="200"/>
              </a:spcAft>
              <a:buClr>
                <a:srgbClr val="0397D6"/>
              </a:buClr>
              <a:buSzPct val="100000"/>
              <a:buFont typeface="Arial" panose="020B0604020202020204" pitchFamily="34" charset="0"/>
              <a:buChar char="•"/>
              <a:tabLst/>
              <a:defRPr/>
            </a:pPr>
            <a:r>
              <a:rPr lang="en-US" err="1"/>
              <a:t>Vix</a:t>
            </a:r>
            <a:r>
              <a:rPr lang="en-US"/>
              <a:t> an simul </a:t>
            </a:r>
            <a:r>
              <a:rPr lang="en-US" err="1"/>
              <a:t>nonumy</a:t>
            </a:r>
            <a:r>
              <a:rPr lang="en-US"/>
              <a:t> </a:t>
            </a:r>
            <a:r>
              <a:rPr lang="en-US" err="1"/>
              <a:t>accusam</a:t>
            </a:r>
            <a:r>
              <a:rPr lang="en-US"/>
              <a:t>, 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r>
              <a:rPr lang="en-US" err="1"/>
              <a:t>Putent</a:t>
            </a:r>
            <a:r>
              <a:rPr lang="en-US"/>
              <a:t> philosophia </a:t>
            </a:r>
            <a:r>
              <a:rPr lang="en-US" err="1"/>
              <a:t>definitiones</a:t>
            </a:r>
            <a:r>
              <a:rPr lang="en-US"/>
              <a:t> at has, </a:t>
            </a:r>
            <a:r>
              <a:rPr lang="en-US" err="1"/>
              <a:t>putant</a:t>
            </a:r>
            <a:r>
              <a:rPr lang="en-US"/>
              <a:t> </a:t>
            </a:r>
            <a:r>
              <a:rPr lang="en-US" err="1"/>
              <a:t>quodsi</a:t>
            </a:r>
            <a:r>
              <a:rPr lang="en-US"/>
              <a:t> ex.</a:t>
            </a:r>
          </a:p>
          <a:p>
            <a:pPr lvl="0"/>
            <a:endParaRPr lang="en-US"/>
          </a:p>
          <a:p>
            <a:pPr lvl="0"/>
            <a:endParaRPr lang="en-US"/>
          </a:p>
          <a:p>
            <a:pPr lvl="0"/>
            <a:endParaRPr lang="en-US"/>
          </a:p>
          <a:p>
            <a:pPr lvl="0"/>
            <a:endParaRPr lang="en-US"/>
          </a:p>
          <a:p>
            <a:pPr lvl="0"/>
            <a:endParaRPr lang="en-US"/>
          </a:p>
        </p:txBody>
      </p:sp>
      <p:sp>
        <p:nvSpPr>
          <p:cNvPr id="19" name="Text Placeholder 18">
            <a:extLst>
              <a:ext uri="{FF2B5EF4-FFF2-40B4-BE49-F238E27FC236}">
                <a16:creationId xmlns:a16="http://schemas.microsoft.com/office/drawing/2014/main" id="{931E0134-5010-2F46-89C0-07C4361FA74E}"/>
              </a:ext>
            </a:extLst>
          </p:cNvPr>
          <p:cNvSpPr>
            <a:spLocks noGrp="1"/>
          </p:cNvSpPr>
          <p:nvPr>
            <p:ph type="body" sz="quarter" idx="15"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a:t>Photo | UN Women/Photographer name</a:t>
            </a:r>
          </a:p>
        </p:txBody>
      </p:sp>
      <p:sp>
        <p:nvSpPr>
          <p:cNvPr id="8" name="Title 1">
            <a:extLst>
              <a:ext uri="{FF2B5EF4-FFF2-40B4-BE49-F238E27FC236}">
                <a16:creationId xmlns:a16="http://schemas.microsoft.com/office/drawing/2014/main" id="{B407AA04-9C5F-2C6A-6777-D64607C57D09}"/>
              </a:ext>
            </a:extLst>
          </p:cNvPr>
          <p:cNvSpPr>
            <a:spLocks noGrp="1"/>
          </p:cNvSpPr>
          <p:nvPr>
            <p:ph type="title" hasCustomPrompt="1"/>
          </p:nvPr>
        </p:nvSpPr>
        <p:spPr>
          <a:xfrm>
            <a:off x="4039240" y="203200"/>
            <a:ext cx="4946878" cy="701676"/>
          </a:xfrm>
        </p:spPr>
        <p:txBody>
          <a:bodyPr>
            <a:noAutofit/>
          </a:bodyPr>
          <a:lstStyle/>
          <a:p>
            <a:r>
              <a:rPr lang="en-US"/>
              <a:t>Text slide</a:t>
            </a:r>
          </a:p>
        </p:txBody>
      </p:sp>
      <p:cxnSp>
        <p:nvCxnSpPr>
          <p:cNvPr id="10" name="Straight Connector 9">
            <a:extLst>
              <a:ext uri="{FF2B5EF4-FFF2-40B4-BE49-F238E27FC236}">
                <a16:creationId xmlns:a16="http://schemas.microsoft.com/office/drawing/2014/main" id="{20CF9C8E-7BE9-5830-5DC1-6B18755D3A0B}"/>
              </a:ext>
            </a:extLst>
          </p:cNvPr>
          <p:cNvCxnSpPr>
            <a:cxnSpLocks/>
          </p:cNvCxnSpPr>
          <p:nvPr userDrawn="1"/>
        </p:nvCxnSpPr>
        <p:spPr>
          <a:xfrm>
            <a:off x="4039240"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8189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eft Photo-Right Numbered tex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11" name="Text Placeholder 10">
            <a:extLst>
              <a:ext uri="{FF2B5EF4-FFF2-40B4-BE49-F238E27FC236}">
                <a16:creationId xmlns:a16="http://schemas.microsoft.com/office/drawing/2014/main" id="{0BC72740-1F6A-7A47-84AD-7C36DE7F4D81}"/>
              </a:ext>
            </a:extLst>
          </p:cNvPr>
          <p:cNvSpPr>
            <a:spLocks noGrp="1"/>
          </p:cNvSpPr>
          <p:nvPr>
            <p:ph type="body" sz="quarter" idx="14" hasCustomPrompt="1"/>
          </p:nvPr>
        </p:nvSpPr>
        <p:spPr>
          <a:xfrm>
            <a:off x="4315216" y="1353312"/>
            <a:ext cx="3958399" cy="3187373"/>
          </a:xfrm>
        </p:spPr>
        <p:txBody>
          <a:bodyPr/>
          <a:lstStyle>
            <a:lvl1pPr marL="182880" marR="0" indent="-182880" algn="l" defTabSz="685800" rtl="0" eaLnBrk="1" fontAlgn="auto" latinLnBrk="0" hangingPunct="1">
              <a:lnSpc>
                <a:spcPct val="100000"/>
              </a:lnSpc>
              <a:spcBef>
                <a:spcPts val="750"/>
              </a:spcBef>
              <a:spcAft>
                <a:spcPts val="200"/>
              </a:spcAft>
              <a:buClr>
                <a:srgbClr val="0397D6"/>
              </a:buClr>
              <a:buSzPct val="100000"/>
              <a:buFont typeface="+mj-lt"/>
              <a:buAutoNum type="arabicPeriod"/>
              <a:tabLst/>
              <a:defRPr sz="1400" baseline="0"/>
            </a:lvl1pPr>
          </a:lstStyle>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p>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 </a:t>
            </a:r>
            <a:r>
              <a:rPr lang="en-US" err="1"/>
              <a:t>delicata</a:t>
            </a:r>
            <a:r>
              <a:rPr lang="en-US"/>
              <a:t>, </a:t>
            </a:r>
            <a:r>
              <a:rPr lang="en-US" err="1"/>
              <a:t>eu</a:t>
            </a:r>
            <a:r>
              <a:rPr lang="en-US"/>
              <a:t> vis liber </a:t>
            </a:r>
            <a:r>
              <a:rPr lang="en-US" err="1"/>
              <a:t>persequeris</a:t>
            </a:r>
            <a:r>
              <a:rPr lang="en-US"/>
              <a:t> </a:t>
            </a:r>
            <a:r>
              <a:rPr lang="en-US" err="1"/>
              <a:t>delicatissimi</a:t>
            </a:r>
            <a:r>
              <a:rPr lang="en-US"/>
              <a:t>. </a:t>
            </a:r>
          </a:p>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endParaRPr lang="en-US"/>
          </a:p>
          <a:p>
            <a:pPr lvl="0"/>
            <a:endParaRPr lang="en-US"/>
          </a:p>
        </p:txBody>
      </p:sp>
      <p:sp>
        <p:nvSpPr>
          <p:cNvPr id="4" name="Picture Placeholder 3">
            <a:extLst>
              <a:ext uri="{FF2B5EF4-FFF2-40B4-BE49-F238E27FC236}">
                <a16:creationId xmlns:a16="http://schemas.microsoft.com/office/drawing/2014/main" id="{EABDA7BE-4E98-7442-A865-88D4D60481C2}"/>
              </a:ext>
            </a:extLst>
          </p:cNvPr>
          <p:cNvSpPr>
            <a:spLocks noGrp="1"/>
          </p:cNvSpPr>
          <p:nvPr>
            <p:ph type="pic" sz="quarter" idx="15" hasCustomPrompt="1"/>
          </p:nvPr>
        </p:nvSpPr>
        <p:spPr>
          <a:xfrm>
            <a:off x="0" y="0"/>
            <a:ext cx="3429000" cy="5148263"/>
          </a:xfrm>
        </p:spPr>
        <p:txBody>
          <a:bodyPr/>
          <a:lstStyle>
            <a:lvl1pPr>
              <a:defRPr/>
            </a:lvl1pPr>
          </a:lstStyle>
          <a:p>
            <a:r>
              <a:rPr lang="en-US"/>
              <a:t>Click to add a photo</a:t>
            </a:r>
          </a:p>
        </p:txBody>
      </p:sp>
      <p:sp>
        <p:nvSpPr>
          <p:cNvPr id="8" name="Text Placeholder 18">
            <a:extLst>
              <a:ext uri="{FF2B5EF4-FFF2-40B4-BE49-F238E27FC236}">
                <a16:creationId xmlns:a16="http://schemas.microsoft.com/office/drawing/2014/main" id="{406F7410-8A14-BF44-8080-62D2BE81388D}"/>
              </a:ext>
            </a:extLst>
          </p:cNvPr>
          <p:cNvSpPr>
            <a:spLocks noGrp="1"/>
          </p:cNvSpPr>
          <p:nvPr>
            <p:ph type="body" sz="quarter" idx="16"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a:t>Photo | UN Women/Photographer name</a:t>
            </a:r>
          </a:p>
        </p:txBody>
      </p:sp>
      <p:sp>
        <p:nvSpPr>
          <p:cNvPr id="12" name="Title 1">
            <a:extLst>
              <a:ext uri="{FF2B5EF4-FFF2-40B4-BE49-F238E27FC236}">
                <a16:creationId xmlns:a16="http://schemas.microsoft.com/office/drawing/2014/main" id="{2881B950-67CC-5813-D8BD-825C97D44110}"/>
              </a:ext>
            </a:extLst>
          </p:cNvPr>
          <p:cNvSpPr>
            <a:spLocks noGrp="1"/>
          </p:cNvSpPr>
          <p:nvPr>
            <p:ph type="title" hasCustomPrompt="1"/>
          </p:nvPr>
        </p:nvSpPr>
        <p:spPr>
          <a:xfrm>
            <a:off x="4041554" y="203200"/>
            <a:ext cx="4916212" cy="701676"/>
          </a:xfrm>
        </p:spPr>
        <p:txBody>
          <a:bodyPr>
            <a:noAutofit/>
          </a:bodyPr>
          <a:lstStyle/>
          <a:p>
            <a:r>
              <a:rPr lang="en-US"/>
              <a:t>Text slide</a:t>
            </a:r>
          </a:p>
        </p:txBody>
      </p:sp>
      <p:cxnSp>
        <p:nvCxnSpPr>
          <p:cNvPr id="13" name="Straight Connector 12">
            <a:extLst>
              <a:ext uri="{FF2B5EF4-FFF2-40B4-BE49-F238E27FC236}">
                <a16:creationId xmlns:a16="http://schemas.microsoft.com/office/drawing/2014/main" id="{7DD873C4-8F2D-DCB5-77D9-483BD1BEEBC8}"/>
              </a:ext>
            </a:extLst>
          </p:cNvPr>
          <p:cNvCxnSpPr>
            <a:cxnSpLocks/>
          </p:cNvCxnSpPr>
          <p:nvPr userDrawn="1"/>
        </p:nvCxnSpPr>
        <p:spPr>
          <a:xfrm>
            <a:off x="4039240"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9756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Photo-Right 4 text box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9" name="Picture Placeholder 8">
            <a:extLst>
              <a:ext uri="{FF2B5EF4-FFF2-40B4-BE49-F238E27FC236}">
                <a16:creationId xmlns:a16="http://schemas.microsoft.com/office/drawing/2014/main" id="{FE59A723-CAA3-EF4A-8340-4B1704548AA9}"/>
              </a:ext>
            </a:extLst>
          </p:cNvPr>
          <p:cNvSpPr>
            <a:spLocks noGrp="1"/>
          </p:cNvSpPr>
          <p:nvPr>
            <p:ph type="pic" sz="quarter" idx="13" hasCustomPrompt="1"/>
          </p:nvPr>
        </p:nvSpPr>
        <p:spPr>
          <a:xfrm>
            <a:off x="0" y="0"/>
            <a:ext cx="3429000" cy="5148263"/>
          </a:xfrm>
        </p:spPr>
        <p:txBody>
          <a:bodyPr/>
          <a:lstStyle/>
          <a:p>
            <a:r>
              <a:rPr lang="en-US"/>
              <a:t>Click to add a photo</a:t>
            </a:r>
          </a:p>
        </p:txBody>
      </p:sp>
      <p:sp>
        <p:nvSpPr>
          <p:cNvPr id="11" name="Text Placeholder 10">
            <a:extLst>
              <a:ext uri="{FF2B5EF4-FFF2-40B4-BE49-F238E27FC236}">
                <a16:creationId xmlns:a16="http://schemas.microsoft.com/office/drawing/2014/main" id="{0BC72740-1F6A-7A47-84AD-7C36DE7F4D81}"/>
              </a:ext>
            </a:extLst>
          </p:cNvPr>
          <p:cNvSpPr>
            <a:spLocks noGrp="1"/>
          </p:cNvSpPr>
          <p:nvPr>
            <p:ph type="body" sz="quarter" idx="14" hasCustomPrompt="1"/>
          </p:nvPr>
        </p:nvSpPr>
        <p:spPr>
          <a:xfrm>
            <a:off x="4221270" y="970768"/>
            <a:ext cx="1916483" cy="338202"/>
          </a:xfrm>
        </p:spPr>
        <p:txBody>
          <a:bodyPr/>
          <a:lstStyle>
            <a:lvl1pPr marL="0" indent="0">
              <a:spcBef>
                <a:spcPts val="1350"/>
              </a:spcBef>
              <a:buFontTx/>
              <a:buNone/>
              <a:defRPr sz="1500" b="1" i="0" baseline="0">
                <a:solidFill>
                  <a:srgbClr val="0397D6"/>
                </a:solidFill>
              </a:defRPr>
            </a:lvl1pPr>
          </a:lstStyle>
          <a:p>
            <a:pPr lvl="0"/>
            <a:r>
              <a:rPr lang="en-US"/>
              <a:t>Subtitle</a:t>
            </a:r>
          </a:p>
          <a:p>
            <a:pPr lvl="0"/>
            <a:endParaRPr lang="en-US"/>
          </a:p>
          <a:p>
            <a:pPr lvl="0"/>
            <a:endParaRPr lang="en-US"/>
          </a:p>
        </p:txBody>
      </p:sp>
      <p:sp>
        <p:nvSpPr>
          <p:cNvPr id="4" name="Text Placeholder 3">
            <a:extLst>
              <a:ext uri="{FF2B5EF4-FFF2-40B4-BE49-F238E27FC236}">
                <a16:creationId xmlns:a16="http://schemas.microsoft.com/office/drawing/2014/main" id="{40922F1C-BE9A-8D43-BE54-C24676CFC362}"/>
              </a:ext>
            </a:extLst>
          </p:cNvPr>
          <p:cNvSpPr>
            <a:spLocks noGrp="1"/>
          </p:cNvSpPr>
          <p:nvPr>
            <p:ph type="body" sz="quarter" idx="18" hasCustomPrompt="1"/>
          </p:nvPr>
        </p:nvSpPr>
        <p:spPr>
          <a:xfrm>
            <a:off x="4221163" y="1327150"/>
            <a:ext cx="1916112" cy="1296988"/>
          </a:xfrm>
        </p:spPr>
        <p:txBody>
          <a:bodyPr/>
          <a:lstStyle>
            <a:lvl1pPr marL="0" indent="0">
              <a:lnSpc>
                <a:spcPct val="120000"/>
              </a:lnSpc>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p:txBody>
      </p:sp>
      <p:sp>
        <p:nvSpPr>
          <p:cNvPr id="12" name="Text Placeholder 10">
            <a:extLst>
              <a:ext uri="{FF2B5EF4-FFF2-40B4-BE49-F238E27FC236}">
                <a16:creationId xmlns:a16="http://schemas.microsoft.com/office/drawing/2014/main" id="{15120935-F921-C849-9138-F00302CB579A}"/>
              </a:ext>
            </a:extLst>
          </p:cNvPr>
          <p:cNvSpPr>
            <a:spLocks noGrp="1"/>
          </p:cNvSpPr>
          <p:nvPr>
            <p:ph type="body" sz="quarter" idx="19" hasCustomPrompt="1"/>
          </p:nvPr>
        </p:nvSpPr>
        <p:spPr>
          <a:xfrm>
            <a:off x="6382010" y="970768"/>
            <a:ext cx="1916483" cy="338202"/>
          </a:xfrm>
        </p:spPr>
        <p:txBody>
          <a:bodyPr/>
          <a:lstStyle>
            <a:lvl1pPr marL="0" indent="0">
              <a:spcBef>
                <a:spcPts val="1350"/>
              </a:spcBef>
              <a:buFontTx/>
              <a:buNone/>
              <a:defRPr sz="1500" b="1" i="0" baseline="0">
                <a:solidFill>
                  <a:srgbClr val="0397D6"/>
                </a:solidFill>
              </a:defRPr>
            </a:lvl1pPr>
          </a:lstStyle>
          <a:p>
            <a:pPr lvl="0"/>
            <a:r>
              <a:rPr lang="en-US"/>
              <a:t>Subtitle</a:t>
            </a:r>
          </a:p>
          <a:p>
            <a:pPr lvl="0"/>
            <a:endParaRPr lang="en-US"/>
          </a:p>
          <a:p>
            <a:pPr lvl="0"/>
            <a:endParaRPr lang="en-US"/>
          </a:p>
        </p:txBody>
      </p:sp>
      <p:sp>
        <p:nvSpPr>
          <p:cNvPr id="13" name="Text Placeholder 3">
            <a:extLst>
              <a:ext uri="{FF2B5EF4-FFF2-40B4-BE49-F238E27FC236}">
                <a16:creationId xmlns:a16="http://schemas.microsoft.com/office/drawing/2014/main" id="{A8D8F0CD-42CD-A148-99B7-D03250E1BBA3}"/>
              </a:ext>
            </a:extLst>
          </p:cNvPr>
          <p:cNvSpPr>
            <a:spLocks noGrp="1"/>
          </p:cNvSpPr>
          <p:nvPr>
            <p:ph type="body" sz="quarter" idx="20" hasCustomPrompt="1"/>
          </p:nvPr>
        </p:nvSpPr>
        <p:spPr>
          <a:xfrm>
            <a:off x="6381903" y="1327150"/>
            <a:ext cx="1916112" cy="1296988"/>
          </a:xfrm>
        </p:spPr>
        <p:txBody>
          <a:bodyPr/>
          <a:lstStyle>
            <a:lvl1pPr marL="0" indent="0">
              <a:lnSpc>
                <a:spcPct val="120000"/>
              </a:lnSpc>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p:txBody>
      </p:sp>
      <p:sp>
        <p:nvSpPr>
          <p:cNvPr id="14" name="Text Placeholder 10">
            <a:extLst>
              <a:ext uri="{FF2B5EF4-FFF2-40B4-BE49-F238E27FC236}">
                <a16:creationId xmlns:a16="http://schemas.microsoft.com/office/drawing/2014/main" id="{33A6844C-B9F9-AE40-95D9-4AA479824A69}"/>
              </a:ext>
            </a:extLst>
          </p:cNvPr>
          <p:cNvSpPr>
            <a:spLocks noGrp="1"/>
          </p:cNvSpPr>
          <p:nvPr>
            <p:ph type="body" sz="quarter" idx="21" hasCustomPrompt="1"/>
          </p:nvPr>
        </p:nvSpPr>
        <p:spPr>
          <a:xfrm>
            <a:off x="4221270" y="2893513"/>
            <a:ext cx="1916483" cy="338202"/>
          </a:xfrm>
        </p:spPr>
        <p:txBody>
          <a:bodyPr/>
          <a:lstStyle>
            <a:lvl1pPr marL="0" indent="0">
              <a:spcBef>
                <a:spcPts val="1350"/>
              </a:spcBef>
              <a:buFontTx/>
              <a:buNone/>
              <a:defRPr sz="1500" b="1" i="0" baseline="0">
                <a:solidFill>
                  <a:srgbClr val="0397D6"/>
                </a:solidFill>
              </a:defRPr>
            </a:lvl1pPr>
          </a:lstStyle>
          <a:p>
            <a:pPr lvl="0"/>
            <a:r>
              <a:rPr lang="en-US"/>
              <a:t>Subtitle</a:t>
            </a:r>
          </a:p>
          <a:p>
            <a:pPr lvl="0"/>
            <a:endParaRPr lang="en-US"/>
          </a:p>
          <a:p>
            <a:pPr lvl="0"/>
            <a:endParaRPr lang="en-US"/>
          </a:p>
        </p:txBody>
      </p:sp>
      <p:sp>
        <p:nvSpPr>
          <p:cNvPr id="15" name="Text Placeholder 3">
            <a:extLst>
              <a:ext uri="{FF2B5EF4-FFF2-40B4-BE49-F238E27FC236}">
                <a16:creationId xmlns:a16="http://schemas.microsoft.com/office/drawing/2014/main" id="{586F64E9-8699-1F4B-85AE-A46229011DF6}"/>
              </a:ext>
            </a:extLst>
          </p:cNvPr>
          <p:cNvSpPr>
            <a:spLocks noGrp="1"/>
          </p:cNvSpPr>
          <p:nvPr>
            <p:ph type="body" sz="quarter" idx="22" hasCustomPrompt="1"/>
          </p:nvPr>
        </p:nvSpPr>
        <p:spPr>
          <a:xfrm>
            <a:off x="4221163" y="3249895"/>
            <a:ext cx="1916112" cy="1296988"/>
          </a:xfrm>
        </p:spPr>
        <p:txBody>
          <a:bodyPr/>
          <a:lstStyle>
            <a:lvl1pPr marL="0" indent="0">
              <a:lnSpc>
                <a:spcPct val="120000"/>
              </a:lnSpc>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p:txBody>
      </p:sp>
      <p:sp>
        <p:nvSpPr>
          <p:cNvPr id="16" name="Text Placeholder 10">
            <a:extLst>
              <a:ext uri="{FF2B5EF4-FFF2-40B4-BE49-F238E27FC236}">
                <a16:creationId xmlns:a16="http://schemas.microsoft.com/office/drawing/2014/main" id="{17CD97E6-ACE0-AD4B-9FAE-65806DEAE0A6}"/>
              </a:ext>
            </a:extLst>
          </p:cNvPr>
          <p:cNvSpPr>
            <a:spLocks noGrp="1"/>
          </p:cNvSpPr>
          <p:nvPr>
            <p:ph type="body" sz="quarter" idx="23" hasCustomPrompt="1"/>
          </p:nvPr>
        </p:nvSpPr>
        <p:spPr>
          <a:xfrm>
            <a:off x="6382010" y="2893513"/>
            <a:ext cx="1916483" cy="338202"/>
          </a:xfrm>
        </p:spPr>
        <p:txBody>
          <a:bodyPr/>
          <a:lstStyle>
            <a:lvl1pPr marL="0" indent="0">
              <a:spcBef>
                <a:spcPts val="1350"/>
              </a:spcBef>
              <a:buFontTx/>
              <a:buNone/>
              <a:defRPr sz="1500" b="1" i="0" baseline="0">
                <a:solidFill>
                  <a:srgbClr val="0397D6"/>
                </a:solidFill>
              </a:defRPr>
            </a:lvl1pPr>
          </a:lstStyle>
          <a:p>
            <a:pPr lvl="0"/>
            <a:r>
              <a:rPr lang="en-US"/>
              <a:t>Subtitle</a:t>
            </a:r>
          </a:p>
          <a:p>
            <a:pPr lvl="0"/>
            <a:endParaRPr lang="en-US"/>
          </a:p>
          <a:p>
            <a:pPr lvl="0"/>
            <a:endParaRPr lang="en-US"/>
          </a:p>
        </p:txBody>
      </p:sp>
      <p:sp>
        <p:nvSpPr>
          <p:cNvPr id="17" name="Text Placeholder 3">
            <a:extLst>
              <a:ext uri="{FF2B5EF4-FFF2-40B4-BE49-F238E27FC236}">
                <a16:creationId xmlns:a16="http://schemas.microsoft.com/office/drawing/2014/main" id="{03A4CD02-A955-F54D-B60D-A3377A1CE9A2}"/>
              </a:ext>
            </a:extLst>
          </p:cNvPr>
          <p:cNvSpPr>
            <a:spLocks noGrp="1"/>
          </p:cNvSpPr>
          <p:nvPr>
            <p:ph type="body" sz="quarter" idx="24" hasCustomPrompt="1"/>
          </p:nvPr>
        </p:nvSpPr>
        <p:spPr>
          <a:xfrm>
            <a:off x="6381903" y="3249895"/>
            <a:ext cx="1916112" cy="1296988"/>
          </a:xfrm>
        </p:spPr>
        <p:txBody>
          <a:bodyPr/>
          <a:lstStyle>
            <a:lvl1pPr marL="0" indent="0">
              <a:lnSpc>
                <a:spcPct val="120000"/>
              </a:lnSpc>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p:txBody>
      </p:sp>
      <p:sp>
        <p:nvSpPr>
          <p:cNvPr id="18" name="Text Placeholder 18">
            <a:extLst>
              <a:ext uri="{FF2B5EF4-FFF2-40B4-BE49-F238E27FC236}">
                <a16:creationId xmlns:a16="http://schemas.microsoft.com/office/drawing/2014/main" id="{70C7E170-D906-0A4E-829D-69F907C3A9FE}"/>
              </a:ext>
            </a:extLst>
          </p:cNvPr>
          <p:cNvSpPr>
            <a:spLocks noGrp="1"/>
          </p:cNvSpPr>
          <p:nvPr>
            <p:ph type="body" sz="quarter" idx="15"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a:t>Photo | UN Women/Photographer name</a:t>
            </a:r>
          </a:p>
        </p:txBody>
      </p:sp>
      <p:sp>
        <p:nvSpPr>
          <p:cNvPr id="21" name="Title 1">
            <a:extLst>
              <a:ext uri="{FF2B5EF4-FFF2-40B4-BE49-F238E27FC236}">
                <a16:creationId xmlns:a16="http://schemas.microsoft.com/office/drawing/2014/main" id="{14264512-617D-4378-4B0C-749A0B6D133E}"/>
              </a:ext>
            </a:extLst>
          </p:cNvPr>
          <p:cNvSpPr>
            <a:spLocks noGrp="1"/>
          </p:cNvSpPr>
          <p:nvPr>
            <p:ph type="title" hasCustomPrompt="1"/>
          </p:nvPr>
        </p:nvSpPr>
        <p:spPr>
          <a:xfrm>
            <a:off x="4048642" y="203200"/>
            <a:ext cx="4916212" cy="701676"/>
          </a:xfrm>
        </p:spPr>
        <p:txBody>
          <a:bodyPr>
            <a:noAutofit/>
          </a:bodyPr>
          <a:lstStyle/>
          <a:p>
            <a:r>
              <a:rPr lang="en-US"/>
              <a:t>Text slide</a:t>
            </a:r>
          </a:p>
        </p:txBody>
      </p:sp>
      <p:cxnSp>
        <p:nvCxnSpPr>
          <p:cNvPr id="22" name="Straight Connector 21">
            <a:extLst>
              <a:ext uri="{FF2B5EF4-FFF2-40B4-BE49-F238E27FC236}">
                <a16:creationId xmlns:a16="http://schemas.microsoft.com/office/drawing/2014/main" id="{38136D1D-356F-A1F6-F139-8E4A966D834D}"/>
              </a:ext>
            </a:extLst>
          </p:cNvPr>
          <p:cNvCxnSpPr>
            <a:cxnSpLocks/>
          </p:cNvCxnSpPr>
          <p:nvPr userDrawn="1"/>
        </p:nvCxnSpPr>
        <p:spPr>
          <a:xfrm>
            <a:off x="4039240"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0358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Photo-Right Text with Icons">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359057" y="1114031"/>
            <a:ext cx="4157483" cy="328582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7" name="Slide Number Placeholder 6"/>
          <p:cNvSpPr>
            <a:spLocks noGrp="1"/>
          </p:cNvSpPr>
          <p:nvPr>
            <p:ph type="sldNum" sz="quarter" idx="12"/>
          </p:nvPr>
        </p:nvSpPr>
        <p:spPr/>
        <p:txBody>
          <a:bodyPr/>
          <a:lstStyle/>
          <a:p>
            <a:fld id="{9042216E-FA35-D94B-A568-9E46598F5723}" type="slidenum">
              <a:rPr lang="en-US" smtClean="0"/>
              <a:t>‹#›</a:t>
            </a:fld>
            <a:endParaRPr lang="en-US"/>
          </a:p>
        </p:txBody>
      </p:sp>
      <p:sp>
        <p:nvSpPr>
          <p:cNvPr id="9" name="Picture Placeholder 8">
            <a:extLst>
              <a:ext uri="{FF2B5EF4-FFF2-40B4-BE49-F238E27FC236}">
                <a16:creationId xmlns:a16="http://schemas.microsoft.com/office/drawing/2014/main" id="{7B7F3298-D759-5C4B-9A39-D570D15EFA8B}"/>
              </a:ext>
            </a:extLst>
          </p:cNvPr>
          <p:cNvSpPr>
            <a:spLocks noGrp="1"/>
          </p:cNvSpPr>
          <p:nvPr>
            <p:ph type="pic" sz="quarter" idx="13" hasCustomPrompt="1"/>
          </p:nvPr>
        </p:nvSpPr>
        <p:spPr>
          <a:xfrm>
            <a:off x="0" y="0"/>
            <a:ext cx="3429000" cy="5148263"/>
          </a:xfrm>
        </p:spPr>
        <p:txBody>
          <a:bodyPr/>
          <a:lstStyle/>
          <a:p>
            <a:r>
              <a:rPr lang="en-US"/>
              <a:t>Click to add a picture</a:t>
            </a:r>
          </a:p>
        </p:txBody>
      </p:sp>
      <p:sp>
        <p:nvSpPr>
          <p:cNvPr id="11" name="Text Placeholder 18">
            <a:extLst>
              <a:ext uri="{FF2B5EF4-FFF2-40B4-BE49-F238E27FC236}">
                <a16:creationId xmlns:a16="http://schemas.microsoft.com/office/drawing/2014/main" id="{B9A1E56C-0982-DE4D-86FB-79979A04D5A0}"/>
              </a:ext>
            </a:extLst>
          </p:cNvPr>
          <p:cNvSpPr>
            <a:spLocks noGrp="1"/>
          </p:cNvSpPr>
          <p:nvPr>
            <p:ph type="body" sz="quarter" idx="15" hasCustomPrompt="1"/>
          </p:nvPr>
        </p:nvSpPr>
        <p:spPr>
          <a:xfrm>
            <a:off x="3625850" y="4848225"/>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a:t>Photo | UN Women/Photographer name</a:t>
            </a:r>
          </a:p>
        </p:txBody>
      </p:sp>
      <p:sp>
        <p:nvSpPr>
          <p:cNvPr id="10" name="Title 1">
            <a:extLst>
              <a:ext uri="{FF2B5EF4-FFF2-40B4-BE49-F238E27FC236}">
                <a16:creationId xmlns:a16="http://schemas.microsoft.com/office/drawing/2014/main" id="{8DBF56D5-6992-B9A0-F883-C28B80F6DF6F}"/>
              </a:ext>
            </a:extLst>
          </p:cNvPr>
          <p:cNvSpPr>
            <a:spLocks noGrp="1"/>
          </p:cNvSpPr>
          <p:nvPr>
            <p:ph type="title" hasCustomPrompt="1"/>
          </p:nvPr>
        </p:nvSpPr>
        <p:spPr>
          <a:xfrm>
            <a:off x="4048642" y="203200"/>
            <a:ext cx="4916212" cy="701676"/>
          </a:xfrm>
        </p:spPr>
        <p:txBody>
          <a:bodyPr>
            <a:noAutofit/>
          </a:bodyPr>
          <a:lstStyle/>
          <a:p>
            <a:r>
              <a:rPr lang="en-US"/>
              <a:t>Text slide</a:t>
            </a:r>
          </a:p>
        </p:txBody>
      </p:sp>
      <p:cxnSp>
        <p:nvCxnSpPr>
          <p:cNvPr id="13" name="Straight Connector 12">
            <a:extLst>
              <a:ext uri="{FF2B5EF4-FFF2-40B4-BE49-F238E27FC236}">
                <a16:creationId xmlns:a16="http://schemas.microsoft.com/office/drawing/2014/main" id="{B78CC144-996E-DBF9-1C6E-33A4D43B5718}"/>
              </a:ext>
            </a:extLst>
          </p:cNvPr>
          <p:cNvCxnSpPr>
            <a:cxnSpLocks/>
          </p:cNvCxnSpPr>
          <p:nvPr userDrawn="1"/>
        </p:nvCxnSpPr>
        <p:spPr>
          <a:xfrm>
            <a:off x="4039240"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8159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harts with text box">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2" name="Text Placeholder 10">
            <a:extLst>
              <a:ext uri="{FF2B5EF4-FFF2-40B4-BE49-F238E27FC236}">
                <a16:creationId xmlns:a16="http://schemas.microsoft.com/office/drawing/2014/main" id="{9A400789-09DE-794A-BA0E-A1FF01333C06}"/>
              </a:ext>
            </a:extLst>
          </p:cNvPr>
          <p:cNvSpPr>
            <a:spLocks noGrp="1"/>
          </p:cNvSpPr>
          <p:nvPr>
            <p:ph type="body" sz="quarter" idx="14" hasCustomPrompt="1"/>
          </p:nvPr>
        </p:nvSpPr>
        <p:spPr>
          <a:xfrm>
            <a:off x="1043085" y="3216033"/>
            <a:ext cx="1947672" cy="253677"/>
          </a:xfrm>
        </p:spPr>
        <p:txBody>
          <a:bodyPr/>
          <a:lstStyle>
            <a:lvl1pPr marL="0" indent="0">
              <a:spcBef>
                <a:spcPts val="1350"/>
              </a:spcBef>
              <a:buFontTx/>
              <a:buNone/>
              <a:defRPr sz="1400" b="1" i="0" baseline="0">
                <a:solidFill>
                  <a:srgbClr val="0397D6"/>
                </a:solidFill>
              </a:defRPr>
            </a:lvl1pPr>
          </a:lstStyle>
          <a:p>
            <a:pPr lvl="0"/>
            <a:r>
              <a:rPr lang="en-US"/>
              <a:t>Subtitle</a:t>
            </a:r>
          </a:p>
          <a:p>
            <a:pPr lvl="0"/>
            <a:endParaRPr lang="en-US"/>
          </a:p>
          <a:p>
            <a:pPr lvl="0"/>
            <a:endParaRPr lang="en-US"/>
          </a:p>
        </p:txBody>
      </p:sp>
      <p:sp>
        <p:nvSpPr>
          <p:cNvPr id="13" name="Text Placeholder 3">
            <a:extLst>
              <a:ext uri="{FF2B5EF4-FFF2-40B4-BE49-F238E27FC236}">
                <a16:creationId xmlns:a16="http://schemas.microsoft.com/office/drawing/2014/main" id="{4F3E16BA-B122-A341-A55B-4EC431E7E86A}"/>
              </a:ext>
            </a:extLst>
          </p:cNvPr>
          <p:cNvSpPr>
            <a:spLocks noGrp="1"/>
          </p:cNvSpPr>
          <p:nvPr>
            <p:ph type="body" sz="quarter" idx="18" hasCustomPrompt="1"/>
          </p:nvPr>
        </p:nvSpPr>
        <p:spPr>
          <a:xfrm>
            <a:off x="1042978" y="3469711"/>
            <a:ext cx="1947672" cy="795402"/>
          </a:xfrm>
        </p:spPr>
        <p:txBody>
          <a:bodyPr tIns="0"/>
          <a:lstStyle>
            <a:lvl1pPr marL="0" indent="0">
              <a:lnSpc>
                <a:spcPct val="120000"/>
              </a:lnSpc>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p:txBody>
      </p:sp>
      <p:sp>
        <p:nvSpPr>
          <p:cNvPr id="15" name="Text Placeholder 10">
            <a:extLst>
              <a:ext uri="{FF2B5EF4-FFF2-40B4-BE49-F238E27FC236}">
                <a16:creationId xmlns:a16="http://schemas.microsoft.com/office/drawing/2014/main" id="{A7DE82D3-2746-EE45-9D6B-0E6FA77A8BB9}"/>
              </a:ext>
            </a:extLst>
          </p:cNvPr>
          <p:cNvSpPr>
            <a:spLocks noGrp="1"/>
          </p:cNvSpPr>
          <p:nvPr>
            <p:ph type="body" sz="quarter" idx="30" hasCustomPrompt="1"/>
          </p:nvPr>
        </p:nvSpPr>
        <p:spPr>
          <a:xfrm>
            <a:off x="6325573" y="3251130"/>
            <a:ext cx="1947672" cy="253677"/>
          </a:xfrm>
        </p:spPr>
        <p:txBody>
          <a:bodyPr/>
          <a:lstStyle>
            <a:lvl1pPr marL="0" indent="0">
              <a:spcBef>
                <a:spcPts val="1350"/>
              </a:spcBef>
              <a:buFontTx/>
              <a:buNone/>
              <a:defRPr sz="1400" b="1" i="0" baseline="0">
                <a:solidFill>
                  <a:srgbClr val="0397D6"/>
                </a:solidFill>
              </a:defRPr>
            </a:lvl1pPr>
          </a:lstStyle>
          <a:p>
            <a:pPr lvl="0"/>
            <a:r>
              <a:rPr lang="en-US"/>
              <a:t>Subtitle</a:t>
            </a:r>
          </a:p>
          <a:p>
            <a:pPr lvl="0"/>
            <a:endParaRPr lang="en-US"/>
          </a:p>
          <a:p>
            <a:pPr lvl="0"/>
            <a:endParaRPr lang="en-US"/>
          </a:p>
        </p:txBody>
      </p:sp>
      <p:sp>
        <p:nvSpPr>
          <p:cNvPr id="16" name="Text Placeholder 3">
            <a:extLst>
              <a:ext uri="{FF2B5EF4-FFF2-40B4-BE49-F238E27FC236}">
                <a16:creationId xmlns:a16="http://schemas.microsoft.com/office/drawing/2014/main" id="{C5888D9E-3E34-C440-970C-42CB08971B54}"/>
              </a:ext>
            </a:extLst>
          </p:cNvPr>
          <p:cNvSpPr>
            <a:spLocks noGrp="1"/>
          </p:cNvSpPr>
          <p:nvPr>
            <p:ph type="body" sz="quarter" idx="31" hasCustomPrompt="1"/>
          </p:nvPr>
        </p:nvSpPr>
        <p:spPr>
          <a:xfrm>
            <a:off x="6325466" y="3504808"/>
            <a:ext cx="1947672" cy="795402"/>
          </a:xfrm>
        </p:spPr>
        <p:txBody>
          <a:bodyPr tIns="0"/>
          <a:lstStyle>
            <a:lvl1pPr marL="0" marR="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sz="1400" baseline="0"/>
            </a:lvl1pPr>
          </a:lstStyle>
          <a:p>
            <a:pPr marL="0" marR="0" lvl="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endParaRPr lang="en-US"/>
          </a:p>
        </p:txBody>
      </p:sp>
      <p:sp>
        <p:nvSpPr>
          <p:cNvPr id="17" name="Text Placeholder 10">
            <a:extLst>
              <a:ext uri="{FF2B5EF4-FFF2-40B4-BE49-F238E27FC236}">
                <a16:creationId xmlns:a16="http://schemas.microsoft.com/office/drawing/2014/main" id="{417C3510-C0A6-5544-8FCA-93891EDFC6A2}"/>
              </a:ext>
            </a:extLst>
          </p:cNvPr>
          <p:cNvSpPr>
            <a:spLocks noGrp="1"/>
          </p:cNvSpPr>
          <p:nvPr>
            <p:ph type="body" sz="quarter" idx="32" hasCustomPrompt="1"/>
          </p:nvPr>
        </p:nvSpPr>
        <p:spPr>
          <a:xfrm>
            <a:off x="3695107" y="3251130"/>
            <a:ext cx="1947672" cy="253677"/>
          </a:xfrm>
        </p:spPr>
        <p:txBody>
          <a:bodyPr/>
          <a:lstStyle>
            <a:lvl1pPr marL="0" indent="0">
              <a:spcBef>
                <a:spcPts val="1350"/>
              </a:spcBef>
              <a:buFontTx/>
              <a:buNone/>
              <a:defRPr sz="1400" b="1" i="0" baseline="0">
                <a:solidFill>
                  <a:srgbClr val="0397D6"/>
                </a:solidFill>
              </a:defRPr>
            </a:lvl1pPr>
          </a:lstStyle>
          <a:p>
            <a:pPr lvl="0"/>
            <a:r>
              <a:rPr lang="en-US"/>
              <a:t>Subtitle</a:t>
            </a:r>
          </a:p>
          <a:p>
            <a:pPr lvl="0"/>
            <a:endParaRPr lang="en-US"/>
          </a:p>
          <a:p>
            <a:pPr lvl="0"/>
            <a:endParaRPr lang="en-US"/>
          </a:p>
        </p:txBody>
      </p:sp>
      <p:sp>
        <p:nvSpPr>
          <p:cNvPr id="18" name="Text Placeholder 3">
            <a:extLst>
              <a:ext uri="{FF2B5EF4-FFF2-40B4-BE49-F238E27FC236}">
                <a16:creationId xmlns:a16="http://schemas.microsoft.com/office/drawing/2014/main" id="{50DDF12E-CFF8-8D4A-AA27-CD95A6648600}"/>
              </a:ext>
            </a:extLst>
          </p:cNvPr>
          <p:cNvSpPr>
            <a:spLocks noGrp="1"/>
          </p:cNvSpPr>
          <p:nvPr>
            <p:ph type="body" sz="quarter" idx="33" hasCustomPrompt="1"/>
          </p:nvPr>
        </p:nvSpPr>
        <p:spPr>
          <a:xfrm>
            <a:off x="3695000" y="3504808"/>
            <a:ext cx="1947672" cy="795402"/>
          </a:xfrm>
        </p:spPr>
        <p:txBody>
          <a:bodyPr tIns="0"/>
          <a:lstStyle>
            <a:lvl1pPr marL="0" marR="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sz="1400" baseline="0"/>
            </a:lvl1pPr>
          </a:lstStyle>
          <a:p>
            <a:pPr marL="0" marR="0" lvl="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endParaRPr lang="en-US"/>
          </a:p>
        </p:txBody>
      </p:sp>
      <p:sp>
        <p:nvSpPr>
          <p:cNvPr id="19" name="Text Placeholder 18">
            <a:extLst>
              <a:ext uri="{FF2B5EF4-FFF2-40B4-BE49-F238E27FC236}">
                <a16:creationId xmlns:a16="http://schemas.microsoft.com/office/drawing/2014/main" id="{1F349313-4149-B140-9C52-B2A6973BB586}"/>
              </a:ext>
            </a:extLst>
          </p:cNvPr>
          <p:cNvSpPr>
            <a:spLocks noGrp="1"/>
          </p:cNvSpPr>
          <p:nvPr>
            <p:ph type="body" sz="quarter" idx="15" hasCustomPrompt="1"/>
          </p:nvPr>
        </p:nvSpPr>
        <p:spPr>
          <a:xfrm>
            <a:off x="1042978"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a:t>Source | UN Women, 2020</a:t>
            </a:r>
          </a:p>
        </p:txBody>
      </p:sp>
      <p:sp>
        <p:nvSpPr>
          <p:cNvPr id="20" name="Text Placeholder 18">
            <a:extLst>
              <a:ext uri="{FF2B5EF4-FFF2-40B4-BE49-F238E27FC236}">
                <a16:creationId xmlns:a16="http://schemas.microsoft.com/office/drawing/2014/main" id="{4E7F5051-E815-D040-A3E8-33224BE22EAC}"/>
              </a:ext>
            </a:extLst>
          </p:cNvPr>
          <p:cNvSpPr>
            <a:spLocks noGrp="1"/>
          </p:cNvSpPr>
          <p:nvPr>
            <p:ph type="body" sz="quarter" idx="34" hasCustomPrompt="1"/>
          </p:nvPr>
        </p:nvSpPr>
        <p:spPr>
          <a:xfrm>
            <a:off x="370475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a:t>Source | UN Women, 2020</a:t>
            </a:r>
          </a:p>
        </p:txBody>
      </p:sp>
      <p:sp>
        <p:nvSpPr>
          <p:cNvPr id="21" name="Text Placeholder 18">
            <a:extLst>
              <a:ext uri="{FF2B5EF4-FFF2-40B4-BE49-F238E27FC236}">
                <a16:creationId xmlns:a16="http://schemas.microsoft.com/office/drawing/2014/main" id="{358DDF4D-73C7-7B43-BBE0-D53A190837E5}"/>
              </a:ext>
            </a:extLst>
          </p:cNvPr>
          <p:cNvSpPr>
            <a:spLocks noGrp="1"/>
          </p:cNvSpPr>
          <p:nvPr>
            <p:ph type="body" sz="quarter" idx="35" hasCustomPrompt="1"/>
          </p:nvPr>
        </p:nvSpPr>
        <p:spPr>
          <a:xfrm>
            <a:off x="632269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a:t>Source | UN Women, 2020</a:t>
            </a:r>
          </a:p>
        </p:txBody>
      </p:sp>
      <p:sp>
        <p:nvSpPr>
          <p:cNvPr id="3" name="Chart Placeholder 2">
            <a:extLst>
              <a:ext uri="{FF2B5EF4-FFF2-40B4-BE49-F238E27FC236}">
                <a16:creationId xmlns:a16="http://schemas.microsoft.com/office/drawing/2014/main" id="{51B25E57-E4C0-8045-932E-DF4AB4921E81}"/>
              </a:ext>
            </a:extLst>
          </p:cNvPr>
          <p:cNvSpPr>
            <a:spLocks noGrp="1"/>
          </p:cNvSpPr>
          <p:nvPr>
            <p:ph type="chart" sz="quarter" idx="36"/>
          </p:nvPr>
        </p:nvSpPr>
        <p:spPr>
          <a:xfrm>
            <a:off x="1042978" y="1121064"/>
            <a:ext cx="1947672" cy="1947672"/>
          </a:xfrm>
        </p:spPr>
        <p:txBody>
          <a:bodyPr/>
          <a:lstStyle/>
          <a:p>
            <a:endParaRPr lang="en-US"/>
          </a:p>
        </p:txBody>
      </p:sp>
      <p:sp>
        <p:nvSpPr>
          <p:cNvPr id="22" name="Chart Placeholder 2">
            <a:extLst>
              <a:ext uri="{FF2B5EF4-FFF2-40B4-BE49-F238E27FC236}">
                <a16:creationId xmlns:a16="http://schemas.microsoft.com/office/drawing/2014/main" id="{4C1973BC-0650-624A-AE44-B0D9FE42377B}"/>
              </a:ext>
            </a:extLst>
          </p:cNvPr>
          <p:cNvSpPr>
            <a:spLocks noGrp="1"/>
          </p:cNvSpPr>
          <p:nvPr>
            <p:ph type="chart" sz="quarter" idx="37"/>
          </p:nvPr>
        </p:nvSpPr>
        <p:spPr>
          <a:xfrm>
            <a:off x="3684222" y="1121064"/>
            <a:ext cx="1947672" cy="1947672"/>
          </a:xfrm>
        </p:spPr>
        <p:txBody>
          <a:bodyPr/>
          <a:lstStyle/>
          <a:p>
            <a:endParaRPr lang="en-US"/>
          </a:p>
        </p:txBody>
      </p:sp>
      <p:sp>
        <p:nvSpPr>
          <p:cNvPr id="23" name="Chart Placeholder 2">
            <a:extLst>
              <a:ext uri="{FF2B5EF4-FFF2-40B4-BE49-F238E27FC236}">
                <a16:creationId xmlns:a16="http://schemas.microsoft.com/office/drawing/2014/main" id="{62C6E3B0-4F92-804F-BEEC-F3BD7726CE2C}"/>
              </a:ext>
            </a:extLst>
          </p:cNvPr>
          <p:cNvSpPr>
            <a:spLocks noGrp="1"/>
          </p:cNvSpPr>
          <p:nvPr>
            <p:ph type="chart" sz="quarter" idx="37"/>
          </p:nvPr>
        </p:nvSpPr>
        <p:spPr>
          <a:xfrm>
            <a:off x="6322699" y="1124205"/>
            <a:ext cx="1947672" cy="1947672"/>
          </a:xfrm>
        </p:spPr>
        <p:txBody>
          <a:bodyPr/>
          <a:lstStyle/>
          <a:p>
            <a:endParaRPr lang="en-US"/>
          </a:p>
        </p:txBody>
      </p:sp>
      <p:sp>
        <p:nvSpPr>
          <p:cNvPr id="5" name="Text Placeholder 4">
            <a:extLst>
              <a:ext uri="{FF2B5EF4-FFF2-40B4-BE49-F238E27FC236}">
                <a16:creationId xmlns:a16="http://schemas.microsoft.com/office/drawing/2014/main" id="{62ABF922-7127-4A49-87FE-9C36AD8E7BE6}"/>
              </a:ext>
            </a:extLst>
          </p:cNvPr>
          <p:cNvSpPr>
            <a:spLocks noGrp="1"/>
          </p:cNvSpPr>
          <p:nvPr>
            <p:ph type="body" sz="quarter" idx="38" hasCustomPrompt="1"/>
          </p:nvPr>
        </p:nvSpPr>
        <p:spPr>
          <a:xfrm>
            <a:off x="1167205" y="2258163"/>
            <a:ext cx="1694329" cy="559005"/>
          </a:xfrm>
        </p:spPr>
        <p:txBody>
          <a:bodyPr/>
          <a:lstStyle>
            <a:lvl1pPr marL="0" indent="0" algn="ctr">
              <a:buNone/>
              <a:defRPr sz="3600" b="1"/>
            </a:lvl1pPr>
          </a:lstStyle>
          <a:p>
            <a:pPr lvl="0"/>
            <a:r>
              <a:rPr lang="en-US"/>
              <a:t>XX%</a:t>
            </a:r>
          </a:p>
        </p:txBody>
      </p:sp>
      <p:sp>
        <p:nvSpPr>
          <p:cNvPr id="24" name="Text Placeholder 4">
            <a:extLst>
              <a:ext uri="{FF2B5EF4-FFF2-40B4-BE49-F238E27FC236}">
                <a16:creationId xmlns:a16="http://schemas.microsoft.com/office/drawing/2014/main" id="{86C581BA-978C-6C40-904C-310B3C363936}"/>
              </a:ext>
            </a:extLst>
          </p:cNvPr>
          <p:cNvSpPr>
            <a:spLocks noGrp="1"/>
          </p:cNvSpPr>
          <p:nvPr>
            <p:ph type="body" sz="quarter" idx="39" hasCustomPrompt="1"/>
          </p:nvPr>
        </p:nvSpPr>
        <p:spPr>
          <a:xfrm>
            <a:off x="3813586" y="2258162"/>
            <a:ext cx="1699708" cy="559005"/>
          </a:xfrm>
        </p:spPr>
        <p:txBody>
          <a:bodyPr/>
          <a:lstStyle>
            <a:lvl1pPr marL="0" indent="0" algn="ctr">
              <a:buNone/>
              <a:defRPr sz="3600" b="1"/>
            </a:lvl1pPr>
          </a:lstStyle>
          <a:p>
            <a:pPr lvl="0"/>
            <a:r>
              <a:rPr lang="en-US"/>
              <a:t>X in X</a:t>
            </a:r>
          </a:p>
        </p:txBody>
      </p:sp>
      <p:sp>
        <p:nvSpPr>
          <p:cNvPr id="25" name="Text Placeholder 4">
            <a:extLst>
              <a:ext uri="{FF2B5EF4-FFF2-40B4-BE49-F238E27FC236}">
                <a16:creationId xmlns:a16="http://schemas.microsoft.com/office/drawing/2014/main" id="{F43405FC-FCE8-DB45-B224-1055B443F541}"/>
              </a:ext>
            </a:extLst>
          </p:cNvPr>
          <p:cNvSpPr>
            <a:spLocks noGrp="1"/>
          </p:cNvSpPr>
          <p:nvPr>
            <p:ph type="body" sz="quarter" idx="40" hasCustomPrompt="1"/>
          </p:nvPr>
        </p:nvSpPr>
        <p:spPr>
          <a:xfrm>
            <a:off x="6457405" y="2258161"/>
            <a:ext cx="1699708" cy="559005"/>
          </a:xfrm>
        </p:spPr>
        <p:txBody>
          <a:bodyPr/>
          <a:lstStyle>
            <a:lvl1pPr marL="0" indent="0" algn="ctr">
              <a:buNone/>
              <a:defRPr sz="3600" b="1"/>
            </a:lvl1pPr>
          </a:lstStyle>
          <a:p>
            <a:pPr lvl="0"/>
            <a:r>
              <a:rPr lang="en-US"/>
              <a:t>XX%</a:t>
            </a:r>
          </a:p>
        </p:txBody>
      </p:sp>
      <p:cxnSp>
        <p:nvCxnSpPr>
          <p:cNvPr id="29" name="Straight Connector 28">
            <a:extLst>
              <a:ext uri="{FF2B5EF4-FFF2-40B4-BE49-F238E27FC236}">
                <a16:creationId xmlns:a16="http://schemas.microsoft.com/office/drawing/2014/main" id="{B9D1ED4F-D852-C615-7655-AA5BBE7E05A1}"/>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32" name="Title 1">
            <a:extLst>
              <a:ext uri="{FF2B5EF4-FFF2-40B4-BE49-F238E27FC236}">
                <a16:creationId xmlns:a16="http://schemas.microsoft.com/office/drawing/2014/main" id="{E6255642-0A22-FC2F-0021-34CF25D6C88C}"/>
              </a:ext>
            </a:extLst>
          </p:cNvPr>
          <p:cNvSpPr>
            <a:spLocks noGrp="1"/>
          </p:cNvSpPr>
          <p:nvPr>
            <p:ph type="title" hasCustomPrompt="1"/>
          </p:nvPr>
        </p:nvSpPr>
        <p:spPr>
          <a:xfrm>
            <a:off x="630457" y="203200"/>
            <a:ext cx="7329833" cy="701676"/>
          </a:xfrm>
        </p:spPr>
        <p:txBody>
          <a:bodyPr>
            <a:noAutofit/>
          </a:bodyPr>
          <a:lstStyle/>
          <a:p>
            <a:r>
              <a:rPr lang="en-US"/>
              <a:t>Text slide</a:t>
            </a:r>
          </a:p>
        </p:txBody>
      </p:sp>
    </p:spTree>
    <p:extLst>
      <p:ext uri="{BB962C8B-B14F-4D97-AF65-F5344CB8AC3E}">
        <p14:creationId xmlns:p14="http://schemas.microsoft.com/office/powerpoint/2010/main" val="178883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with 3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20550"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630457" y="203200"/>
            <a:ext cx="7329833" cy="701676"/>
          </a:xfrm>
        </p:spPr>
        <p:txBody>
          <a:bodyPr>
            <a:noAutofit/>
          </a:bodyPr>
          <a:lstStyle>
            <a:lvl1pPr>
              <a:defRPr cap="all" baseline="0"/>
            </a:lvl1pPr>
          </a:lstStyle>
          <a:p>
            <a:r>
              <a:rPr lang="en-US"/>
              <a:t>Text slide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959005" y="3073620"/>
            <a:ext cx="2051825" cy="1288148"/>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959005" y="2782230"/>
            <a:ext cx="2051825" cy="291390"/>
          </a:xfrm>
        </p:spPr>
        <p:txBody>
          <a:bodyPr>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20550"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18950"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18950"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1;p20">
            <a:extLst>
              <a:ext uri="{FF2B5EF4-FFF2-40B4-BE49-F238E27FC236}">
                <a16:creationId xmlns:a16="http://schemas.microsoft.com/office/drawing/2014/main" id="{A8C2DCCD-9A51-264C-AC45-5224F2AB4A7C}"/>
              </a:ext>
            </a:extLst>
          </p:cNvPr>
          <p:cNvSpPr/>
          <p:nvPr userDrawn="1"/>
        </p:nvSpPr>
        <p:spPr>
          <a:xfrm>
            <a:off x="6032810"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p20">
            <a:extLst>
              <a:ext uri="{FF2B5EF4-FFF2-40B4-BE49-F238E27FC236}">
                <a16:creationId xmlns:a16="http://schemas.microsoft.com/office/drawing/2014/main" id="{32A33843-E1D6-E247-B249-E395F750C180}"/>
              </a:ext>
            </a:extLst>
          </p:cNvPr>
          <p:cNvSpPr/>
          <p:nvPr userDrawn="1"/>
        </p:nvSpPr>
        <p:spPr>
          <a:xfrm>
            <a:off x="6032810"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3546087" y="3092765"/>
            <a:ext cx="2051825" cy="1288148"/>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46087" y="2787806"/>
            <a:ext cx="2051825" cy="291390"/>
          </a:xfrm>
        </p:spPr>
        <p:txBody>
          <a:bodyPr>
            <a:noAutofit/>
          </a:bodyPr>
          <a:lstStyle>
            <a:lvl1pPr marL="0" indent="0" algn="ctr">
              <a:buNone/>
              <a:defRPr sz="1400" b="1" i="0" baseline="0"/>
            </a:lvl1pPr>
          </a:lstStyle>
          <a:p>
            <a:pPr lvl="0"/>
            <a:endParaRPr lang="en-US"/>
          </a:p>
        </p:txBody>
      </p:sp>
      <p:sp>
        <p:nvSpPr>
          <p:cNvPr id="17" name="Text Placeholder 7">
            <a:extLst>
              <a:ext uri="{FF2B5EF4-FFF2-40B4-BE49-F238E27FC236}">
                <a16:creationId xmlns:a16="http://schemas.microsoft.com/office/drawing/2014/main" id="{6A806ED7-6567-0940-9C16-81A4CAE142B2}"/>
              </a:ext>
            </a:extLst>
          </p:cNvPr>
          <p:cNvSpPr>
            <a:spLocks noGrp="1"/>
          </p:cNvSpPr>
          <p:nvPr>
            <p:ph type="body" sz="quarter" idx="17"/>
          </p:nvPr>
        </p:nvSpPr>
        <p:spPr>
          <a:xfrm>
            <a:off x="6159947" y="2801375"/>
            <a:ext cx="2051825" cy="291390"/>
          </a:xfrm>
        </p:spPr>
        <p:txBody>
          <a:bodyPr>
            <a:noAutofit/>
          </a:bodyPr>
          <a:lstStyle>
            <a:lvl1pPr marL="0" indent="0" algn="ctr">
              <a:buNone/>
              <a:defRPr sz="1400" b="1" i="0" baseline="0"/>
            </a:lvl1pPr>
          </a:lstStyle>
          <a:p>
            <a:pPr lvl="0"/>
            <a:endParaRPr lang="en-US"/>
          </a:p>
        </p:txBody>
      </p:sp>
      <p:sp>
        <p:nvSpPr>
          <p:cNvPr id="24" name="Text Placeholder 7">
            <a:extLst>
              <a:ext uri="{FF2B5EF4-FFF2-40B4-BE49-F238E27FC236}">
                <a16:creationId xmlns:a16="http://schemas.microsoft.com/office/drawing/2014/main" id="{F8BB24E6-3983-DA44-A8E0-A70E16396666}"/>
              </a:ext>
            </a:extLst>
          </p:cNvPr>
          <p:cNvSpPr>
            <a:spLocks noGrp="1"/>
          </p:cNvSpPr>
          <p:nvPr>
            <p:ph type="body" sz="quarter" idx="18" hasCustomPrompt="1"/>
          </p:nvPr>
        </p:nvSpPr>
        <p:spPr>
          <a:xfrm>
            <a:off x="6159947" y="3112436"/>
            <a:ext cx="2051825" cy="1262616"/>
          </a:xfrm>
        </p:spPr>
        <p:txBody>
          <a:bodyPr>
            <a:noAutofit/>
          </a:bodyPr>
          <a:lstStyle>
            <a:lvl1pPr marL="0" indent="0" algn="l">
              <a:lnSpc>
                <a:spcPct val="120000"/>
              </a:lnSpc>
              <a:buNone/>
              <a:defRPr sz="1400" baseline="0"/>
            </a:lvl1pPr>
          </a:lstStyle>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p:txBody>
      </p:sp>
      <p:sp>
        <p:nvSpPr>
          <p:cNvPr id="26" name="Picture Placeholder 25">
            <a:extLst>
              <a:ext uri="{FF2B5EF4-FFF2-40B4-BE49-F238E27FC236}">
                <a16:creationId xmlns:a16="http://schemas.microsoft.com/office/drawing/2014/main" id="{CFB22B7A-AEC2-A341-9040-F0A55E05F7AC}"/>
              </a:ext>
            </a:extLst>
          </p:cNvPr>
          <p:cNvSpPr>
            <a:spLocks noGrp="1"/>
          </p:cNvSpPr>
          <p:nvPr>
            <p:ph type="pic" sz="quarter" idx="19" hasCustomPrompt="1"/>
          </p:nvPr>
        </p:nvSpPr>
        <p:spPr>
          <a:xfrm>
            <a:off x="1413251" y="1475845"/>
            <a:ext cx="1143000" cy="11430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29" name="Picture Placeholder 25">
            <a:extLst>
              <a:ext uri="{FF2B5EF4-FFF2-40B4-BE49-F238E27FC236}">
                <a16:creationId xmlns:a16="http://schemas.microsoft.com/office/drawing/2014/main" id="{1DF2D496-E01D-1F40-A50D-2679CBCA8197}"/>
              </a:ext>
            </a:extLst>
          </p:cNvPr>
          <p:cNvSpPr>
            <a:spLocks noGrp="1"/>
          </p:cNvSpPr>
          <p:nvPr>
            <p:ph type="pic" sz="quarter" idx="20" hasCustomPrompt="1"/>
          </p:nvPr>
        </p:nvSpPr>
        <p:spPr>
          <a:xfrm>
            <a:off x="4011650" y="1475845"/>
            <a:ext cx="1143000" cy="11430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30" name="Picture Placeholder 25">
            <a:extLst>
              <a:ext uri="{FF2B5EF4-FFF2-40B4-BE49-F238E27FC236}">
                <a16:creationId xmlns:a16="http://schemas.microsoft.com/office/drawing/2014/main" id="{47BA5514-D3DF-9845-8B6C-9C93DBF2A57F}"/>
              </a:ext>
            </a:extLst>
          </p:cNvPr>
          <p:cNvSpPr>
            <a:spLocks noGrp="1"/>
          </p:cNvSpPr>
          <p:nvPr>
            <p:ph type="pic" sz="quarter" idx="21" hasCustomPrompt="1"/>
          </p:nvPr>
        </p:nvSpPr>
        <p:spPr>
          <a:xfrm>
            <a:off x="6625510" y="1478576"/>
            <a:ext cx="1143000" cy="1143000"/>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cxnSp>
        <p:nvCxnSpPr>
          <p:cNvPr id="19" name="Straight Connector 18">
            <a:extLst>
              <a:ext uri="{FF2B5EF4-FFF2-40B4-BE49-F238E27FC236}">
                <a16:creationId xmlns:a16="http://schemas.microsoft.com/office/drawing/2014/main" id="{4A2A6DE3-94C8-EEA1-6F55-72064C3EBF2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5432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lid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9" name="Picture Placeholder 25">
            <a:extLst>
              <a:ext uri="{FF2B5EF4-FFF2-40B4-BE49-F238E27FC236}">
                <a16:creationId xmlns:a16="http://schemas.microsoft.com/office/drawing/2014/main" id="{BD353E89-513C-FA4A-822A-C9B7ACE9F617}"/>
              </a:ext>
            </a:extLst>
          </p:cNvPr>
          <p:cNvSpPr>
            <a:spLocks noGrp="1"/>
          </p:cNvSpPr>
          <p:nvPr>
            <p:ph type="pic" sz="quarter" idx="19" hasCustomPrompt="1"/>
          </p:nvPr>
        </p:nvSpPr>
        <p:spPr>
          <a:xfrm>
            <a:off x="1043085" y="1121065"/>
            <a:ext cx="1947672" cy="194767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0" name="Picture Placeholder 25">
            <a:extLst>
              <a:ext uri="{FF2B5EF4-FFF2-40B4-BE49-F238E27FC236}">
                <a16:creationId xmlns:a16="http://schemas.microsoft.com/office/drawing/2014/main" id="{A876E665-3CC2-4D46-BBA6-DF031F473A4B}"/>
              </a:ext>
            </a:extLst>
          </p:cNvPr>
          <p:cNvSpPr>
            <a:spLocks noGrp="1"/>
          </p:cNvSpPr>
          <p:nvPr>
            <p:ph type="pic" sz="quarter" idx="25" hasCustomPrompt="1"/>
          </p:nvPr>
        </p:nvSpPr>
        <p:spPr>
          <a:xfrm>
            <a:off x="3684275" y="1121066"/>
            <a:ext cx="1947672" cy="1951742"/>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1" name="Picture Placeholder 25">
            <a:extLst>
              <a:ext uri="{FF2B5EF4-FFF2-40B4-BE49-F238E27FC236}">
                <a16:creationId xmlns:a16="http://schemas.microsoft.com/office/drawing/2014/main" id="{F20EBBB5-9CDA-0449-A27F-CFB78C66287F}"/>
              </a:ext>
            </a:extLst>
          </p:cNvPr>
          <p:cNvSpPr>
            <a:spLocks noGrp="1"/>
          </p:cNvSpPr>
          <p:nvPr>
            <p:ph type="pic" sz="quarter" idx="29" hasCustomPrompt="1"/>
          </p:nvPr>
        </p:nvSpPr>
        <p:spPr>
          <a:xfrm>
            <a:off x="6325466" y="1121065"/>
            <a:ext cx="1947672" cy="1951743"/>
          </a:xfrm>
        </p:spPr>
        <p:txBody>
          <a:bodyPr/>
          <a:lstStyle>
            <a:lvl1pPr marL="171450" marR="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lvl1pPr>
          </a:lstStyle>
          <a:p>
            <a:pPr marL="171450" marR="0" lvl="0" indent="-17145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Char char="•"/>
              <a:tabLst/>
              <a:defRPr/>
            </a:pPr>
            <a:r>
              <a:rPr lang="en-US"/>
              <a:t>Click icon to add a photo</a:t>
            </a:r>
          </a:p>
          <a:p>
            <a:endParaRPr lang="en-US"/>
          </a:p>
        </p:txBody>
      </p:sp>
      <p:sp>
        <p:nvSpPr>
          <p:cNvPr id="12" name="Text Placeholder 10">
            <a:extLst>
              <a:ext uri="{FF2B5EF4-FFF2-40B4-BE49-F238E27FC236}">
                <a16:creationId xmlns:a16="http://schemas.microsoft.com/office/drawing/2014/main" id="{9A400789-09DE-794A-BA0E-A1FF01333C06}"/>
              </a:ext>
            </a:extLst>
          </p:cNvPr>
          <p:cNvSpPr>
            <a:spLocks noGrp="1"/>
          </p:cNvSpPr>
          <p:nvPr>
            <p:ph type="body" sz="quarter" idx="14" hasCustomPrompt="1"/>
          </p:nvPr>
        </p:nvSpPr>
        <p:spPr>
          <a:xfrm>
            <a:off x="1043085" y="3216033"/>
            <a:ext cx="1947672" cy="253677"/>
          </a:xfrm>
        </p:spPr>
        <p:txBody>
          <a:bodyPr/>
          <a:lstStyle>
            <a:lvl1pPr marL="0" indent="0">
              <a:spcBef>
                <a:spcPts val="1350"/>
              </a:spcBef>
              <a:buFontTx/>
              <a:buNone/>
              <a:defRPr sz="1400" b="1" i="0" baseline="0">
                <a:solidFill>
                  <a:srgbClr val="0397D6"/>
                </a:solidFill>
              </a:defRPr>
            </a:lvl1pPr>
          </a:lstStyle>
          <a:p>
            <a:pPr lvl="0"/>
            <a:r>
              <a:rPr lang="en-US"/>
              <a:t>Subtitle</a:t>
            </a:r>
          </a:p>
          <a:p>
            <a:pPr lvl="0"/>
            <a:endParaRPr lang="en-US"/>
          </a:p>
          <a:p>
            <a:pPr lvl="0"/>
            <a:endParaRPr lang="en-US"/>
          </a:p>
        </p:txBody>
      </p:sp>
      <p:sp>
        <p:nvSpPr>
          <p:cNvPr id="13" name="Text Placeholder 3">
            <a:extLst>
              <a:ext uri="{FF2B5EF4-FFF2-40B4-BE49-F238E27FC236}">
                <a16:creationId xmlns:a16="http://schemas.microsoft.com/office/drawing/2014/main" id="{4F3E16BA-B122-A341-A55B-4EC431E7E86A}"/>
              </a:ext>
            </a:extLst>
          </p:cNvPr>
          <p:cNvSpPr>
            <a:spLocks noGrp="1"/>
          </p:cNvSpPr>
          <p:nvPr>
            <p:ph type="body" sz="quarter" idx="18" hasCustomPrompt="1"/>
          </p:nvPr>
        </p:nvSpPr>
        <p:spPr>
          <a:xfrm>
            <a:off x="1042978" y="3469711"/>
            <a:ext cx="1947672" cy="795402"/>
          </a:xfrm>
        </p:spPr>
        <p:txBody>
          <a:bodyPr tIns="0"/>
          <a:lstStyle>
            <a:lvl1pPr marL="0" marR="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sz="1400" baseline="0"/>
            </a:lvl1pPr>
          </a:lstStyle>
          <a:p>
            <a:pPr marL="0" marR="0" lvl="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endParaRPr lang="en-US"/>
          </a:p>
        </p:txBody>
      </p:sp>
      <p:sp>
        <p:nvSpPr>
          <p:cNvPr id="15" name="Text Placeholder 10">
            <a:extLst>
              <a:ext uri="{FF2B5EF4-FFF2-40B4-BE49-F238E27FC236}">
                <a16:creationId xmlns:a16="http://schemas.microsoft.com/office/drawing/2014/main" id="{A7DE82D3-2746-EE45-9D6B-0E6FA77A8BB9}"/>
              </a:ext>
            </a:extLst>
          </p:cNvPr>
          <p:cNvSpPr>
            <a:spLocks noGrp="1"/>
          </p:cNvSpPr>
          <p:nvPr>
            <p:ph type="body" sz="quarter" idx="30" hasCustomPrompt="1"/>
          </p:nvPr>
        </p:nvSpPr>
        <p:spPr>
          <a:xfrm>
            <a:off x="6325573" y="3251130"/>
            <a:ext cx="1947672" cy="253677"/>
          </a:xfrm>
        </p:spPr>
        <p:txBody>
          <a:bodyPr/>
          <a:lstStyle>
            <a:lvl1pPr marL="0" indent="0">
              <a:spcBef>
                <a:spcPts val="1350"/>
              </a:spcBef>
              <a:buFontTx/>
              <a:buNone/>
              <a:defRPr sz="1400" b="1" i="0" baseline="0">
                <a:solidFill>
                  <a:srgbClr val="0397D6"/>
                </a:solidFill>
              </a:defRPr>
            </a:lvl1pPr>
          </a:lstStyle>
          <a:p>
            <a:pPr lvl="0"/>
            <a:r>
              <a:rPr lang="en-US"/>
              <a:t>Subtitle</a:t>
            </a:r>
          </a:p>
          <a:p>
            <a:pPr lvl="0"/>
            <a:endParaRPr lang="en-US"/>
          </a:p>
          <a:p>
            <a:pPr lvl="0"/>
            <a:endParaRPr lang="en-US"/>
          </a:p>
        </p:txBody>
      </p:sp>
      <p:sp>
        <p:nvSpPr>
          <p:cNvPr id="16" name="Text Placeholder 3">
            <a:extLst>
              <a:ext uri="{FF2B5EF4-FFF2-40B4-BE49-F238E27FC236}">
                <a16:creationId xmlns:a16="http://schemas.microsoft.com/office/drawing/2014/main" id="{C5888D9E-3E34-C440-970C-42CB08971B54}"/>
              </a:ext>
            </a:extLst>
          </p:cNvPr>
          <p:cNvSpPr>
            <a:spLocks noGrp="1"/>
          </p:cNvSpPr>
          <p:nvPr>
            <p:ph type="body" sz="quarter" idx="31" hasCustomPrompt="1"/>
          </p:nvPr>
        </p:nvSpPr>
        <p:spPr>
          <a:xfrm>
            <a:off x="6325466" y="3504808"/>
            <a:ext cx="1947672" cy="795402"/>
          </a:xfrm>
        </p:spPr>
        <p:txBody>
          <a:bodyPr tIns="0"/>
          <a:lstStyle>
            <a:lvl1pPr marL="0" marR="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sz="1400" baseline="0"/>
            </a:lvl1pPr>
          </a:lstStyle>
          <a:p>
            <a:pPr marL="0" marR="0" lvl="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endParaRPr lang="en-US"/>
          </a:p>
        </p:txBody>
      </p:sp>
      <p:sp>
        <p:nvSpPr>
          <p:cNvPr id="17" name="Text Placeholder 10">
            <a:extLst>
              <a:ext uri="{FF2B5EF4-FFF2-40B4-BE49-F238E27FC236}">
                <a16:creationId xmlns:a16="http://schemas.microsoft.com/office/drawing/2014/main" id="{417C3510-C0A6-5544-8FCA-93891EDFC6A2}"/>
              </a:ext>
            </a:extLst>
          </p:cNvPr>
          <p:cNvSpPr>
            <a:spLocks noGrp="1"/>
          </p:cNvSpPr>
          <p:nvPr>
            <p:ph type="body" sz="quarter" idx="32" hasCustomPrompt="1"/>
          </p:nvPr>
        </p:nvSpPr>
        <p:spPr>
          <a:xfrm>
            <a:off x="3695107" y="3251130"/>
            <a:ext cx="1947672" cy="253677"/>
          </a:xfrm>
        </p:spPr>
        <p:txBody>
          <a:bodyPr/>
          <a:lstStyle>
            <a:lvl1pPr marL="0" indent="0">
              <a:spcBef>
                <a:spcPts val="1350"/>
              </a:spcBef>
              <a:buFontTx/>
              <a:buNone/>
              <a:defRPr sz="1400" b="1" i="0" baseline="0">
                <a:solidFill>
                  <a:srgbClr val="0397D6"/>
                </a:solidFill>
              </a:defRPr>
            </a:lvl1pPr>
          </a:lstStyle>
          <a:p>
            <a:pPr lvl="0"/>
            <a:r>
              <a:rPr lang="en-US"/>
              <a:t>Subtitle</a:t>
            </a:r>
          </a:p>
          <a:p>
            <a:pPr lvl="0"/>
            <a:endParaRPr lang="en-US"/>
          </a:p>
          <a:p>
            <a:pPr lvl="0"/>
            <a:endParaRPr lang="en-US"/>
          </a:p>
        </p:txBody>
      </p:sp>
      <p:sp>
        <p:nvSpPr>
          <p:cNvPr id="18" name="Text Placeholder 3">
            <a:extLst>
              <a:ext uri="{FF2B5EF4-FFF2-40B4-BE49-F238E27FC236}">
                <a16:creationId xmlns:a16="http://schemas.microsoft.com/office/drawing/2014/main" id="{50DDF12E-CFF8-8D4A-AA27-CD95A6648600}"/>
              </a:ext>
            </a:extLst>
          </p:cNvPr>
          <p:cNvSpPr>
            <a:spLocks noGrp="1"/>
          </p:cNvSpPr>
          <p:nvPr>
            <p:ph type="body" sz="quarter" idx="33" hasCustomPrompt="1"/>
          </p:nvPr>
        </p:nvSpPr>
        <p:spPr>
          <a:xfrm>
            <a:off x="3695000" y="3504808"/>
            <a:ext cx="1947672" cy="795402"/>
          </a:xfrm>
        </p:spPr>
        <p:txBody>
          <a:bodyPr tIns="0"/>
          <a:lstStyle>
            <a:lvl1pPr marL="0" marR="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sz="1400" baseline="0"/>
            </a:lvl1pPr>
          </a:lstStyle>
          <a:p>
            <a:pPr marL="0" marR="0" lvl="0" indent="0" algn="l" defTabSz="685800" rtl="0" eaLnBrk="1" fontAlgn="auto" latinLnBrk="0" hangingPunct="1">
              <a:lnSpc>
                <a:spcPct val="120000"/>
              </a:lnSpc>
              <a:spcBef>
                <a:spcPts val="750"/>
              </a:spcBef>
              <a:spcAft>
                <a:spcPts val="0"/>
              </a:spcAft>
              <a:buClr>
                <a:srgbClr val="0397D6"/>
              </a:buClr>
              <a:buSzPct val="100000"/>
              <a:buFont typeface="Arial" panose="020B0604020202020204" pitchFamily="34" charset="0"/>
              <a:buNone/>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endParaRPr lang="en-US"/>
          </a:p>
        </p:txBody>
      </p:sp>
      <p:sp>
        <p:nvSpPr>
          <p:cNvPr id="19" name="Text Placeholder 18">
            <a:extLst>
              <a:ext uri="{FF2B5EF4-FFF2-40B4-BE49-F238E27FC236}">
                <a16:creationId xmlns:a16="http://schemas.microsoft.com/office/drawing/2014/main" id="{1F349313-4149-B140-9C52-B2A6973BB586}"/>
              </a:ext>
            </a:extLst>
          </p:cNvPr>
          <p:cNvSpPr>
            <a:spLocks noGrp="1"/>
          </p:cNvSpPr>
          <p:nvPr>
            <p:ph type="body" sz="quarter" idx="15" hasCustomPrompt="1"/>
          </p:nvPr>
        </p:nvSpPr>
        <p:spPr>
          <a:xfrm>
            <a:off x="1042978"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a:t>Source | UN Women, 2020</a:t>
            </a:r>
          </a:p>
        </p:txBody>
      </p:sp>
      <p:sp>
        <p:nvSpPr>
          <p:cNvPr id="20" name="Text Placeholder 18">
            <a:extLst>
              <a:ext uri="{FF2B5EF4-FFF2-40B4-BE49-F238E27FC236}">
                <a16:creationId xmlns:a16="http://schemas.microsoft.com/office/drawing/2014/main" id="{4E7F5051-E815-D040-A3E8-33224BE22EAC}"/>
              </a:ext>
            </a:extLst>
          </p:cNvPr>
          <p:cNvSpPr>
            <a:spLocks noGrp="1"/>
          </p:cNvSpPr>
          <p:nvPr>
            <p:ph type="body" sz="quarter" idx="34" hasCustomPrompt="1"/>
          </p:nvPr>
        </p:nvSpPr>
        <p:spPr>
          <a:xfrm>
            <a:off x="370475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a:t>Source | UN Women, 2020</a:t>
            </a:r>
          </a:p>
        </p:txBody>
      </p:sp>
      <p:sp>
        <p:nvSpPr>
          <p:cNvPr id="21" name="Text Placeholder 18">
            <a:extLst>
              <a:ext uri="{FF2B5EF4-FFF2-40B4-BE49-F238E27FC236}">
                <a16:creationId xmlns:a16="http://schemas.microsoft.com/office/drawing/2014/main" id="{358DDF4D-73C7-7B43-BBE0-D53A190837E5}"/>
              </a:ext>
            </a:extLst>
          </p:cNvPr>
          <p:cNvSpPr>
            <a:spLocks noGrp="1"/>
          </p:cNvSpPr>
          <p:nvPr>
            <p:ph type="body" sz="quarter" idx="35" hasCustomPrompt="1"/>
          </p:nvPr>
        </p:nvSpPr>
        <p:spPr>
          <a:xfrm>
            <a:off x="6322699" y="4425471"/>
            <a:ext cx="1969121" cy="158750"/>
          </a:xfrm>
        </p:spPr>
        <p:txBody>
          <a:bodyPr/>
          <a:lstStyle>
            <a:lvl1pPr marL="0" indent="0">
              <a:buNone/>
              <a:defRPr sz="600" baseline="0">
                <a:solidFill>
                  <a:schemeClr val="tx1"/>
                </a:solidFill>
                <a:latin typeface="Arial" panose="020B0604020202020204" pitchFamily="34" charset="0"/>
              </a:defRPr>
            </a:lvl1pPr>
          </a:lstStyle>
          <a:p>
            <a:pPr lvl="0"/>
            <a:r>
              <a:rPr lang="en-US"/>
              <a:t>Source | UN Women, 2020</a:t>
            </a:r>
          </a:p>
        </p:txBody>
      </p:sp>
      <p:sp>
        <p:nvSpPr>
          <p:cNvPr id="22" name="Title 1">
            <a:extLst>
              <a:ext uri="{FF2B5EF4-FFF2-40B4-BE49-F238E27FC236}">
                <a16:creationId xmlns:a16="http://schemas.microsoft.com/office/drawing/2014/main" id="{D8EAE27F-D20B-F326-9749-4153BFBB441B}"/>
              </a:ext>
            </a:extLst>
          </p:cNvPr>
          <p:cNvSpPr>
            <a:spLocks noGrp="1"/>
          </p:cNvSpPr>
          <p:nvPr>
            <p:ph type="title" hasCustomPrompt="1"/>
          </p:nvPr>
        </p:nvSpPr>
        <p:spPr>
          <a:xfrm>
            <a:off x="630457" y="203200"/>
            <a:ext cx="7642681" cy="701676"/>
          </a:xfrm>
        </p:spPr>
        <p:txBody>
          <a:bodyPr>
            <a:noAutofit/>
          </a:bodyPr>
          <a:lstStyle/>
          <a:p>
            <a:r>
              <a:rPr lang="en-US"/>
              <a:t>Text slide</a:t>
            </a:r>
          </a:p>
        </p:txBody>
      </p:sp>
      <p:cxnSp>
        <p:nvCxnSpPr>
          <p:cNvPr id="23" name="Straight Connector 22">
            <a:extLst>
              <a:ext uri="{FF2B5EF4-FFF2-40B4-BE49-F238E27FC236}">
                <a16:creationId xmlns:a16="http://schemas.microsoft.com/office/drawing/2014/main" id="{1E9B6C9E-3046-6E86-85F9-0D0C07D8A647}"/>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8330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gital Media slide with two phot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1" name="Text Placeholder 10">
            <a:extLst>
              <a:ext uri="{FF2B5EF4-FFF2-40B4-BE49-F238E27FC236}">
                <a16:creationId xmlns:a16="http://schemas.microsoft.com/office/drawing/2014/main" id="{C9A528D7-F01F-E840-B767-2D0123D98F73}"/>
              </a:ext>
            </a:extLst>
          </p:cNvPr>
          <p:cNvSpPr>
            <a:spLocks noGrp="1"/>
          </p:cNvSpPr>
          <p:nvPr>
            <p:ph type="body" sz="quarter" idx="14"/>
          </p:nvPr>
        </p:nvSpPr>
        <p:spPr>
          <a:xfrm>
            <a:off x="755414" y="4072287"/>
            <a:ext cx="3571109" cy="268287"/>
          </a:xfrm>
        </p:spPr>
        <p:txBody>
          <a:bodyPr/>
          <a:lstStyle>
            <a:lvl1pPr marL="0" indent="0">
              <a:buNone/>
              <a:defRPr sz="1400" b="1" i="0" baseline="0">
                <a:solidFill>
                  <a:srgbClr val="0397D6"/>
                </a:solidFill>
              </a:defRPr>
            </a:lvl1pPr>
          </a:lstStyle>
          <a:p>
            <a:pPr lvl="0"/>
            <a:endParaRPr lang="en-US"/>
          </a:p>
        </p:txBody>
      </p:sp>
      <p:sp>
        <p:nvSpPr>
          <p:cNvPr id="16" name="Picture Placeholder 15">
            <a:extLst>
              <a:ext uri="{FF2B5EF4-FFF2-40B4-BE49-F238E27FC236}">
                <a16:creationId xmlns:a16="http://schemas.microsoft.com/office/drawing/2014/main" id="{C301CB82-D3EF-4B48-B5B2-4E088961515B}"/>
              </a:ext>
            </a:extLst>
          </p:cNvPr>
          <p:cNvSpPr>
            <a:spLocks noGrp="1"/>
          </p:cNvSpPr>
          <p:nvPr>
            <p:ph type="pic" sz="quarter" idx="15" hasCustomPrompt="1"/>
          </p:nvPr>
        </p:nvSpPr>
        <p:spPr>
          <a:xfrm>
            <a:off x="539496" y="941832"/>
            <a:ext cx="3986784" cy="2990088"/>
          </a:xfrm>
        </p:spPr>
        <p:txBody>
          <a:bodyPr/>
          <a:lstStyle/>
          <a:p>
            <a:r>
              <a:rPr lang="en-US"/>
              <a:t>Click icon to add a photo</a:t>
            </a:r>
          </a:p>
        </p:txBody>
      </p:sp>
      <p:sp>
        <p:nvSpPr>
          <p:cNvPr id="17" name="Picture Placeholder 15">
            <a:extLst>
              <a:ext uri="{FF2B5EF4-FFF2-40B4-BE49-F238E27FC236}">
                <a16:creationId xmlns:a16="http://schemas.microsoft.com/office/drawing/2014/main" id="{E2939BF4-2A52-D449-A532-2AAE04617D23}"/>
              </a:ext>
            </a:extLst>
          </p:cNvPr>
          <p:cNvSpPr>
            <a:spLocks noGrp="1"/>
          </p:cNvSpPr>
          <p:nvPr>
            <p:ph type="pic" sz="quarter" idx="16" hasCustomPrompt="1"/>
          </p:nvPr>
        </p:nvSpPr>
        <p:spPr>
          <a:xfrm>
            <a:off x="4617722" y="941832"/>
            <a:ext cx="3986784" cy="2990088"/>
          </a:xfrm>
        </p:spPr>
        <p:txBody>
          <a:bodyPr/>
          <a:lstStyle/>
          <a:p>
            <a:r>
              <a:rPr lang="en-US"/>
              <a:t>Click icon to add a photo</a:t>
            </a:r>
          </a:p>
        </p:txBody>
      </p:sp>
      <p:sp>
        <p:nvSpPr>
          <p:cNvPr id="18" name="Text Placeholder 10">
            <a:extLst>
              <a:ext uri="{FF2B5EF4-FFF2-40B4-BE49-F238E27FC236}">
                <a16:creationId xmlns:a16="http://schemas.microsoft.com/office/drawing/2014/main" id="{5EFFC685-6B0C-D043-BC70-E5ABCCAF68CB}"/>
              </a:ext>
            </a:extLst>
          </p:cNvPr>
          <p:cNvSpPr>
            <a:spLocks noGrp="1"/>
          </p:cNvSpPr>
          <p:nvPr>
            <p:ph type="body" sz="quarter" idx="17"/>
          </p:nvPr>
        </p:nvSpPr>
        <p:spPr>
          <a:xfrm>
            <a:off x="4854871" y="4072287"/>
            <a:ext cx="3571109" cy="268287"/>
          </a:xfrm>
        </p:spPr>
        <p:txBody>
          <a:bodyPr/>
          <a:lstStyle>
            <a:lvl1pPr marL="0" indent="0">
              <a:buNone/>
              <a:defRPr sz="1400" b="1" i="0" baseline="0">
                <a:solidFill>
                  <a:srgbClr val="0397D6"/>
                </a:solidFill>
              </a:defRPr>
            </a:lvl1pPr>
          </a:lstStyle>
          <a:p>
            <a:pPr lvl="0"/>
            <a:endParaRPr lang="en-US"/>
          </a:p>
        </p:txBody>
      </p:sp>
      <p:sp>
        <p:nvSpPr>
          <p:cNvPr id="20" name="Text Placeholder 18">
            <a:extLst>
              <a:ext uri="{FF2B5EF4-FFF2-40B4-BE49-F238E27FC236}">
                <a16:creationId xmlns:a16="http://schemas.microsoft.com/office/drawing/2014/main" id="{092830C1-1C62-A548-A7EB-91A7198697E2}"/>
              </a:ext>
            </a:extLst>
          </p:cNvPr>
          <p:cNvSpPr>
            <a:spLocks noGrp="1"/>
          </p:cNvSpPr>
          <p:nvPr>
            <p:ph type="body" sz="quarter" idx="18" hasCustomPrompt="1"/>
          </p:nvPr>
        </p:nvSpPr>
        <p:spPr>
          <a:xfrm>
            <a:off x="755414" y="4401566"/>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a:t>http://</a:t>
            </a:r>
            <a:r>
              <a:rPr lang="en-US" err="1"/>
              <a:t>www.website.com</a:t>
            </a:r>
            <a:endParaRPr lang="en-US"/>
          </a:p>
        </p:txBody>
      </p:sp>
      <p:sp>
        <p:nvSpPr>
          <p:cNvPr id="21" name="Text Placeholder 18">
            <a:extLst>
              <a:ext uri="{FF2B5EF4-FFF2-40B4-BE49-F238E27FC236}">
                <a16:creationId xmlns:a16="http://schemas.microsoft.com/office/drawing/2014/main" id="{7F10C568-8639-F64E-B0A4-8CBB4E324200}"/>
              </a:ext>
            </a:extLst>
          </p:cNvPr>
          <p:cNvSpPr>
            <a:spLocks noGrp="1"/>
          </p:cNvSpPr>
          <p:nvPr>
            <p:ph type="body" sz="quarter" idx="19" hasCustomPrompt="1"/>
          </p:nvPr>
        </p:nvSpPr>
        <p:spPr>
          <a:xfrm>
            <a:off x="4848735" y="4401566"/>
            <a:ext cx="2311487" cy="158750"/>
          </a:xfrm>
        </p:spPr>
        <p:txBody>
          <a:bodyPr/>
          <a:lstStyle>
            <a:lvl1pPr marL="0" indent="0">
              <a:buNone/>
              <a:defRPr sz="600" baseline="0">
                <a:solidFill>
                  <a:schemeClr val="bg1">
                    <a:lumMod val="75000"/>
                  </a:schemeClr>
                </a:solidFill>
                <a:latin typeface="Arial" panose="020B0604020202020204" pitchFamily="34" charset="0"/>
              </a:defRPr>
            </a:lvl1pPr>
          </a:lstStyle>
          <a:p>
            <a:pPr lvl="0"/>
            <a:r>
              <a:rPr lang="en-US"/>
              <a:t>http://</a:t>
            </a:r>
            <a:r>
              <a:rPr lang="en-US" err="1"/>
              <a:t>www.website.com</a:t>
            </a:r>
            <a:endParaRPr lang="en-US"/>
          </a:p>
        </p:txBody>
      </p:sp>
      <p:sp>
        <p:nvSpPr>
          <p:cNvPr id="10" name="Title 1">
            <a:extLst>
              <a:ext uri="{FF2B5EF4-FFF2-40B4-BE49-F238E27FC236}">
                <a16:creationId xmlns:a16="http://schemas.microsoft.com/office/drawing/2014/main" id="{664CE384-7215-EDD1-8F14-83D1A8ADBAC3}"/>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2" name="Straight Connector 11">
            <a:extLst>
              <a:ext uri="{FF2B5EF4-FFF2-40B4-BE49-F238E27FC236}">
                <a16:creationId xmlns:a16="http://schemas.microsoft.com/office/drawing/2014/main" id="{13132F63-0421-ACB1-1F3B-93E4422FA035}"/>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824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C5C59-BAC9-B8F7-3327-83FD30C24453}"/>
              </a:ext>
            </a:extLst>
          </p:cNvPr>
          <p:cNvSpPr>
            <a:spLocks noGrp="1"/>
          </p:cNvSpPr>
          <p:nvPr>
            <p:ph type="sldNum" sz="quarter" idx="10"/>
          </p:nvPr>
        </p:nvSpPr>
        <p:spPr/>
        <p:txBody>
          <a:bodyPr/>
          <a:lstStyle/>
          <a:p>
            <a:fld id="{9042216E-FA35-D94B-A568-9E46598F5723}" type="slidenum">
              <a:rPr lang="en-US" smtClean="0"/>
              <a:t>‹#›</a:t>
            </a:fld>
            <a:endParaRPr lang="en-US"/>
          </a:p>
        </p:txBody>
      </p:sp>
      <p:sp>
        <p:nvSpPr>
          <p:cNvPr id="4" name="Title 1">
            <a:extLst>
              <a:ext uri="{FF2B5EF4-FFF2-40B4-BE49-F238E27FC236}">
                <a16:creationId xmlns:a16="http://schemas.microsoft.com/office/drawing/2014/main" id="{CF17BC62-8F61-766C-D501-C88D605F7131}"/>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5" name="Straight Connector 4">
            <a:extLst>
              <a:ext uri="{FF2B5EF4-FFF2-40B4-BE49-F238E27FC236}">
                <a16:creationId xmlns:a16="http://schemas.microsoft.com/office/drawing/2014/main" id="{268435BF-D107-77BE-B7F4-53C9CBC18031}"/>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8" name="Text Placeholder 10">
            <a:extLst>
              <a:ext uri="{FF2B5EF4-FFF2-40B4-BE49-F238E27FC236}">
                <a16:creationId xmlns:a16="http://schemas.microsoft.com/office/drawing/2014/main" id="{7C5ABAD2-026E-7312-D310-8558378DE4E2}"/>
              </a:ext>
            </a:extLst>
          </p:cNvPr>
          <p:cNvSpPr>
            <a:spLocks noGrp="1"/>
          </p:cNvSpPr>
          <p:nvPr>
            <p:ph type="body" sz="quarter" idx="14"/>
          </p:nvPr>
        </p:nvSpPr>
        <p:spPr>
          <a:xfrm>
            <a:off x="2140688" y="972082"/>
            <a:ext cx="3571109" cy="268287"/>
          </a:xfrm>
        </p:spPr>
        <p:txBody>
          <a:bodyPr/>
          <a:lstStyle>
            <a:lvl1pPr marL="0" indent="0">
              <a:buNone/>
              <a:defRPr sz="1400" b="1" i="0" baseline="0">
                <a:solidFill>
                  <a:srgbClr val="0397D6"/>
                </a:solidFill>
              </a:defRPr>
            </a:lvl1pPr>
          </a:lstStyle>
          <a:p>
            <a:pPr lvl="0"/>
            <a:endParaRPr lang="en-US"/>
          </a:p>
        </p:txBody>
      </p:sp>
      <p:graphicFrame>
        <p:nvGraphicFramePr>
          <p:cNvPr id="7" name="Table 5">
            <a:extLst>
              <a:ext uri="{FF2B5EF4-FFF2-40B4-BE49-F238E27FC236}">
                <a16:creationId xmlns:a16="http://schemas.microsoft.com/office/drawing/2014/main" id="{2E7D50E8-26AE-8DE8-24A0-7B30EBA2D7C9}"/>
              </a:ext>
            </a:extLst>
          </p:cNvPr>
          <p:cNvGraphicFramePr>
            <a:graphicFrameLocks/>
          </p:cNvGraphicFramePr>
          <p:nvPr userDrawn="1">
            <p:extLst>
              <p:ext uri="{D42A27DB-BD31-4B8C-83A1-F6EECF244321}">
                <p14:modId xmlns:p14="http://schemas.microsoft.com/office/powerpoint/2010/main" val="2845172613"/>
              </p:ext>
            </p:extLst>
          </p:nvPr>
        </p:nvGraphicFramePr>
        <p:xfrm>
          <a:off x="2140688" y="1240369"/>
          <a:ext cx="5652839" cy="3209086"/>
        </p:xfrm>
        <a:graphic>
          <a:graphicData uri="http://schemas.openxmlformats.org/drawingml/2006/table">
            <a:tbl>
              <a:tblPr firstRow="1" bandRow="1">
                <a:tableStyleId>{5FD0F851-EC5A-4D38-B0AD-8093EC10F338}</a:tableStyleId>
              </a:tblPr>
              <a:tblGrid>
                <a:gridCol w="1548303">
                  <a:extLst>
                    <a:ext uri="{9D8B030D-6E8A-4147-A177-3AD203B41FA5}">
                      <a16:colId xmlns:a16="http://schemas.microsoft.com/office/drawing/2014/main" val="3891970154"/>
                    </a:ext>
                  </a:extLst>
                </a:gridCol>
                <a:gridCol w="1278116">
                  <a:extLst>
                    <a:ext uri="{9D8B030D-6E8A-4147-A177-3AD203B41FA5}">
                      <a16:colId xmlns:a16="http://schemas.microsoft.com/office/drawing/2014/main" val="55891487"/>
                    </a:ext>
                  </a:extLst>
                </a:gridCol>
                <a:gridCol w="1413210">
                  <a:extLst>
                    <a:ext uri="{9D8B030D-6E8A-4147-A177-3AD203B41FA5}">
                      <a16:colId xmlns:a16="http://schemas.microsoft.com/office/drawing/2014/main" val="285036032"/>
                    </a:ext>
                  </a:extLst>
                </a:gridCol>
                <a:gridCol w="1413210">
                  <a:extLst>
                    <a:ext uri="{9D8B030D-6E8A-4147-A177-3AD203B41FA5}">
                      <a16:colId xmlns:a16="http://schemas.microsoft.com/office/drawing/2014/main" val="4035557253"/>
                    </a:ext>
                  </a:extLst>
                </a:gridCol>
              </a:tblGrid>
              <a:tr h="265522">
                <a:tc>
                  <a:txBody>
                    <a:bodyPr/>
                    <a:lstStyle/>
                    <a:p>
                      <a:r>
                        <a:rPr lang="en-US" sz="800"/>
                        <a:t>Country</a:t>
                      </a:r>
                    </a:p>
                  </a:txBody>
                  <a:tcPr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Regular Resources (core)</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Other Resources</a:t>
                      </a:r>
                      <a:br>
                        <a:rPr lang="en-US" sz="800"/>
                      </a:br>
                      <a:r>
                        <a:rPr lang="en-US" sz="800"/>
                        <a:t>(Non-core)</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Total</a:t>
                      </a:r>
                    </a:p>
                  </a:txBody>
                  <a:tcPr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338100"/>
                  </a:ext>
                </a:extLst>
              </a:tr>
              <a:tr h="281492">
                <a:tc>
                  <a:txBody>
                    <a:bodyPr/>
                    <a:lstStyle/>
                    <a:p>
                      <a:r>
                        <a:rPr lang="en-US" sz="800"/>
                        <a:t>1. European Commission</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84,427,239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84,427,239</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551384"/>
                  </a:ext>
                </a:extLst>
              </a:tr>
              <a:tr h="281492">
                <a:tc>
                  <a:txBody>
                    <a:bodyPr/>
                    <a:lstStyle/>
                    <a:p>
                      <a:r>
                        <a:rPr lang="en-US" sz="800"/>
                        <a:t>2. Sweden</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13,051,394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43,089,537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56,140,931</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755337"/>
                  </a:ext>
                </a:extLst>
              </a:tr>
              <a:tr h="281492">
                <a:tc>
                  <a:txBody>
                    <a:bodyPr/>
                    <a:lstStyle/>
                    <a:p>
                      <a:r>
                        <a:rPr lang="en-US" sz="800"/>
                        <a:t>3. Norway</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11,700,012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19,550,780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31,250,792</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198152"/>
                  </a:ext>
                </a:extLst>
              </a:tr>
              <a:tr h="281492">
                <a:tc>
                  <a:txBody>
                    <a:bodyPr/>
                    <a:lstStyle/>
                    <a:p>
                      <a:r>
                        <a:rPr lang="en-US" sz="800"/>
                        <a:t>4. United Kingdom</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16,224,386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10,515,059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26,739,445</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614891"/>
                  </a:ext>
                </a:extLst>
              </a:tr>
              <a:tr h="281492">
                <a:tc>
                  <a:txBody>
                    <a:bodyPr/>
                    <a:lstStyle/>
                    <a:p>
                      <a:r>
                        <a:rPr lang="en-US" sz="800"/>
                        <a:t>5. Finland</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11,123,471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8,952,907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20,076,378</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4956413"/>
                  </a:ext>
                </a:extLst>
              </a:tr>
              <a:tr h="281492">
                <a:tc>
                  <a:txBody>
                    <a:bodyPr/>
                    <a:lstStyle/>
                    <a:p>
                      <a:r>
                        <a:rPr lang="en-US" sz="800"/>
                        <a:t>6. Switzerland</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16,032,064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3,328,743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19,360,807</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7348835"/>
                  </a:ext>
                </a:extLst>
              </a:tr>
              <a:tr h="281492">
                <a:tc>
                  <a:txBody>
                    <a:bodyPr/>
                    <a:lstStyle/>
                    <a:p>
                      <a:r>
                        <a:rPr lang="en-US" sz="800"/>
                        <a:t>7. Japan</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3,926,139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13,724,712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17,650,851</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1144398"/>
                  </a:ext>
                </a:extLst>
              </a:tr>
              <a:tr h="281492">
                <a:tc>
                  <a:txBody>
                    <a:bodyPr/>
                    <a:lstStyle/>
                    <a:p>
                      <a:r>
                        <a:rPr lang="en-US" sz="800"/>
                        <a:t>8. Denmark</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8,999,704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6,462,470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15,462,174</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30713"/>
                  </a:ext>
                </a:extLst>
              </a:tr>
              <a:tr h="340378">
                <a:tc>
                  <a:txBody>
                    <a:bodyPr/>
                    <a:lstStyle/>
                    <a:p>
                      <a:r>
                        <a:rPr lang="en-US" sz="800"/>
                        <a:t>9. Canada</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4,887,229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9,554,462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14,441,691</a:t>
                      </a:r>
                    </a:p>
                  </a:txBody>
                  <a:tcPr anchor="ct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solidFill>
                        <a:srgbClr val="0397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788067"/>
                  </a:ext>
                </a:extLst>
              </a:tr>
              <a:tr h="281492">
                <a:tc>
                  <a:txBody>
                    <a:bodyPr/>
                    <a:lstStyle/>
                    <a:p>
                      <a:r>
                        <a:rPr lang="en-US" sz="800"/>
                        <a:t>10. Austria</a:t>
                      </a:r>
                    </a:p>
                  </a:txBody>
                  <a:tcPr anchor="ctr">
                    <a:lnL>
                      <a:noFill/>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5,539,455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8,845,771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397D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800"/>
                        <a:t>14,385,226</a:t>
                      </a:r>
                    </a:p>
                  </a:txBody>
                  <a:tcPr>
                    <a:lnL w="6350" cap="flat" cmpd="sng" algn="ctr">
                      <a:noFill/>
                      <a:prstDash val="solid"/>
                      <a:round/>
                      <a:headEnd type="none" w="med" len="med"/>
                      <a:tailEnd type="none" w="med" len="med"/>
                    </a:lnL>
                    <a:lnR>
                      <a:noFill/>
                    </a:lnR>
                    <a:lnT w="6350" cap="flat" cmpd="sng" algn="ctr">
                      <a:solidFill>
                        <a:srgbClr val="0397D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419648"/>
                  </a:ext>
                </a:extLst>
              </a:tr>
            </a:tbl>
          </a:graphicData>
        </a:graphic>
      </p:graphicFrame>
    </p:spTree>
    <p:extLst>
      <p:ext uri="{BB962C8B-B14F-4D97-AF65-F5344CB8AC3E}">
        <p14:creationId xmlns:p14="http://schemas.microsoft.com/office/powerpoint/2010/main" val="3911139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18" name="Text Placeholder 10">
            <a:extLst>
              <a:ext uri="{FF2B5EF4-FFF2-40B4-BE49-F238E27FC236}">
                <a16:creationId xmlns:a16="http://schemas.microsoft.com/office/drawing/2014/main" id="{5EFFC685-6B0C-D043-BC70-E5ABCCAF68CB}"/>
              </a:ext>
            </a:extLst>
          </p:cNvPr>
          <p:cNvSpPr>
            <a:spLocks noGrp="1"/>
          </p:cNvSpPr>
          <p:nvPr>
            <p:ph type="body" sz="quarter" idx="17"/>
          </p:nvPr>
        </p:nvSpPr>
        <p:spPr>
          <a:xfrm>
            <a:off x="2852928" y="822960"/>
            <a:ext cx="3571109" cy="268287"/>
          </a:xfrm>
        </p:spPr>
        <p:txBody>
          <a:bodyPr/>
          <a:lstStyle>
            <a:lvl1pPr marL="0" indent="0">
              <a:buNone/>
              <a:defRPr sz="1400" b="1" i="0" baseline="0">
                <a:solidFill>
                  <a:srgbClr val="0397D6"/>
                </a:solidFill>
              </a:defRPr>
            </a:lvl1pPr>
          </a:lstStyle>
          <a:p>
            <a:pPr lvl="0"/>
            <a:endParaRPr lang="en-US"/>
          </a:p>
        </p:txBody>
      </p:sp>
      <p:sp>
        <p:nvSpPr>
          <p:cNvPr id="3" name="Table Placeholder 2">
            <a:extLst>
              <a:ext uri="{FF2B5EF4-FFF2-40B4-BE49-F238E27FC236}">
                <a16:creationId xmlns:a16="http://schemas.microsoft.com/office/drawing/2014/main" id="{A0E3312D-CC6D-0E44-BDD9-7BD7F0655E1A}"/>
              </a:ext>
            </a:extLst>
          </p:cNvPr>
          <p:cNvSpPr>
            <a:spLocks noGrp="1"/>
          </p:cNvSpPr>
          <p:nvPr>
            <p:ph type="tbl" sz="quarter" idx="18"/>
          </p:nvPr>
        </p:nvSpPr>
        <p:spPr>
          <a:xfrm>
            <a:off x="2852928" y="1153255"/>
            <a:ext cx="5526197" cy="3330575"/>
          </a:xfrm>
        </p:spPr>
        <p:txBody>
          <a:bodyPr/>
          <a:lstStyle/>
          <a:p>
            <a:endParaRPr lang="en-US"/>
          </a:p>
        </p:txBody>
      </p:sp>
      <p:sp>
        <p:nvSpPr>
          <p:cNvPr id="5" name="Text Placeholder 4">
            <a:extLst>
              <a:ext uri="{FF2B5EF4-FFF2-40B4-BE49-F238E27FC236}">
                <a16:creationId xmlns:a16="http://schemas.microsoft.com/office/drawing/2014/main" id="{95F288C1-305A-C344-B6A5-3E7CA55C21EA}"/>
              </a:ext>
            </a:extLst>
          </p:cNvPr>
          <p:cNvSpPr>
            <a:spLocks noGrp="1"/>
          </p:cNvSpPr>
          <p:nvPr>
            <p:ph type="body" sz="quarter" idx="19"/>
          </p:nvPr>
        </p:nvSpPr>
        <p:spPr>
          <a:xfrm>
            <a:off x="2852738" y="4483100"/>
            <a:ext cx="2017712" cy="301625"/>
          </a:xfrm>
        </p:spPr>
        <p:txBody>
          <a:bodyPr/>
          <a:lstStyle>
            <a:lvl1pPr marL="0" indent="0">
              <a:buNone/>
              <a:defRPr sz="800" baseline="0">
                <a:latin typeface="Arial" panose="020B0604020202020204" pitchFamily="34" charset="0"/>
              </a:defRPr>
            </a:lvl1pPr>
          </a:lstStyle>
          <a:p>
            <a:pPr lvl="0"/>
            <a:endParaRPr lang="en-US"/>
          </a:p>
        </p:txBody>
      </p:sp>
      <p:sp>
        <p:nvSpPr>
          <p:cNvPr id="8" name="Title 1">
            <a:extLst>
              <a:ext uri="{FF2B5EF4-FFF2-40B4-BE49-F238E27FC236}">
                <a16:creationId xmlns:a16="http://schemas.microsoft.com/office/drawing/2014/main" id="{DA73B8BB-09EF-A34B-F9BC-DF2DBFCAEF83}"/>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9" name="Straight Connector 8">
            <a:extLst>
              <a:ext uri="{FF2B5EF4-FFF2-40B4-BE49-F238E27FC236}">
                <a16:creationId xmlns:a16="http://schemas.microsoft.com/office/drawing/2014/main" id="{68562E5F-4D8C-3A3B-C646-46F967D7B7EC}"/>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9405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meline">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1453545"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hasCustomPrompt="1"/>
          </p:nvPr>
        </p:nvSpPr>
        <p:spPr>
          <a:xfrm>
            <a:off x="1453545" y="1669741"/>
            <a:ext cx="1536192" cy="331165"/>
          </a:xfrm>
        </p:spPr>
        <p:txBody>
          <a:bodyPr>
            <a:noAutofit/>
          </a:bodyPr>
          <a:lstStyle>
            <a:lvl1pPr marL="0" indent="0" algn="ctr">
              <a:buNone/>
              <a:defRPr sz="1200" b="1" i="0" baseline="0"/>
            </a:lvl1pPr>
          </a:lstStyle>
          <a:p>
            <a:pPr lvl="0"/>
            <a:r>
              <a:rPr lang="en-US"/>
              <a:t>Title</a:t>
            </a:r>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1453545"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p20">
            <a:extLst>
              <a:ext uri="{FF2B5EF4-FFF2-40B4-BE49-F238E27FC236}">
                <a16:creationId xmlns:a16="http://schemas.microsoft.com/office/drawing/2014/main" id="{D578A698-A580-B947-A3F4-35CE34F750C0}"/>
              </a:ext>
            </a:extLst>
          </p:cNvPr>
          <p:cNvSpPr/>
          <p:nvPr userDrawn="1"/>
        </p:nvSpPr>
        <p:spPr>
          <a:xfrm>
            <a:off x="3084183"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7">
            <a:extLst>
              <a:ext uri="{FF2B5EF4-FFF2-40B4-BE49-F238E27FC236}">
                <a16:creationId xmlns:a16="http://schemas.microsoft.com/office/drawing/2014/main" id="{A038889E-C9BE-DD48-9CBC-F21A67D81392}"/>
              </a:ext>
            </a:extLst>
          </p:cNvPr>
          <p:cNvSpPr>
            <a:spLocks noGrp="1"/>
          </p:cNvSpPr>
          <p:nvPr>
            <p:ph type="body" sz="quarter" idx="16" hasCustomPrompt="1"/>
          </p:nvPr>
        </p:nvSpPr>
        <p:spPr>
          <a:xfrm>
            <a:off x="3084183" y="1669741"/>
            <a:ext cx="1536192" cy="331165"/>
          </a:xfrm>
        </p:spPr>
        <p:txBody>
          <a:bodyPr>
            <a:noAutofit/>
          </a:bodyPr>
          <a:lstStyle>
            <a:lvl1pPr marL="0" indent="0" algn="ctr">
              <a:buNone/>
              <a:defRPr sz="1200" b="1" i="0" baseline="0"/>
            </a:lvl1pPr>
          </a:lstStyle>
          <a:p>
            <a:pPr lvl="0"/>
            <a:r>
              <a:rPr lang="en-US"/>
              <a:t>Title</a:t>
            </a:r>
          </a:p>
        </p:txBody>
      </p:sp>
      <p:sp>
        <p:nvSpPr>
          <p:cNvPr id="27" name="Google Shape;122;p20">
            <a:extLst>
              <a:ext uri="{FF2B5EF4-FFF2-40B4-BE49-F238E27FC236}">
                <a16:creationId xmlns:a16="http://schemas.microsoft.com/office/drawing/2014/main" id="{9B37B717-9279-264F-8911-256F78FD29E8}"/>
              </a:ext>
            </a:extLst>
          </p:cNvPr>
          <p:cNvSpPr/>
          <p:nvPr userDrawn="1"/>
        </p:nvSpPr>
        <p:spPr>
          <a:xfrm>
            <a:off x="3084183"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p20">
            <a:extLst>
              <a:ext uri="{FF2B5EF4-FFF2-40B4-BE49-F238E27FC236}">
                <a16:creationId xmlns:a16="http://schemas.microsoft.com/office/drawing/2014/main" id="{79F47C11-3BEF-4041-AA05-7ECFBB722826}"/>
              </a:ext>
            </a:extLst>
          </p:cNvPr>
          <p:cNvSpPr/>
          <p:nvPr userDrawn="1"/>
        </p:nvSpPr>
        <p:spPr>
          <a:xfrm>
            <a:off x="4714821"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 Placeholder 7">
            <a:extLst>
              <a:ext uri="{FF2B5EF4-FFF2-40B4-BE49-F238E27FC236}">
                <a16:creationId xmlns:a16="http://schemas.microsoft.com/office/drawing/2014/main" id="{2FDF1181-0BFA-794C-8F4D-4C1630031A00}"/>
              </a:ext>
            </a:extLst>
          </p:cNvPr>
          <p:cNvSpPr>
            <a:spLocks noGrp="1"/>
          </p:cNvSpPr>
          <p:nvPr>
            <p:ph type="body" sz="quarter" idx="18" hasCustomPrompt="1"/>
          </p:nvPr>
        </p:nvSpPr>
        <p:spPr>
          <a:xfrm>
            <a:off x="4714821" y="1669741"/>
            <a:ext cx="1536192" cy="331165"/>
          </a:xfrm>
        </p:spPr>
        <p:txBody>
          <a:bodyPr>
            <a:noAutofit/>
          </a:bodyPr>
          <a:lstStyle>
            <a:lvl1pPr marL="0" indent="0" algn="ctr">
              <a:buNone/>
              <a:defRPr sz="1200" b="1" i="0" baseline="0"/>
            </a:lvl1pPr>
          </a:lstStyle>
          <a:p>
            <a:pPr lvl="0"/>
            <a:r>
              <a:rPr lang="en-US"/>
              <a:t>Title</a:t>
            </a:r>
          </a:p>
        </p:txBody>
      </p:sp>
      <p:sp>
        <p:nvSpPr>
          <p:cNvPr id="33" name="Google Shape;122;p20">
            <a:extLst>
              <a:ext uri="{FF2B5EF4-FFF2-40B4-BE49-F238E27FC236}">
                <a16:creationId xmlns:a16="http://schemas.microsoft.com/office/drawing/2014/main" id="{E2E6639D-2848-7B4E-8167-3A396A6EB8CE}"/>
              </a:ext>
            </a:extLst>
          </p:cNvPr>
          <p:cNvSpPr/>
          <p:nvPr userDrawn="1"/>
        </p:nvSpPr>
        <p:spPr>
          <a:xfrm>
            <a:off x="4714821"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p20">
            <a:extLst>
              <a:ext uri="{FF2B5EF4-FFF2-40B4-BE49-F238E27FC236}">
                <a16:creationId xmlns:a16="http://schemas.microsoft.com/office/drawing/2014/main" id="{3839FBF8-0044-1943-AB0A-46684D581E2A}"/>
              </a:ext>
            </a:extLst>
          </p:cNvPr>
          <p:cNvSpPr/>
          <p:nvPr userDrawn="1"/>
        </p:nvSpPr>
        <p:spPr>
          <a:xfrm>
            <a:off x="6345459"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 Placeholder 7">
            <a:extLst>
              <a:ext uri="{FF2B5EF4-FFF2-40B4-BE49-F238E27FC236}">
                <a16:creationId xmlns:a16="http://schemas.microsoft.com/office/drawing/2014/main" id="{0D9F491E-653A-E54D-AE0A-5F8CD9D66939}"/>
              </a:ext>
            </a:extLst>
          </p:cNvPr>
          <p:cNvSpPr>
            <a:spLocks noGrp="1"/>
          </p:cNvSpPr>
          <p:nvPr>
            <p:ph type="body" sz="quarter" idx="20" hasCustomPrompt="1"/>
          </p:nvPr>
        </p:nvSpPr>
        <p:spPr>
          <a:xfrm>
            <a:off x="6345459" y="1669741"/>
            <a:ext cx="1536192" cy="331165"/>
          </a:xfrm>
        </p:spPr>
        <p:txBody>
          <a:bodyPr>
            <a:noAutofit/>
          </a:bodyPr>
          <a:lstStyle>
            <a:lvl1pPr marL="0" indent="0" algn="ctr">
              <a:buNone/>
              <a:defRPr sz="1200" b="1" i="0" baseline="0"/>
            </a:lvl1pPr>
          </a:lstStyle>
          <a:p>
            <a:pPr lvl="0"/>
            <a:r>
              <a:rPr lang="en-US"/>
              <a:t>Title</a:t>
            </a:r>
          </a:p>
        </p:txBody>
      </p:sp>
      <p:sp>
        <p:nvSpPr>
          <p:cNvPr id="37" name="Google Shape;122;p20">
            <a:extLst>
              <a:ext uri="{FF2B5EF4-FFF2-40B4-BE49-F238E27FC236}">
                <a16:creationId xmlns:a16="http://schemas.microsoft.com/office/drawing/2014/main" id="{44A879A5-F263-364A-9781-234D16C787D3}"/>
              </a:ext>
            </a:extLst>
          </p:cNvPr>
          <p:cNvSpPr/>
          <p:nvPr userDrawn="1"/>
        </p:nvSpPr>
        <p:spPr>
          <a:xfrm>
            <a:off x="6345459"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Straight Connector 39">
            <a:extLst>
              <a:ext uri="{FF2B5EF4-FFF2-40B4-BE49-F238E27FC236}">
                <a16:creationId xmlns:a16="http://schemas.microsoft.com/office/drawing/2014/main" id="{7D7D3847-31CE-4B4D-9AF9-2E3B9B99F0A4}"/>
              </a:ext>
            </a:extLst>
          </p:cNvPr>
          <p:cNvCxnSpPr>
            <a:cxnSpLocks/>
          </p:cNvCxnSpPr>
          <p:nvPr userDrawn="1"/>
        </p:nvCxnSpPr>
        <p:spPr>
          <a:xfrm>
            <a:off x="613775" y="1233814"/>
            <a:ext cx="8116866" cy="0"/>
          </a:xfrm>
          <a:prstGeom prst="line">
            <a:avLst/>
          </a:prstGeom>
          <a:ln w="12700">
            <a:solidFill>
              <a:srgbClr val="0397D6"/>
            </a:solidFill>
          </a:ln>
        </p:spPr>
        <p:style>
          <a:lnRef idx="1">
            <a:schemeClr val="accent5"/>
          </a:lnRef>
          <a:fillRef idx="0">
            <a:schemeClr val="accent5"/>
          </a:fillRef>
          <a:effectRef idx="0">
            <a:schemeClr val="accent5"/>
          </a:effectRef>
          <a:fontRef idx="minor">
            <a:schemeClr val="tx1"/>
          </a:fontRef>
        </p:style>
      </p:cxnSp>
      <p:sp>
        <p:nvSpPr>
          <p:cNvPr id="43" name="Oval 42">
            <a:extLst>
              <a:ext uri="{FF2B5EF4-FFF2-40B4-BE49-F238E27FC236}">
                <a16:creationId xmlns:a16="http://schemas.microsoft.com/office/drawing/2014/main" id="{6D3B1CCF-281E-6649-9BC6-930D1389895D}"/>
              </a:ext>
            </a:extLst>
          </p:cNvPr>
          <p:cNvSpPr/>
          <p:nvPr userDrawn="1"/>
        </p:nvSpPr>
        <p:spPr>
          <a:xfrm>
            <a:off x="566802" y="1189973"/>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B05A609-73B5-C84B-BB06-6A31469259D2}"/>
              </a:ext>
            </a:extLst>
          </p:cNvPr>
          <p:cNvSpPr/>
          <p:nvPr userDrawn="1"/>
        </p:nvSpPr>
        <p:spPr>
          <a:xfrm>
            <a:off x="8636695"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126072-113D-F144-A659-DFEB3D42D0EE}"/>
              </a:ext>
            </a:extLst>
          </p:cNvPr>
          <p:cNvSpPr/>
          <p:nvPr userDrawn="1"/>
        </p:nvSpPr>
        <p:spPr>
          <a:xfrm>
            <a:off x="7022718"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B4EB376-8E13-FD41-B745-DE9B92892621}"/>
              </a:ext>
            </a:extLst>
          </p:cNvPr>
          <p:cNvSpPr/>
          <p:nvPr userDrawn="1"/>
        </p:nvSpPr>
        <p:spPr>
          <a:xfrm>
            <a:off x="2180781"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94023C4-695D-0845-BA84-1121A3B07CAB}"/>
              </a:ext>
            </a:extLst>
          </p:cNvPr>
          <p:cNvSpPr/>
          <p:nvPr userDrawn="1"/>
        </p:nvSpPr>
        <p:spPr>
          <a:xfrm>
            <a:off x="3794760"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6E2CDD-3B49-F74B-940B-839339ACE2CF}"/>
              </a:ext>
            </a:extLst>
          </p:cNvPr>
          <p:cNvSpPr/>
          <p:nvPr userDrawn="1"/>
        </p:nvSpPr>
        <p:spPr>
          <a:xfrm>
            <a:off x="5408739"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1" name="Text Placeholder 7">
            <a:extLst>
              <a:ext uri="{FF2B5EF4-FFF2-40B4-BE49-F238E27FC236}">
                <a16:creationId xmlns:a16="http://schemas.microsoft.com/office/drawing/2014/main" id="{AC86A5FE-C2BD-4748-8AB4-B3DC0F995915}"/>
              </a:ext>
            </a:extLst>
          </p:cNvPr>
          <p:cNvSpPr>
            <a:spLocks noGrp="1"/>
          </p:cNvSpPr>
          <p:nvPr>
            <p:ph type="body" sz="quarter" idx="22" hasCustomPrompt="1"/>
          </p:nvPr>
        </p:nvSpPr>
        <p:spPr>
          <a:xfrm>
            <a:off x="368791" y="948392"/>
            <a:ext cx="510246" cy="235318"/>
          </a:xfrm>
        </p:spPr>
        <p:txBody>
          <a:bodyPr>
            <a:noAutofit/>
          </a:bodyPr>
          <a:lstStyle>
            <a:lvl1pPr marL="0" indent="0" algn="ctr">
              <a:buNone/>
              <a:defRPr sz="1400" b="1" i="0" baseline="0"/>
            </a:lvl1pPr>
          </a:lstStyle>
          <a:p>
            <a:pPr lvl="0"/>
            <a:r>
              <a:rPr lang="en-US"/>
              <a:t>Jan</a:t>
            </a:r>
          </a:p>
        </p:txBody>
      </p:sp>
      <p:sp>
        <p:nvSpPr>
          <p:cNvPr id="52" name="Text Placeholder 7">
            <a:extLst>
              <a:ext uri="{FF2B5EF4-FFF2-40B4-BE49-F238E27FC236}">
                <a16:creationId xmlns:a16="http://schemas.microsoft.com/office/drawing/2014/main" id="{B91E4A60-A2E3-4945-A845-8F1D3B594385}"/>
              </a:ext>
            </a:extLst>
          </p:cNvPr>
          <p:cNvSpPr>
            <a:spLocks noGrp="1"/>
          </p:cNvSpPr>
          <p:nvPr>
            <p:ph type="body" sz="quarter" idx="23" hasCustomPrompt="1"/>
          </p:nvPr>
        </p:nvSpPr>
        <p:spPr>
          <a:xfrm>
            <a:off x="1965202" y="948392"/>
            <a:ext cx="510246" cy="237218"/>
          </a:xfrm>
        </p:spPr>
        <p:txBody>
          <a:bodyPr>
            <a:noAutofit/>
          </a:bodyPr>
          <a:lstStyle>
            <a:lvl1pPr marL="0" indent="0" algn="ctr">
              <a:buNone/>
              <a:defRPr sz="1400" b="1" i="0" baseline="0"/>
            </a:lvl1pPr>
          </a:lstStyle>
          <a:p>
            <a:pPr lvl="0"/>
            <a:r>
              <a:rPr lang="en-US"/>
              <a:t>Feb</a:t>
            </a:r>
          </a:p>
        </p:txBody>
      </p:sp>
      <p:sp>
        <p:nvSpPr>
          <p:cNvPr id="53" name="Text Placeholder 7">
            <a:extLst>
              <a:ext uri="{FF2B5EF4-FFF2-40B4-BE49-F238E27FC236}">
                <a16:creationId xmlns:a16="http://schemas.microsoft.com/office/drawing/2014/main" id="{EF1D3A9D-8A28-C644-8B08-5DBBD3E2A149}"/>
              </a:ext>
            </a:extLst>
          </p:cNvPr>
          <p:cNvSpPr>
            <a:spLocks noGrp="1"/>
          </p:cNvSpPr>
          <p:nvPr>
            <p:ph type="body" sz="quarter" idx="24" hasCustomPrompt="1"/>
          </p:nvPr>
        </p:nvSpPr>
        <p:spPr>
          <a:xfrm>
            <a:off x="3470678" y="948392"/>
            <a:ext cx="732531" cy="237218"/>
          </a:xfrm>
        </p:spPr>
        <p:txBody>
          <a:bodyPr>
            <a:noAutofit/>
          </a:bodyPr>
          <a:lstStyle>
            <a:lvl1pPr marL="0" indent="0" algn="ctr">
              <a:buNone/>
              <a:defRPr sz="1400" b="1" i="0" baseline="0"/>
            </a:lvl1pPr>
          </a:lstStyle>
          <a:p>
            <a:pPr lvl="0"/>
            <a:r>
              <a:rPr lang="en-US"/>
              <a:t>Mar</a:t>
            </a:r>
          </a:p>
        </p:txBody>
      </p:sp>
      <p:sp>
        <p:nvSpPr>
          <p:cNvPr id="54" name="Text Placeholder 7">
            <a:extLst>
              <a:ext uri="{FF2B5EF4-FFF2-40B4-BE49-F238E27FC236}">
                <a16:creationId xmlns:a16="http://schemas.microsoft.com/office/drawing/2014/main" id="{1C6D8328-EFA1-7E40-90D6-2837B881CEC6}"/>
              </a:ext>
            </a:extLst>
          </p:cNvPr>
          <p:cNvSpPr>
            <a:spLocks noGrp="1"/>
          </p:cNvSpPr>
          <p:nvPr>
            <p:ph type="body" sz="quarter" idx="25" hasCustomPrompt="1"/>
          </p:nvPr>
        </p:nvSpPr>
        <p:spPr>
          <a:xfrm>
            <a:off x="5056985" y="948392"/>
            <a:ext cx="732531" cy="237218"/>
          </a:xfrm>
        </p:spPr>
        <p:txBody>
          <a:bodyPr>
            <a:noAutofit/>
          </a:bodyPr>
          <a:lstStyle>
            <a:lvl1pPr marL="0" indent="0" algn="ctr">
              <a:buNone/>
              <a:defRPr sz="1400" b="1" i="0" baseline="0"/>
            </a:lvl1pPr>
          </a:lstStyle>
          <a:p>
            <a:pPr lvl="0"/>
            <a:r>
              <a:rPr lang="en-US"/>
              <a:t>Apr</a:t>
            </a:r>
          </a:p>
        </p:txBody>
      </p:sp>
      <p:sp>
        <p:nvSpPr>
          <p:cNvPr id="55" name="Text Placeholder 7">
            <a:extLst>
              <a:ext uri="{FF2B5EF4-FFF2-40B4-BE49-F238E27FC236}">
                <a16:creationId xmlns:a16="http://schemas.microsoft.com/office/drawing/2014/main" id="{01D78397-D408-114D-804D-49FF40E0DC2E}"/>
              </a:ext>
            </a:extLst>
          </p:cNvPr>
          <p:cNvSpPr>
            <a:spLocks noGrp="1"/>
          </p:cNvSpPr>
          <p:nvPr>
            <p:ph type="body" sz="quarter" idx="26" hasCustomPrompt="1"/>
          </p:nvPr>
        </p:nvSpPr>
        <p:spPr>
          <a:xfrm>
            <a:off x="6668552" y="948392"/>
            <a:ext cx="732531" cy="237218"/>
          </a:xfrm>
        </p:spPr>
        <p:txBody>
          <a:bodyPr>
            <a:noAutofit/>
          </a:bodyPr>
          <a:lstStyle>
            <a:lvl1pPr marL="0" indent="0" algn="ctr">
              <a:buNone/>
              <a:defRPr sz="1400" b="1" i="0" baseline="0"/>
            </a:lvl1pPr>
          </a:lstStyle>
          <a:p>
            <a:pPr lvl="0"/>
            <a:r>
              <a:rPr lang="en-US"/>
              <a:t>May</a:t>
            </a:r>
          </a:p>
        </p:txBody>
      </p:sp>
      <p:sp>
        <p:nvSpPr>
          <p:cNvPr id="56" name="Text Placeholder 7">
            <a:extLst>
              <a:ext uri="{FF2B5EF4-FFF2-40B4-BE49-F238E27FC236}">
                <a16:creationId xmlns:a16="http://schemas.microsoft.com/office/drawing/2014/main" id="{C431A8FC-FB31-EB4A-8994-99969FB4F700}"/>
              </a:ext>
            </a:extLst>
          </p:cNvPr>
          <p:cNvSpPr>
            <a:spLocks noGrp="1"/>
          </p:cNvSpPr>
          <p:nvPr>
            <p:ph type="body" sz="quarter" idx="27" hasCustomPrompt="1"/>
          </p:nvPr>
        </p:nvSpPr>
        <p:spPr>
          <a:xfrm>
            <a:off x="8300326" y="948392"/>
            <a:ext cx="732531" cy="237218"/>
          </a:xfrm>
        </p:spPr>
        <p:txBody>
          <a:bodyPr>
            <a:noAutofit/>
          </a:bodyPr>
          <a:lstStyle>
            <a:lvl1pPr marL="0" indent="0" algn="ctr">
              <a:buNone/>
              <a:defRPr sz="1400" b="1" i="0" baseline="0"/>
            </a:lvl1pPr>
          </a:lstStyle>
          <a:p>
            <a:pPr lvl="0"/>
            <a:r>
              <a:rPr lang="en-US"/>
              <a:t>Jun</a:t>
            </a:r>
          </a:p>
        </p:txBody>
      </p:sp>
      <p:sp>
        <p:nvSpPr>
          <p:cNvPr id="39" name="Title 1">
            <a:extLst>
              <a:ext uri="{FF2B5EF4-FFF2-40B4-BE49-F238E27FC236}">
                <a16:creationId xmlns:a16="http://schemas.microsoft.com/office/drawing/2014/main" id="{FF3BC664-9196-CBDE-9ED2-65A97C28DC50}"/>
              </a:ext>
            </a:extLst>
          </p:cNvPr>
          <p:cNvSpPr>
            <a:spLocks noGrp="1"/>
          </p:cNvSpPr>
          <p:nvPr>
            <p:ph type="title" hasCustomPrompt="1"/>
          </p:nvPr>
        </p:nvSpPr>
        <p:spPr>
          <a:xfrm>
            <a:off x="630457" y="203200"/>
            <a:ext cx="7329833" cy="701676"/>
          </a:xfrm>
        </p:spPr>
        <p:txBody>
          <a:bodyPr>
            <a:noAutofit/>
          </a:bodyPr>
          <a:lstStyle/>
          <a:p>
            <a:r>
              <a:rPr lang="en-US"/>
              <a:t>timeline slide</a:t>
            </a:r>
          </a:p>
        </p:txBody>
      </p:sp>
      <p:cxnSp>
        <p:nvCxnSpPr>
          <p:cNvPr id="41" name="Straight Connector 40">
            <a:extLst>
              <a:ext uri="{FF2B5EF4-FFF2-40B4-BE49-F238E27FC236}">
                <a16:creationId xmlns:a16="http://schemas.microsoft.com/office/drawing/2014/main" id="{8BBE2AAC-CFD4-BE30-3C56-D193B4D5F615}"/>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42" name="Text Placeholder 17">
            <a:extLst>
              <a:ext uri="{FF2B5EF4-FFF2-40B4-BE49-F238E27FC236}">
                <a16:creationId xmlns:a16="http://schemas.microsoft.com/office/drawing/2014/main" id="{C016CEC3-1B7B-D2AF-A78C-656A6BC2A663}"/>
              </a:ext>
            </a:extLst>
          </p:cNvPr>
          <p:cNvSpPr>
            <a:spLocks noGrp="1"/>
          </p:cNvSpPr>
          <p:nvPr>
            <p:ph type="body" sz="quarter" idx="28" hasCustomPrompt="1"/>
          </p:nvPr>
        </p:nvSpPr>
        <p:spPr>
          <a:xfrm>
            <a:off x="3178316" y="2011680"/>
            <a:ext cx="1333479" cy="2240634"/>
          </a:xfrm>
        </p:spPr>
        <p:txBody>
          <a:bodyPr lIns="0" tIns="0" rIns="0" bIns="0"/>
          <a:lstStyle>
            <a:lvl1pPr marL="182880" marR="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sz="1400" baseline="0"/>
            </a:lvl1pPr>
          </a:lstStyle>
          <a:p>
            <a:pPr marL="182880" marR="0" lvl="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endParaRPr lang="en-US"/>
          </a:p>
        </p:txBody>
      </p:sp>
      <p:sp>
        <p:nvSpPr>
          <p:cNvPr id="38" name="Text Placeholder 17">
            <a:extLst>
              <a:ext uri="{FF2B5EF4-FFF2-40B4-BE49-F238E27FC236}">
                <a16:creationId xmlns:a16="http://schemas.microsoft.com/office/drawing/2014/main" id="{B444C57D-E48D-C497-9003-C58AC8284890}"/>
              </a:ext>
            </a:extLst>
          </p:cNvPr>
          <p:cNvSpPr>
            <a:spLocks noGrp="1"/>
          </p:cNvSpPr>
          <p:nvPr>
            <p:ph type="body" sz="quarter" idx="31" hasCustomPrompt="1"/>
          </p:nvPr>
        </p:nvSpPr>
        <p:spPr>
          <a:xfrm>
            <a:off x="1547991" y="2011680"/>
            <a:ext cx="1333479" cy="2240634"/>
          </a:xfrm>
        </p:spPr>
        <p:txBody>
          <a:bodyPr lIns="0" tIns="0" rIns="0" bIns="0"/>
          <a:lstStyle>
            <a:lvl1pPr marL="182880" marR="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sz="1400" baseline="0"/>
            </a:lvl1pPr>
          </a:lstStyle>
          <a:p>
            <a:pPr marL="182880" marR="0" lvl="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p:txBody>
      </p:sp>
      <p:sp>
        <p:nvSpPr>
          <p:cNvPr id="59" name="Text Placeholder 17">
            <a:extLst>
              <a:ext uri="{FF2B5EF4-FFF2-40B4-BE49-F238E27FC236}">
                <a16:creationId xmlns:a16="http://schemas.microsoft.com/office/drawing/2014/main" id="{D404040D-6E8D-3B4A-ADFA-10085B16E98A}"/>
              </a:ext>
            </a:extLst>
          </p:cNvPr>
          <p:cNvSpPr>
            <a:spLocks noGrp="1"/>
          </p:cNvSpPr>
          <p:nvPr>
            <p:ph type="body" sz="quarter" idx="32" hasCustomPrompt="1"/>
          </p:nvPr>
        </p:nvSpPr>
        <p:spPr>
          <a:xfrm>
            <a:off x="6446055" y="2011680"/>
            <a:ext cx="1333479" cy="2240634"/>
          </a:xfrm>
        </p:spPr>
        <p:txBody>
          <a:bodyPr lIns="0" tIns="0" rIns="0" bIns="0"/>
          <a:lstStyle>
            <a:lvl1pPr marL="182880" marR="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sz="1400" baseline="0"/>
            </a:lvl1pPr>
          </a:lstStyle>
          <a:p>
            <a:pPr marL="182880" marR="0" lvl="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endParaRPr lang="en-US"/>
          </a:p>
        </p:txBody>
      </p:sp>
      <p:sp>
        <p:nvSpPr>
          <p:cNvPr id="60" name="Text Placeholder 17">
            <a:extLst>
              <a:ext uri="{FF2B5EF4-FFF2-40B4-BE49-F238E27FC236}">
                <a16:creationId xmlns:a16="http://schemas.microsoft.com/office/drawing/2014/main" id="{344EFB1D-AFBC-952D-8909-4E34D2ADE1E5}"/>
              </a:ext>
            </a:extLst>
          </p:cNvPr>
          <p:cNvSpPr>
            <a:spLocks noGrp="1"/>
          </p:cNvSpPr>
          <p:nvPr>
            <p:ph type="body" sz="quarter" idx="33" hasCustomPrompt="1"/>
          </p:nvPr>
        </p:nvSpPr>
        <p:spPr>
          <a:xfrm>
            <a:off x="4815730" y="2011680"/>
            <a:ext cx="1333479" cy="2240634"/>
          </a:xfrm>
        </p:spPr>
        <p:txBody>
          <a:bodyPr lIns="0" tIns="0" rIns="0" bIns="0"/>
          <a:lstStyle>
            <a:lvl1pPr marL="182880" marR="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sz="1400" baseline="0"/>
            </a:lvl1pPr>
          </a:lstStyle>
          <a:p>
            <a:pPr marL="182880" marR="0" lvl="0" indent="-182880" algn="l" defTabSz="685800" rtl="0" eaLnBrk="1" fontAlgn="auto" latinLnBrk="0" hangingPunct="1">
              <a:lnSpc>
                <a:spcPct val="90000"/>
              </a:lnSpc>
              <a:spcBef>
                <a:spcPts val="750"/>
              </a:spcBef>
              <a:spcAft>
                <a:spcPts val="0"/>
              </a:spcAft>
              <a:buClr>
                <a:srgbClr val="0397D6"/>
              </a:buClr>
              <a:buSzPct val="100000"/>
              <a:buFont typeface="+mj-lt"/>
              <a:buAutoNum type="arabicPeriod"/>
              <a:tabLst/>
              <a:defRPr/>
            </a:pPr>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endParaRPr lang="en-US"/>
          </a:p>
        </p:txBody>
      </p:sp>
    </p:spTree>
    <p:extLst>
      <p:ext uri="{BB962C8B-B14F-4D97-AF65-F5344CB8AC3E}">
        <p14:creationId xmlns:p14="http://schemas.microsoft.com/office/powerpoint/2010/main" val="1811251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1453545"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hasCustomPrompt="1"/>
          </p:nvPr>
        </p:nvSpPr>
        <p:spPr>
          <a:xfrm>
            <a:off x="1453545" y="1669741"/>
            <a:ext cx="1536192" cy="331165"/>
          </a:xfrm>
        </p:spPr>
        <p:txBody>
          <a:bodyPr>
            <a:noAutofit/>
          </a:bodyPr>
          <a:lstStyle>
            <a:lvl1pPr marL="0" indent="0" algn="ctr">
              <a:buNone/>
              <a:defRPr sz="1200" b="1" i="0" baseline="0"/>
            </a:lvl1pPr>
          </a:lstStyle>
          <a:p>
            <a:pPr lvl="0"/>
            <a:r>
              <a:rPr lang="en-US"/>
              <a:t>Title</a:t>
            </a:r>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1453545"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17">
            <a:extLst>
              <a:ext uri="{FF2B5EF4-FFF2-40B4-BE49-F238E27FC236}">
                <a16:creationId xmlns:a16="http://schemas.microsoft.com/office/drawing/2014/main" id="{C1B055BA-A61B-8140-BD4F-A1275FE8D007}"/>
              </a:ext>
            </a:extLst>
          </p:cNvPr>
          <p:cNvSpPr>
            <a:spLocks noGrp="1"/>
          </p:cNvSpPr>
          <p:nvPr>
            <p:ph type="body" sz="quarter" idx="15" hasCustomPrompt="1"/>
          </p:nvPr>
        </p:nvSpPr>
        <p:spPr>
          <a:xfrm>
            <a:off x="1547991" y="2019132"/>
            <a:ext cx="1333479" cy="2240634"/>
          </a:xfrm>
        </p:spPr>
        <p:txBody>
          <a:bodyPr lIns="0" tIns="0" rIns="0" bIns="0"/>
          <a:lstStyle>
            <a:lvl1pPr marL="182880" indent="-182880">
              <a:defRPr sz="1400" baseline="0"/>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p:txBody>
      </p:sp>
      <p:sp>
        <p:nvSpPr>
          <p:cNvPr id="23" name="Google Shape;121;p20">
            <a:extLst>
              <a:ext uri="{FF2B5EF4-FFF2-40B4-BE49-F238E27FC236}">
                <a16:creationId xmlns:a16="http://schemas.microsoft.com/office/drawing/2014/main" id="{D578A698-A580-B947-A3F4-35CE34F750C0}"/>
              </a:ext>
            </a:extLst>
          </p:cNvPr>
          <p:cNvSpPr/>
          <p:nvPr userDrawn="1"/>
        </p:nvSpPr>
        <p:spPr>
          <a:xfrm>
            <a:off x="3084183"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7">
            <a:extLst>
              <a:ext uri="{FF2B5EF4-FFF2-40B4-BE49-F238E27FC236}">
                <a16:creationId xmlns:a16="http://schemas.microsoft.com/office/drawing/2014/main" id="{A038889E-C9BE-DD48-9CBC-F21A67D81392}"/>
              </a:ext>
            </a:extLst>
          </p:cNvPr>
          <p:cNvSpPr>
            <a:spLocks noGrp="1"/>
          </p:cNvSpPr>
          <p:nvPr>
            <p:ph type="body" sz="quarter" idx="16" hasCustomPrompt="1"/>
          </p:nvPr>
        </p:nvSpPr>
        <p:spPr>
          <a:xfrm>
            <a:off x="3084183" y="1669741"/>
            <a:ext cx="1536192" cy="331165"/>
          </a:xfrm>
        </p:spPr>
        <p:txBody>
          <a:bodyPr>
            <a:noAutofit/>
          </a:bodyPr>
          <a:lstStyle>
            <a:lvl1pPr marL="0" indent="0" algn="ctr">
              <a:buNone/>
              <a:defRPr sz="1200" b="1" i="0" baseline="0"/>
            </a:lvl1pPr>
          </a:lstStyle>
          <a:p>
            <a:pPr lvl="0"/>
            <a:r>
              <a:rPr lang="en-US"/>
              <a:t>Title</a:t>
            </a:r>
          </a:p>
        </p:txBody>
      </p:sp>
      <p:sp>
        <p:nvSpPr>
          <p:cNvPr id="27" name="Google Shape;122;p20">
            <a:extLst>
              <a:ext uri="{FF2B5EF4-FFF2-40B4-BE49-F238E27FC236}">
                <a16:creationId xmlns:a16="http://schemas.microsoft.com/office/drawing/2014/main" id="{9B37B717-9279-264F-8911-256F78FD29E8}"/>
              </a:ext>
            </a:extLst>
          </p:cNvPr>
          <p:cNvSpPr/>
          <p:nvPr userDrawn="1"/>
        </p:nvSpPr>
        <p:spPr>
          <a:xfrm>
            <a:off x="3084183"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p20">
            <a:extLst>
              <a:ext uri="{FF2B5EF4-FFF2-40B4-BE49-F238E27FC236}">
                <a16:creationId xmlns:a16="http://schemas.microsoft.com/office/drawing/2014/main" id="{79F47C11-3BEF-4041-AA05-7ECFBB722826}"/>
              </a:ext>
            </a:extLst>
          </p:cNvPr>
          <p:cNvSpPr/>
          <p:nvPr userDrawn="1"/>
        </p:nvSpPr>
        <p:spPr>
          <a:xfrm>
            <a:off x="4714821"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 Placeholder 7">
            <a:extLst>
              <a:ext uri="{FF2B5EF4-FFF2-40B4-BE49-F238E27FC236}">
                <a16:creationId xmlns:a16="http://schemas.microsoft.com/office/drawing/2014/main" id="{2FDF1181-0BFA-794C-8F4D-4C1630031A00}"/>
              </a:ext>
            </a:extLst>
          </p:cNvPr>
          <p:cNvSpPr>
            <a:spLocks noGrp="1"/>
          </p:cNvSpPr>
          <p:nvPr>
            <p:ph type="body" sz="quarter" idx="18" hasCustomPrompt="1"/>
          </p:nvPr>
        </p:nvSpPr>
        <p:spPr>
          <a:xfrm>
            <a:off x="4714821" y="1669741"/>
            <a:ext cx="1536192" cy="331165"/>
          </a:xfrm>
        </p:spPr>
        <p:txBody>
          <a:bodyPr>
            <a:noAutofit/>
          </a:bodyPr>
          <a:lstStyle>
            <a:lvl1pPr marL="0" indent="0" algn="ctr">
              <a:buNone/>
              <a:defRPr sz="1200" b="1" i="0" baseline="0"/>
            </a:lvl1pPr>
          </a:lstStyle>
          <a:p>
            <a:pPr lvl="0"/>
            <a:r>
              <a:rPr lang="en-US"/>
              <a:t>Title</a:t>
            </a:r>
          </a:p>
        </p:txBody>
      </p:sp>
      <p:sp>
        <p:nvSpPr>
          <p:cNvPr id="33" name="Google Shape;122;p20">
            <a:extLst>
              <a:ext uri="{FF2B5EF4-FFF2-40B4-BE49-F238E27FC236}">
                <a16:creationId xmlns:a16="http://schemas.microsoft.com/office/drawing/2014/main" id="{E2E6639D-2848-7B4E-8167-3A396A6EB8CE}"/>
              </a:ext>
            </a:extLst>
          </p:cNvPr>
          <p:cNvSpPr/>
          <p:nvPr userDrawn="1"/>
        </p:nvSpPr>
        <p:spPr>
          <a:xfrm>
            <a:off x="4714821"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p20">
            <a:extLst>
              <a:ext uri="{FF2B5EF4-FFF2-40B4-BE49-F238E27FC236}">
                <a16:creationId xmlns:a16="http://schemas.microsoft.com/office/drawing/2014/main" id="{3839FBF8-0044-1943-AB0A-46684D581E2A}"/>
              </a:ext>
            </a:extLst>
          </p:cNvPr>
          <p:cNvSpPr/>
          <p:nvPr userDrawn="1"/>
        </p:nvSpPr>
        <p:spPr>
          <a:xfrm>
            <a:off x="6345459"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 Placeholder 7">
            <a:extLst>
              <a:ext uri="{FF2B5EF4-FFF2-40B4-BE49-F238E27FC236}">
                <a16:creationId xmlns:a16="http://schemas.microsoft.com/office/drawing/2014/main" id="{0D9F491E-653A-E54D-AE0A-5F8CD9D66939}"/>
              </a:ext>
            </a:extLst>
          </p:cNvPr>
          <p:cNvSpPr>
            <a:spLocks noGrp="1"/>
          </p:cNvSpPr>
          <p:nvPr>
            <p:ph type="body" sz="quarter" idx="20" hasCustomPrompt="1"/>
          </p:nvPr>
        </p:nvSpPr>
        <p:spPr>
          <a:xfrm>
            <a:off x="6345459" y="1669741"/>
            <a:ext cx="1536192" cy="331165"/>
          </a:xfrm>
        </p:spPr>
        <p:txBody>
          <a:bodyPr>
            <a:noAutofit/>
          </a:bodyPr>
          <a:lstStyle>
            <a:lvl1pPr marL="0" indent="0" algn="ctr">
              <a:buNone/>
              <a:defRPr sz="1200" b="1" i="0" baseline="0"/>
            </a:lvl1pPr>
          </a:lstStyle>
          <a:p>
            <a:pPr lvl="0"/>
            <a:r>
              <a:rPr lang="en-US"/>
              <a:t>Title</a:t>
            </a:r>
          </a:p>
        </p:txBody>
      </p:sp>
      <p:sp>
        <p:nvSpPr>
          <p:cNvPr id="37" name="Google Shape;122;p20">
            <a:extLst>
              <a:ext uri="{FF2B5EF4-FFF2-40B4-BE49-F238E27FC236}">
                <a16:creationId xmlns:a16="http://schemas.microsoft.com/office/drawing/2014/main" id="{44A879A5-F263-364A-9781-234D16C787D3}"/>
              </a:ext>
            </a:extLst>
          </p:cNvPr>
          <p:cNvSpPr/>
          <p:nvPr userDrawn="1"/>
        </p:nvSpPr>
        <p:spPr>
          <a:xfrm>
            <a:off x="6345459"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Straight Connector 39">
            <a:extLst>
              <a:ext uri="{FF2B5EF4-FFF2-40B4-BE49-F238E27FC236}">
                <a16:creationId xmlns:a16="http://schemas.microsoft.com/office/drawing/2014/main" id="{7D7D3847-31CE-4B4D-9AF9-2E3B9B99F0A4}"/>
              </a:ext>
            </a:extLst>
          </p:cNvPr>
          <p:cNvCxnSpPr>
            <a:cxnSpLocks/>
          </p:cNvCxnSpPr>
          <p:nvPr userDrawn="1"/>
        </p:nvCxnSpPr>
        <p:spPr>
          <a:xfrm>
            <a:off x="613775" y="1233814"/>
            <a:ext cx="8116866" cy="0"/>
          </a:xfrm>
          <a:prstGeom prst="line">
            <a:avLst/>
          </a:prstGeom>
          <a:ln w="12700">
            <a:solidFill>
              <a:srgbClr val="0397D6"/>
            </a:solidFill>
          </a:ln>
        </p:spPr>
        <p:style>
          <a:lnRef idx="1">
            <a:schemeClr val="accent5"/>
          </a:lnRef>
          <a:fillRef idx="0">
            <a:schemeClr val="accent5"/>
          </a:fillRef>
          <a:effectRef idx="0">
            <a:schemeClr val="accent5"/>
          </a:effectRef>
          <a:fontRef idx="minor">
            <a:schemeClr val="tx1"/>
          </a:fontRef>
        </p:style>
      </p:cxnSp>
      <p:sp>
        <p:nvSpPr>
          <p:cNvPr id="43" name="Oval 42">
            <a:extLst>
              <a:ext uri="{FF2B5EF4-FFF2-40B4-BE49-F238E27FC236}">
                <a16:creationId xmlns:a16="http://schemas.microsoft.com/office/drawing/2014/main" id="{6D3B1CCF-281E-6649-9BC6-930D1389895D}"/>
              </a:ext>
            </a:extLst>
          </p:cNvPr>
          <p:cNvSpPr/>
          <p:nvPr userDrawn="1"/>
        </p:nvSpPr>
        <p:spPr>
          <a:xfrm>
            <a:off x="566802" y="1189973"/>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B05A609-73B5-C84B-BB06-6A31469259D2}"/>
              </a:ext>
            </a:extLst>
          </p:cNvPr>
          <p:cNvSpPr/>
          <p:nvPr userDrawn="1"/>
        </p:nvSpPr>
        <p:spPr>
          <a:xfrm>
            <a:off x="8636695"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126072-113D-F144-A659-DFEB3D42D0EE}"/>
              </a:ext>
            </a:extLst>
          </p:cNvPr>
          <p:cNvSpPr/>
          <p:nvPr userDrawn="1"/>
        </p:nvSpPr>
        <p:spPr>
          <a:xfrm>
            <a:off x="7022718"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B4EB376-8E13-FD41-B745-DE9B92892621}"/>
              </a:ext>
            </a:extLst>
          </p:cNvPr>
          <p:cNvSpPr/>
          <p:nvPr userDrawn="1"/>
        </p:nvSpPr>
        <p:spPr>
          <a:xfrm>
            <a:off x="2180781"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94023C4-695D-0845-BA84-1121A3B07CAB}"/>
              </a:ext>
            </a:extLst>
          </p:cNvPr>
          <p:cNvSpPr/>
          <p:nvPr userDrawn="1"/>
        </p:nvSpPr>
        <p:spPr>
          <a:xfrm>
            <a:off x="3794760"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6E2CDD-3B49-F74B-940B-839339ACE2CF}"/>
              </a:ext>
            </a:extLst>
          </p:cNvPr>
          <p:cNvSpPr/>
          <p:nvPr userDrawn="1"/>
        </p:nvSpPr>
        <p:spPr>
          <a:xfrm>
            <a:off x="5408739"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1" name="Text Placeholder 7">
            <a:extLst>
              <a:ext uri="{FF2B5EF4-FFF2-40B4-BE49-F238E27FC236}">
                <a16:creationId xmlns:a16="http://schemas.microsoft.com/office/drawing/2014/main" id="{AC86A5FE-C2BD-4748-8AB4-B3DC0F995915}"/>
              </a:ext>
            </a:extLst>
          </p:cNvPr>
          <p:cNvSpPr>
            <a:spLocks noGrp="1"/>
          </p:cNvSpPr>
          <p:nvPr>
            <p:ph type="body" sz="quarter" idx="22" hasCustomPrompt="1"/>
          </p:nvPr>
        </p:nvSpPr>
        <p:spPr>
          <a:xfrm>
            <a:off x="368791" y="948392"/>
            <a:ext cx="510246" cy="235318"/>
          </a:xfrm>
        </p:spPr>
        <p:txBody>
          <a:bodyPr>
            <a:noAutofit/>
          </a:bodyPr>
          <a:lstStyle>
            <a:lvl1pPr marL="0" indent="0" algn="ctr">
              <a:buNone/>
              <a:defRPr sz="1400" b="1" i="0" baseline="0"/>
            </a:lvl1pPr>
          </a:lstStyle>
          <a:p>
            <a:pPr lvl="0"/>
            <a:r>
              <a:rPr lang="en-US"/>
              <a:t>Jan</a:t>
            </a:r>
          </a:p>
        </p:txBody>
      </p:sp>
      <p:sp>
        <p:nvSpPr>
          <p:cNvPr id="52" name="Text Placeholder 7">
            <a:extLst>
              <a:ext uri="{FF2B5EF4-FFF2-40B4-BE49-F238E27FC236}">
                <a16:creationId xmlns:a16="http://schemas.microsoft.com/office/drawing/2014/main" id="{B91E4A60-A2E3-4945-A845-8F1D3B594385}"/>
              </a:ext>
            </a:extLst>
          </p:cNvPr>
          <p:cNvSpPr>
            <a:spLocks noGrp="1"/>
          </p:cNvSpPr>
          <p:nvPr>
            <p:ph type="body" sz="quarter" idx="23" hasCustomPrompt="1"/>
          </p:nvPr>
        </p:nvSpPr>
        <p:spPr>
          <a:xfrm>
            <a:off x="1965202" y="948392"/>
            <a:ext cx="510246" cy="237218"/>
          </a:xfrm>
        </p:spPr>
        <p:txBody>
          <a:bodyPr>
            <a:noAutofit/>
          </a:bodyPr>
          <a:lstStyle>
            <a:lvl1pPr marL="0" indent="0" algn="ctr">
              <a:buNone/>
              <a:defRPr sz="1400" b="1" i="0" baseline="0"/>
            </a:lvl1pPr>
          </a:lstStyle>
          <a:p>
            <a:pPr lvl="0"/>
            <a:r>
              <a:rPr lang="en-US"/>
              <a:t>Feb</a:t>
            </a:r>
          </a:p>
        </p:txBody>
      </p:sp>
      <p:sp>
        <p:nvSpPr>
          <p:cNvPr id="53" name="Text Placeholder 7">
            <a:extLst>
              <a:ext uri="{FF2B5EF4-FFF2-40B4-BE49-F238E27FC236}">
                <a16:creationId xmlns:a16="http://schemas.microsoft.com/office/drawing/2014/main" id="{EF1D3A9D-8A28-C644-8B08-5DBBD3E2A149}"/>
              </a:ext>
            </a:extLst>
          </p:cNvPr>
          <p:cNvSpPr>
            <a:spLocks noGrp="1"/>
          </p:cNvSpPr>
          <p:nvPr>
            <p:ph type="body" sz="quarter" idx="24" hasCustomPrompt="1"/>
          </p:nvPr>
        </p:nvSpPr>
        <p:spPr>
          <a:xfrm>
            <a:off x="3470678" y="948392"/>
            <a:ext cx="732531" cy="237218"/>
          </a:xfrm>
        </p:spPr>
        <p:txBody>
          <a:bodyPr>
            <a:noAutofit/>
          </a:bodyPr>
          <a:lstStyle>
            <a:lvl1pPr marL="0" indent="0" algn="ctr">
              <a:buNone/>
              <a:defRPr sz="1400" b="1" i="0" baseline="0"/>
            </a:lvl1pPr>
          </a:lstStyle>
          <a:p>
            <a:pPr lvl="0"/>
            <a:r>
              <a:rPr lang="en-US"/>
              <a:t>Mar</a:t>
            </a:r>
          </a:p>
        </p:txBody>
      </p:sp>
      <p:sp>
        <p:nvSpPr>
          <p:cNvPr id="54" name="Text Placeholder 7">
            <a:extLst>
              <a:ext uri="{FF2B5EF4-FFF2-40B4-BE49-F238E27FC236}">
                <a16:creationId xmlns:a16="http://schemas.microsoft.com/office/drawing/2014/main" id="{1C6D8328-EFA1-7E40-90D6-2837B881CEC6}"/>
              </a:ext>
            </a:extLst>
          </p:cNvPr>
          <p:cNvSpPr>
            <a:spLocks noGrp="1"/>
          </p:cNvSpPr>
          <p:nvPr>
            <p:ph type="body" sz="quarter" idx="25" hasCustomPrompt="1"/>
          </p:nvPr>
        </p:nvSpPr>
        <p:spPr>
          <a:xfrm>
            <a:off x="5056985" y="948392"/>
            <a:ext cx="732531" cy="237218"/>
          </a:xfrm>
        </p:spPr>
        <p:txBody>
          <a:bodyPr>
            <a:noAutofit/>
          </a:bodyPr>
          <a:lstStyle>
            <a:lvl1pPr marL="0" indent="0" algn="ctr">
              <a:buNone/>
              <a:defRPr sz="1400" b="1" i="0" baseline="0"/>
            </a:lvl1pPr>
          </a:lstStyle>
          <a:p>
            <a:pPr lvl="0"/>
            <a:r>
              <a:rPr lang="en-US"/>
              <a:t>Apr</a:t>
            </a:r>
          </a:p>
        </p:txBody>
      </p:sp>
      <p:sp>
        <p:nvSpPr>
          <p:cNvPr id="55" name="Text Placeholder 7">
            <a:extLst>
              <a:ext uri="{FF2B5EF4-FFF2-40B4-BE49-F238E27FC236}">
                <a16:creationId xmlns:a16="http://schemas.microsoft.com/office/drawing/2014/main" id="{01D78397-D408-114D-804D-49FF40E0DC2E}"/>
              </a:ext>
            </a:extLst>
          </p:cNvPr>
          <p:cNvSpPr>
            <a:spLocks noGrp="1"/>
          </p:cNvSpPr>
          <p:nvPr>
            <p:ph type="body" sz="quarter" idx="26" hasCustomPrompt="1"/>
          </p:nvPr>
        </p:nvSpPr>
        <p:spPr>
          <a:xfrm>
            <a:off x="6668552" y="948392"/>
            <a:ext cx="732531" cy="237218"/>
          </a:xfrm>
        </p:spPr>
        <p:txBody>
          <a:bodyPr>
            <a:noAutofit/>
          </a:bodyPr>
          <a:lstStyle>
            <a:lvl1pPr marL="0" indent="0" algn="ctr">
              <a:buNone/>
              <a:defRPr sz="1400" b="1" i="0" baseline="0"/>
            </a:lvl1pPr>
          </a:lstStyle>
          <a:p>
            <a:pPr lvl="0"/>
            <a:r>
              <a:rPr lang="en-US"/>
              <a:t>May</a:t>
            </a:r>
          </a:p>
        </p:txBody>
      </p:sp>
      <p:sp>
        <p:nvSpPr>
          <p:cNvPr id="56" name="Text Placeholder 7">
            <a:extLst>
              <a:ext uri="{FF2B5EF4-FFF2-40B4-BE49-F238E27FC236}">
                <a16:creationId xmlns:a16="http://schemas.microsoft.com/office/drawing/2014/main" id="{C431A8FC-FB31-EB4A-8994-99969FB4F700}"/>
              </a:ext>
            </a:extLst>
          </p:cNvPr>
          <p:cNvSpPr>
            <a:spLocks noGrp="1"/>
          </p:cNvSpPr>
          <p:nvPr>
            <p:ph type="body" sz="quarter" idx="27" hasCustomPrompt="1"/>
          </p:nvPr>
        </p:nvSpPr>
        <p:spPr>
          <a:xfrm>
            <a:off x="8300326" y="948392"/>
            <a:ext cx="732531" cy="237218"/>
          </a:xfrm>
        </p:spPr>
        <p:txBody>
          <a:bodyPr>
            <a:noAutofit/>
          </a:bodyPr>
          <a:lstStyle>
            <a:lvl1pPr marL="0" indent="0" algn="ctr">
              <a:buNone/>
              <a:defRPr sz="1400" b="1" i="0" baseline="0"/>
            </a:lvl1pPr>
          </a:lstStyle>
          <a:p>
            <a:pPr lvl="0"/>
            <a:r>
              <a:rPr lang="en-US"/>
              <a:t>Jun</a:t>
            </a:r>
          </a:p>
        </p:txBody>
      </p:sp>
      <p:sp>
        <p:nvSpPr>
          <p:cNvPr id="39" name="Title 1">
            <a:extLst>
              <a:ext uri="{FF2B5EF4-FFF2-40B4-BE49-F238E27FC236}">
                <a16:creationId xmlns:a16="http://schemas.microsoft.com/office/drawing/2014/main" id="{FF3BC664-9196-CBDE-9ED2-65A97C28DC50}"/>
              </a:ext>
            </a:extLst>
          </p:cNvPr>
          <p:cNvSpPr>
            <a:spLocks noGrp="1"/>
          </p:cNvSpPr>
          <p:nvPr>
            <p:ph type="title" hasCustomPrompt="1"/>
          </p:nvPr>
        </p:nvSpPr>
        <p:spPr>
          <a:xfrm>
            <a:off x="630457" y="203200"/>
            <a:ext cx="7329833" cy="701676"/>
          </a:xfrm>
        </p:spPr>
        <p:txBody>
          <a:bodyPr>
            <a:noAutofit/>
          </a:bodyPr>
          <a:lstStyle/>
          <a:p>
            <a:r>
              <a:rPr lang="en-US"/>
              <a:t>timeline slide</a:t>
            </a:r>
          </a:p>
        </p:txBody>
      </p:sp>
      <p:cxnSp>
        <p:nvCxnSpPr>
          <p:cNvPr id="41" name="Straight Connector 40">
            <a:extLst>
              <a:ext uri="{FF2B5EF4-FFF2-40B4-BE49-F238E27FC236}">
                <a16:creationId xmlns:a16="http://schemas.microsoft.com/office/drawing/2014/main" id="{8BBE2AAC-CFD4-BE30-3C56-D193B4D5F615}"/>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42" name="Text Placeholder 17">
            <a:extLst>
              <a:ext uri="{FF2B5EF4-FFF2-40B4-BE49-F238E27FC236}">
                <a16:creationId xmlns:a16="http://schemas.microsoft.com/office/drawing/2014/main" id="{C016CEC3-1B7B-D2AF-A78C-656A6BC2A663}"/>
              </a:ext>
            </a:extLst>
          </p:cNvPr>
          <p:cNvSpPr>
            <a:spLocks noGrp="1"/>
          </p:cNvSpPr>
          <p:nvPr>
            <p:ph type="body" sz="quarter" idx="28" hasCustomPrompt="1"/>
          </p:nvPr>
        </p:nvSpPr>
        <p:spPr>
          <a:xfrm>
            <a:off x="3178316" y="2019132"/>
            <a:ext cx="1333479" cy="2240634"/>
          </a:xfrm>
        </p:spPr>
        <p:txBody>
          <a:bodyPr lIns="0" tIns="0" rIns="0" bIns="0"/>
          <a:lstStyle>
            <a:lvl1pPr marL="182880" indent="-182880">
              <a:defRPr sz="1400" baseline="0"/>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a:p>
            <a:pPr lvl="0"/>
            <a:endParaRPr lang="en-US"/>
          </a:p>
        </p:txBody>
      </p:sp>
      <p:sp>
        <p:nvSpPr>
          <p:cNvPr id="45" name="Text Placeholder 17">
            <a:extLst>
              <a:ext uri="{FF2B5EF4-FFF2-40B4-BE49-F238E27FC236}">
                <a16:creationId xmlns:a16="http://schemas.microsoft.com/office/drawing/2014/main" id="{D370B991-1BDC-6467-8BCD-74FE73387DCD}"/>
              </a:ext>
            </a:extLst>
          </p:cNvPr>
          <p:cNvSpPr>
            <a:spLocks noGrp="1"/>
          </p:cNvSpPr>
          <p:nvPr>
            <p:ph type="body" sz="quarter" idx="29" hasCustomPrompt="1"/>
          </p:nvPr>
        </p:nvSpPr>
        <p:spPr>
          <a:xfrm>
            <a:off x="4822819" y="2019132"/>
            <a:ext cx="1333479" cy="2240634"/>
          </a:xfrm>
        </p:spPr>
        <p:txBody>
          <a:bodyPr lIns="0" tIns="0" rIns="0" bIns="0"/>
          <a:lstStyle>
            <a:lvl1pPr marL="182880" indent="-182880">
              <a:defRPr sz="1400" baseline="0"/>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a:p>
            <a:pPr lvl="0"/>
            <a:endParaRPr lang="en-US"/>
          </a:p>
        </p:txBody>
      </p:sp>
      <p:sp>
        <p:nvSpPr>
          <p:cNvPr id="46" name="Text Placeholder 17">
            <a:extLst>
              <a:ext uri="{FF2B5EF4-FFF2-40B4-BE49-F238E27FC236}">
                <a16:creationId xmlns:a16="http://schemas.microsoft.com/office/drawing/2014/main" id="{42661AE4-F89D-F4FD-A445-461ECEC123DE}"/>
              </a:ext>
            </a:extLst>
          </p:cNvPr>
          <p:cNvSpPr>
            <a:spLocks noGrp="1"/>
          </p:cNvSpPr>
          <p:nvPr>
            <p:ph type="body" sz="quarter" idx="30" hasCustomPrompt="1"/>
          </p:nvPr>
        </p:nvSpPr>
        <p:spPr>
          <a:xfrm>
            <a:off x="6438968" y="2019132"/>
            <a:ext cx="1333479" cy="2240634"/>
          </a:xfrm>
        </p:spPr>
        <p:txBody>
          <a:bodyPr lIns="0" tIns="0" rIns="0" bIns="0"/>
          <a:lstStyle>
            <a:lvl1pPr marL="182880" indent="-182880">
              <a:defRPr sz="1400" baseline="0"/>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a:p>
            <a:pPr lvl="0"/>
            <a:endParaRPr lang="en-US"/>
          </a:p>
        </p:txBody>
      </p:sp>
    </p:spTree>
    <p:extLst>
      <p:ext uri="{BB962C8B-B14F-4D97-AF65-F5344CB8AC3E}">
        <p14:creationId xmlns:p14="http://schemas.microsoft.com/office/powerpoint/2010/main" val="4279484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1453545"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hasCustomPrompt="1"/>
          </p:nvPr>
        </p:nvSpPr>
        <p:spPr>
          <a:xfrm>
            <a:off x="1453545" y="1669741"/>
            <a:ext cx="1536192" cy="331165"/>
          </a:xfrm>
        </p:spPr>
        <p:txBody>
          <a:bodyPr>
            <a:noAutofit/>
          </a:bodyPr>
          <a:lstStyle>
            <a:lvl1pPr marL="0" indent="0" algn="ctr">
              <a:buNone/>
              <a:defRPr sz="1200" b="1" i="0" baseline="0"/>
            </a:lvl1pPr>
          </a:lstStyle>
          <a:p>
            <a:pPr lvl="0"/>
            <a:r>
              <a:rPr lang="en-US"/>
              <a:t>Title</a:t>
            </a:r>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1453545"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17">
            <a:extLst>
              <a:ext uri="{FF2B5EF4-FFF2-40B4-BE49-F238E27FC236}">
                <a16:creationId xmlns:a16="http://schemas.microsoft.com/office/drawing/2014/main" id="{C1B055BA-A61B-8140-BD4F-A1275FE8D007}"/>
              </a:ext>
            </a:extLst>
          </p:cNvPr>
          <p:cNvSpPr>
            <a:spLocks noGrp="1"/>
          </p:cNvSpPr>
          <p:nvPr>
            <p:ph type="body" sz="quarter" idx="15" hasCustomPrompt="1"/>
          </p:nvPr>
        </p:nvSpPr>
        <p:spPr>
          <a:xfrm>
            <a:off x="1547991" y="2019132"/>
            <a:ext cx="1333479" cy="2240634"/>
          </a:xfrm>
        </p:spPr>
        <p:txBody>
          <a:bodyPr lIns="0" tIns="0" rIns="0" bIns="0"/>
          <a:lstStyle>
            <a:lvl1pPr marL="0" indent="0">
              <a:lnSpc>
                <a:spcPct val="100000"/>
              </a:lnSpc>
              <a:buNone/>
              <a:defRPr lang="en-US" sz="1400" b="0" i="0" u="none" strike="noStrike" baseline="0" smtClean="0">
                <a:effectLst/>
              </a:defRPr>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a:p>
            <a:pPr lvl="0"/>
            <a:endParaRPr lang="en-US"/>
          </a:p>
        </p:txBody>
      </p:sp>
      <p:sp>
        <p:nvSpPr>
          <p:cNvPr id="23" name="Google Shape;121;p20">
            <a:extLst>
              <a:ext uri="{FF2B5EF4-FFF2-40B4-BE49-F238E27FC236}">
                <a16:creationId xmlns:a16="http://schemas.microsoft.com/office/drawing/2014/main" id="{D578A698-A580-B947-A3F4-35CE34F750C0}"/>
              </a:ext>
            </a:extLst>
          </p:cNvPr>
          <p:cNvSpPr/>
          <p:nvPr userDrawn="1"/>
        </p:nvSpPr>
        <p:spPr>
          <a:xfrm>
            <a:off x="3084183"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Placeholder 7">
            <a:extLst>
              <a:ext uri="{FF2B5EF4-FFF2-40B4-BE49-F238E27FC236}">
                <a16:creationId xmlns:a16="http://schemas.microsoft.com/office/drawing/2014/main" id="{A038889E-C9BE-DD48-9CBC-F21A67D81392}"/>
              </a:ext>
            </a:extLst>
          </p:cNvPr>
          <p:cNvSpPr>
            <a:spLocks noGrp="1"/>
          </p:cNvSpPr>
          <p:nvPr>
            <p:ph type="body" sz="quarter" idx="16" hasCustomPrompt="1"/>
          </p:nvPr>
        </p:nvSpPr>
        <p:spPr>
          <a:xfrm>
            <a:off x="3084183" y="1669741"/>
            <a:ext cx="1536192" cy="331165"/>
          </a:xfrm>
        </p:spPr>
        <p:txBody>
          <a:bodyPr>
            <a:noAutofit/>
          </a:bodyPr>
          <a:lstStyle>
            <a:lvl1pPr marL="0" indent="0" algn="ctr">
              <a:buNone/>
              <a:defRPr sz="1200" b="1" i="0" baseline="0"/>
            </a:lvl1pPr>
          </a:lstStyle>
          <a:p>
            <a:pPr lvl="0"/>
            <a:r>
              <a:rPr lang="en-US"/>
              <a:t>Title</a:t>
            </a:r>
          </a:p>
        </p:txBody>
      </p:sp>
      <p:sp>
        <p:nvSpPr>
          <p:cNvPr id="27" name="Google Shape;122;p20">
            <a:extLst>
              <a:ext uri="{FF2B5EF4-FFF2-40B4-BE49-F238E27FC236}">
                <a16:creationId xmlns:a16="http://schemas.microsoft.com/office/drawing/2014/main" id="{9B37B717-9279-264F-8911-256F78FD29E8}"/>
              </a:ext>
            </a:extLst>
          </p:cNvPr>
          <p:cNvSpPr/>
          <p:nvPr userDrawn="1"/>
        </p:nvSpPr>
        <p:spPr>
          <a:xfrm>
            <a:off x="3084183"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 Placeholder 17">
            <a:extLst>
              <a:ext uri="{FF2B5EF4-FFF2-40B4-BE49-F238E27FC236}">
                <a16:creationId xmlns:a16="http://schemas.microsoft.com/office/drawing/2014/main" id="{41CB4752-C857-4E4B-85F6-43332962232C}"/>
              </a:ext>
            </a:extLst>
          </p:cNvPr>
          <p:cNvSpPr>
            <a:spLocks noGrp="1"/>
          </p:cNvSpPr>
          <p:nvPr>
            <p:ph type="body" sz="quarter" idx="17" hasCustomPrompt="1"/>
          </p:nvPr>
        </p:nvSpPr>
        <p:spPr>
          <a:xfrm>
            <a:off x="3178629" y="2019132"/>
            <a:ext cx="1333479" cy="2240634"/>
          </a:xfrm>
        </p:spPr>
        <p:txBody>
          <a:bodyPr lIns="0" tIns="0" rIns="0" bIns="0"/>
          <a:lstStyle>
            <a:lvl1pPr marL="0" indent="0">
              <a:buNone/>
              <a:defRPr sz="1400" baseline="0"/>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a:p>
            <a:pPr lvl="0"/>
            <a:endParaRPr lang="en-US"/>
          </a:p>
        </p:txBody>
      </p:sp>
      <p:sp>
        <p:nvSpPr>
          <p:cNvPr id="31" name="Google Shape;121;p20">
            <a:extLst>
              <a:ext uri="{FF2B5EF4-FFF2-40B4-BE49-F238E27FC236}">
                <a16:creationId xmlns:a16="http://schemas.microsoft.com/office/drawing/2014/main" id="{79F47C11-3BEF-4041-AA05-7ECFBB722826}"/>
              </a:ext>
            </a:extLst>
          </p:cNvPr>
          <p:cNvSpPr/>
          <p:nvPr userDrawn="1"/>
        </p:nvSpPr>
        <p:spPr>
          <a:xfrm>
            <a:off x="4714821"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 Placeholder 7">
            <a:extLst>
              <a:ext uri="{FF2B5EF4-FFF2-40B4-BE49-F238E27FC236}">
                <a16:creationId xmlns:a16="http://schemas.microsoft.com/office/drawing/2014/main" id="{2FDF1181-0BFA-794C-8F4D-4C1630031A00}"/>
              </a:ext>
            </a:extLst>
          </p:cNvPr>
          <p:cNvSpPr>
            <a:spLocks noGrp="1"/>
          </p:cNvSpPr>
          <p:nvPr>
            <p:ph type="body" sz="quarter" idx="18" hasCustomPrompt="1"/>
          </p:nvPr>
        </p:nvSpPr>
        <p:spPr>
          <a:xfrm>
            <a:off x="4714821" y="1669741"/>
            <a:ext cx="1536192" cy="331165"/>
          </a:xfrm>
        </p:spPr>
        <p:txBody>
          <a:bodyPr>
            <a:noAutofit/>
          </a:bodyPr>
          <a:lstStyle>
            <a:lvl1pPr marL="0" indent="0" algn="ctr">
              <a:buNone/>
              <a:defRPr sz="1200" b="1" i="0" baseline="0"/>
            </a:lvl1pPr>
          </a:lstStyle>
          <a:p>
            <a:pPr lvl="0"/>
            <a:r>
              <a:rPr lang="en-US"/>
              <a:t>Title</a:t>
            </a:r>
          </a:p>
        </p:txBody>
      </p:sp>
      <p:sp>
        <p:nvSpPr>
          <p:cNvPr id="33" name="Google Shape;122;p20">
            <a:extLst>
              <a:ext uri="{FF2B5EF4-FFF2-40B4-BE49-F238E27FC236}">
                <a16:creationId xmlns:a16="http://schemas.microsoft.com/office/drawing/2014/main" id="{E2E6639D-2848-7B4E-8167-3A396A6EB8CE}"/>
              </a:ext>
            </a:extLst>
          </p:cNvPr>
          <p:cNvSpPr/>
          <p:nvPr userDrawn="1"/>
        </p:nvSpPr>
        <p:spPr>
          <a:xfrm>
            <a:off x="4714821"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 Placeholder 17">
            <a:extLst>
              <a:ext uri="{FF2B5EF4-FFF2-40B4-BE49-F238E27FC236}">
                <a16:creationId xmlns:a16="http://schemas.microsoft.com/office/drawing/2014/main" id="{35099CC4-DA49-AC45-A6F3-55CC6CD2326C}"/>
              </a:ext>
            </a:extLst>
          </p:cNvPr>
          <p:cNvSpPr>
            <a:spLocks noGrp="1"/>
          </p:cNvSpPr>
          <p:nvPr>
            <p:ph type="body" sz="quarter" idx="19" hasCustomPrompt="1"/>
          </p:nvPr>
        </p:nvSpPr>
        <p:spPr>
          <a:xfrm>
            <a:off x="4809267" y="2019132"/>
            <a:ext cx="1333479" cy="2240634"/>
          </a:xfrm>
        </p:spPr>
        <p:txBody>
          <a:bodyPr lIns="0" tIns="0" rIns="0" bIns="0"/>
          <a:lstStyle>
            <a:lvl1pPr marL="11430" indent="0">
              <a:buNone/>
              <a:defRPr sz="1400" baseline="0"/>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a:p>
            <a:pPr lvl="0"/>
            <a:endParaRPr lang="en-US"/>
          </a:p>
        </p:txBody>
      </p:sp>
      <p:sp>
        <p:nvSpPr>
          <p:cNvPr id="35" name="Google Shape;121;p20">
            <a:extLst>
              <a:ext uri="{FF2B5EF4-FFF2-40B4-BE49-F238E27FC236}">
                <a16:creationId xmlns:a16="http://schemas.microsoft.com/office/drawing/2014/main" id="{3839FBF8-0044-1943-AB0A-46684D581E2A}"/>
              </a:ext>
            </a:extLst>
          </p:cNvPr>
          <p:cNvSpPr/>
          <p:nvPr userDrawn="1"/>
        </p:nvSpPr>
        <p:spPr>
          <a:xfrm>
            <a:off x="6345459" y="1572768"/>
            <a:ext cx="1536192" cy="2871216"/>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 Placeholder 7">
            <a:extLst>
              <a:ext uri="{FF2B5EF4-FFF2-40B4-BE49-F238E27FC236}">
                <a16:creationId xmlns:a16="http://schemas.microsoft.com/office/drawing/2014/main" id="{0D9F491E-653A-E54D-AE0A-5F8CD9D66939}"/>
              </a:ext>
            </a:extLst>
          </p:cNvPr>
          <p:cNvSpPr>
            <a:spLocks noGrp="1"/>
          </p:cNvSpPr>
          <p:nvPr>
            <p:ph type="body" sz="quarter" idx="20" hasCustomPrompt="1"/>
          </p:nvPr>
        </p:nvSpPr>
        <p:spPr>
          <a:xfrm>
            <a:off x="6345459" y="1669741"/>
            <a:ext cx="1536192" cy="331165"/>
          </a:xfrm>
        </p:spPr>
        <p:txBody>
          <a:bodyPr>
            <a:noAutofit/>
          </a:bodyPr>
          <a:lstStyle>
            <a:lvl1pPr marL="0" indent="0" algn="ctr">
              <a:buNone/>
              <a:defRPr sz="1200" b="1" i="0" baseline="0"/>
            </a:lvl1pPr>
          </a:lstStyle>
          <a:p>
            <a:pPr lvl="0"/>
            <a:r>
              <a:rPr lang="en-US"/>
              <a:t>Title</a:t>
            </a:r>
          </a:p>
        </p:txBody>
      </p:sp>
      <p:sp>
        <p:nvSpPr>
          <p:cNvPr id="37" name="Google Shape;122;p20">
            <a:extLst>
              <a:ext uri="{FF2B5EF4-FFF2-40B4-BE49-F238E27FC236}">
                <a16:creationId xmlns:a16="http://schemas.microsoft.com/office/drawing/2014/main" id="{44A879A5-F263-364A-9781-234D16C787D3}"/>
              </a:ext>
            </a:extLst>
          </p:cNvPr>
          <p:cNvSpPr/>
          <p:nvPr userDrawn="1"/>
        </p:nvSpPr>
        <p:spPr>
          <a:xfrm>
            <a:off x="6345459" y="1572768"/>
            <a:ext cx="1536192"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Text Placeholder 17">
            <a:extLst>
              <a:ext uri="{FF2B5EF4-FFF2-40B4-BE49-F238E27FC236}">
                <a16:creationId xmlns:a16="http://schemas.microsoft.com/office/drawing/2014/main" id="{414D919F-9AD6-644F-BB77-493E57298846}"/>
              </a:ext>
            </a:extLst>
          </p:cNvPr>
          <p:cNvSpPr>
            <a:spLocks noGrp="1"/>
          </p:cNvSpPr>
          <p:nvPr>
            <p:ph type="body" sz="quarter" idx="21" hasCustomPrompt="1"/>
          </p:nvPr>
        </p:nvSpPr>
        <p:spPr>
          <a:xfrm>
            <a:off x="6439905" y="2019132"/>
            <a:ext cx="1333479" cy="2240634"/>
          </a:xfrm>
        </p:spPr>
        <p:txBody>
          <a:bodyPr lIns="0" tIns="0" rIns="0" bIns="0"/>
          <a:lstStyle>
            <a:lvl1pPr marL="0" indent="0">
              <a:buNone/>
              <a:defRPr sz="1400" baseline="0"/>
            </a:lvl1pPr>
          </a:lstStyle>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 </a:t>
            </a:r>
          </a:p>
          <a:p>
            <a:pPr lvl="0"/>
            <a:r>
              <a:rPr lang="en-US"/>
              <a:t>Et vide omnes </a:t>
            </a:r>
            <a:r>
              <a:rPr lang="en-US" err="1"/>
              <a:t>dicam</a:t>
            </a:r>
            <a:r>
              <a:rPr lang="en-US"/>
              <a:t> sed. Qui ad </a:t>
            </a:r>
            <a:r>
              <a:rPr lang="en-US" err="1"/>
              <a:t>amet</a:t>
            </a:r>
            <a:r>
              <a:rPr lang="en-US"/>
              <a:t> case illum</a:t>
            </a:r>
          </a:p>
          <a:p>
            <a:pPr lvl="0"/>
            <a:endParaRPr lang="en-US"/>
          </a:p>
        </p:txBody>
      </p:sp>
      <p:cxnSp>
        <p:nvCxnSpPr>
          <p:cNvPr id="40" name="Straight Connector 39">
            <a:extLst>
              <a:ext uri="{FF2B5EF4-FFF2-40B4-BE49-F238E27FC236}">
                <a16:creationId xmlns:a16="http://schemas.microsoft.com/office/drawing/2014/main" id="{7D7D3847-31CE-4B4D-9AF9-2E3B9B99F0A4}"/>
              </a:ext>
            </a:extLst>
          </p:cNvPr>
          <p:cNvCxnSpPr>
            <a:cxnSpLocks/>
          </p:cNvCxnSpPr>
          <p:nvPr userDrawn="1"/>
        </p:nvCxnSpPr>
        <p:spPr>
          <a:xfrm>
            <a:off x="613775" y="1233814"/>
            <a:ext cx="8116866" cy="0"/>
          </a:xfrm>
          <a:prstGeom prst="line">
            <a:avLst/>
          </a:prstGeom>
          <a:ln w="12700">
            <a:solidFill>
              <a:srgbClr val="0397D6"/>
            </a:solidFill>
          </a:ln>
        </p:spPr>
        <p:style>
          <a:lnRef idx="1">
            <a:schemeClr val="accent5"/>
          </a:lnRef>
          <a:fillRef idx="0">
            <a:schemeClr val="accent5"/>
          </a:fillRef>
          <a:effectRef idx="0">
            <a:schemeClr val="accent5"/>
          </a:effectRef>
          <a:fontRef idx="minor">
            <a:schemeClr val="tx1"/>
          </a:fontRef>
        </p:style>
      </p:cxnSp>
      <p:sp>
        <p:nvSpPr>
          <p:cNvPr id="43" name="Oval 42">
            <a:extLst>
              <a:ext uri="{FF2B5EF4-FFF2-40B4-BE49-F238E27FC236}">
                <a16:creationId xmlns:a16="http://schemas.microsoft.com/office/drawing/2014/main" id="{6D3B1CCF-281E-6649-9BC6-930D1389895D}"/>
              </a:ext>
            </a:extLst>
          </p:cNvPr>
          <p:cNvSpPr/>
          <p:nvPr userDrawn="1"/>
        </p:nvSpPr>
        <p:spPr>
          <a:xfrm>
            <a:off x="566802" y="1189973"/>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B05A609-73B5-C84B-BB06-6A31469259D2}"/>
              </a:ext>
            </a:extLst>
          </p:cNvPr>
          <p:cNvSpPr/>
          <p:nvPr userDrawn="1"/>
        </p:nvSpPr>
        <p:spPr>
          <a:xfrm>
            <a:off x="8636695"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126072-113D-F144-A659-DFEB3D42D0EE}"/>
              </a:ext>
            </a:extLst>
          </p:cNvPr>
          <p:cNvSpPr/>
          <p:nvPr userDrawn="1"/>
        </p:nvSpPr>
        <p:spPr>
          <a:xfrm>
            <a:off x="7022718"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B4EB376-8E13-FD41-B745-DE9B92892621}"/>
              </a:ext>
            </a:extLst>
          </p:cNvPr>
          <p:cNvSpPr/>
          <p:nvPr userDrawn="1"/>
        </p:nvSpPr>
        <p:spPr>
          <a:xfrm>
            <a:off x="2180781"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94023C4-695D-0845-BA84-1121A3B07CAB}"/>
              </a:ext>
            </a:extLst>
          </p:cNvPr>
          <p:cNvSpPr/>
          <p:nvPr userDrawn="1"/>
        </p:nvSpPr>
        <p:spPr>
          <a:xfrm>
            <a:off x="3794760"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6E2CDD-3B49-F74B-940B-839339ACE2CF}"/>
              </a:ext>
            </a:extLst>
          </p:cNvPr>
          <p:cNvSpPr/>
          <p:nvPr userDrawn="1"/>
        </p:nvSpPr>
        <p:spPr>
          <a:xfrm>
            <a:off x="5408739"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1" name="Text Placeholder 7">
            <a:extLst>
              <a:ext uri="{FF2B5EF4-FFF2-40B4-BE49-F238E27FC236}">
                <a16:creationId xmlns:a16="http://schemas.microsoft.com/office/drawing/2014/main" id="{AC86A5FE-C2BD-4748-8AB4-B3DC0F995915}"/>
              </a:ext>
            </a:extLst>
          </p:cNvPr>
          <p:cNvSpPr>
            <a:spLocks noGrp="1"/>
          </p:cNvSpPr>
          <p:nvPr>
            <p:ph type="body" sz="quarter" idx="22" hasCustomPrompt="1"/>
          </p:nvPr>
        </p:nvSpPr>
        <p:spPr>
          <a:xfrm>
            <a:off x="368791" y="948392"/>
            <a:ext cx="510246" cy="235318"/>
          </a:xfrm>
        </p:spPr>
        <p:txBody>
          <a:bodyPr>
            <a:noAutofit/>
          </a:bodyPr>
          <a:lstStyle>
            <a:lvl1pPr marL="0" indent="0" algn="ctr">
              <a:buNone/>
              <a:defRPr sz="1400" b="1" i="0" baseline="0"/>
            </a:lvl1pPr>
          </a:lstStyle>
          <a:p>
            <a:pPr lvl="0"/>
            <a:r>
              <a:rPr lang="en-US"/>
              <a:t>Jan</a:t>
            </a:r>
          </a:p>
        </p:txBody>
      </p:sp>
      <p:sp>
        <p:nvSpPr>
          <p:cNvPr id="52" name="Text Placeholder 7">
            <a:extLst>
              <a:ext uri="{FF2B5EF4-FFF2-40B4-BE49-F238E27FC236}">
                <a16:creationId xmlns:a16="http://schemas.microsoft.com/office/drawing/2014/main" id="{B91E4A60-A2E3-4945-A845-8F1D3B594385}"/>
              </a:ext>
            </a:extLst>
          </p:cNvPr>
          <p:cNvSpPr>
            <a:spLocks noGrp="1"/>
          </p:cNvSpPr>
          <p:nvPr>
            <p:ph type="body" sz="quarter" idx="23" hasCustomPrompt="1"/>
          </p:nvPr>
        </p:nvSpPr>
        <p:spPr>
          <a:xfrm>
            <a:off x="1965202" y="948392"/>
            <a:ext cx="510246" cy="237218"/>
          </a:xfrm>
        </p:spPr>
        <p:txBody>
          <a:bodyPr>
            <a:noAutofit/>
          </a:bodyPr>
          <a:lstStyle>
            <a:lvl1pPr marL="0" indent="0" algn="ctr">
              <a:buNone/>
              <a:defRPr sz="1400" b="1" i="0" baseline="0"/>
            </a:lvl1pPr>
          </a:lstStyle>
          <a:p>
            <a:pPr lvl="0"/>
            <a:r>
              <a:rPr lang="en-US"/>
              <a:t>Feb</a:t>
            </a:r>
          </a:p>
        </p:txBody>
      </p:sp>
      <p:sp>
        <p:nvSpPr>
          <p:cNvPr id="53" name="Text Placeholder 7">
            <a:extLst>
              <a:ext uri="{FF2B5EF4-FFF2-40B4-BE49-F238E27FC236}">
                <a16:creationId xmlns:a16="http://schemas.microsoft.com/office/drawing/2014/main" id="{EF1D3A9D-8A28-C644-8B08-5DBBD3E2A149}"/>
              </a:ext>
            </a:extLst>
          </p:cNvPr>
          <p:cNvSpPr>
            <a:spLocks noGrp="1"/>
          </p:cNvSpPr>
          <p:nvPr>
            <p:ph type="body" sz="quarter" idx="24" hasCustomPrompt="1"/>
          </p:nvPr>
        </p:nvSpPr>
        <p:spPr>
          <a:xfrm>
            <a:off x="3470678" y="948392"/>
            <a:ext cx="732531" cy="237218"/>
          </a:xfrm>
        </p:spPr>
        <p:txBody>
          <a:bodyPr>
            <a:noAutofit/>
          </a:bodyPr>
          <a:lstStyle>
            <a:lvl1pPr marL="0" indent="0" algn="ctr">
              <a:buNone/>
              <a:defRPr sz="1400" b="1" i="0" baseline="0"/>
            </a:lvl1pPr>
          </a:lstStyle>
          <a:p>
            <a:pPr lvl="0"/>
            <a:r>
              <a:rPr lang="en-US"/>
              <a:t>Mar</a:t>
            </a:r>
          </a:p>
        </p:txBody>
      </p:sp>
      <p:sp>
        <p:nvSpPr>
          <p:cNvPr id="54" name="Text Placeholder 7">
            <a:extLst>
              <a:ext uri="{FF2B5EF4-FFF2-40B4-BE49-F238E27FC236}">
                <a16:creationId xmlns:a16="http://schemas.microsoft.com/office/drawing/2014/main" id="{1C6D8328-EFA1-7E40-90D6-2837B881CEC6}"/>
              </a:ext>
            </a:extLst>
          </p:cNvPr>
          <p:cNvSpPr>
            <a:spLocks noGrp="1"/>
          </p:cNvSpPr>
          <p:nvPr>
            <p:ph type="body" sz="quarter" idx="25" hasCustomPrompt="1"/>
          </p:nvPr>
        </p:nvSpPr>
        <p:spPr>
          <a:xfrm>
            <a:off x="5056985" y="948392"/>
            <a:ext cx="732531" cy="237218"/>
          </a:xfrm>
        </p:spPr>
        <p:txBody>
          <a:bodyPr>
            <a:noAutofit/>
          </a:bodyPr>
          <a:lstStyle>
            <a:lvl1pPr marL="0" indent="0" algn="ctr">
              <a:buNone/>
              <a:defRPr sz="1400" b="1" i="0" baseline="0"/>
            </a:lvl1pPr>
          </a:lstStyle>
          <a:p>
            <a:pPr lvl="0"/>
            <a:r>
              <a:rPr lang="en-US"/>
              <a:t>Apr</a:t>
            </a:r>
          </a:p>
        </p:txBody>
      </p:sp>
      <p:sp>
        <p:nvSpPr>
          <p:cNvPr id="55" name="Text Placeholder 7">
            <a:extLst>
              <a:ext uri="{FF2B5EF4-FFF2-40B4-BE49-F238E27FC236}">
                <a16:creationId xmlns:a16="http://schemas.microsoft.com/office/drawing/2014/main" id="{01D78397-D408-114D-804D-49FF40E0DC2E}"/>
              </a:ext>
            </a:extLst>
          </p:cNvPr>
          <p:cNvSpPr>
            <a:spLocks noGrp="1"/>
          </p:cNvSpPr>
          <p:nvPr>
            <p:ph type="body" sz="quarter" idx="26" hasCustomPrompt="1"/>
          </p:nvPr>
        </p:nvSpPr>
        <p:spPr>
          <a:xfrm>
            <a:off x="6668552" y="948392"/>
            <a:ext cx="732531" cy="237218"/>
          </a:xfrm>
        </p:spPr>
        <p:txBody>
          <a:bodyPr>
            <a:noAutofit/>
          </a:bodyPr>
          <a:lstStyle>
            <a:lvl1pPr marL="0" indent="0" algn="ctr">
              <a:buNone/>
              <a:defRPr sz="1400" b="1" i="0" baseline="0"/>
            </a:lvl1pPr>
          </a:lstStyle>
          <a:p>
            <a:pPr lvl="0"/>
            <a:r>
              <a:rPr lang="en-US"/>
              <a:t>May</a:t>
            </a:r>
          </a:p>
        </p:txBody>
      </p:sp>
      <p:sp>
        <p:nvSpPr>
          <p:cNvPr id="56" name="Text Placeholder 7">
            <a:extLst>
              <a:ext uri="{FF2B5EF4-FFF2-40B4-BE49-F238E27FC236}">
                <a16:creationId xmlns:a16="http://schemas.microsoft.com/office/drawing/2014/main" id="{C431A8FC-FB31-EB4A-8994-99969FB4F700}"/>
              </a:ext>
            </a:extLst>
          </p:cNvPr>
          <p:cNvSpPr>
            <a:spLocks noGrp="1"/>
          </p:cNvSpPr>
          <p:nvPr>
            <p:ph type="body" sz="quarter" idx="27" hasCustomPrompt="1"/>
          </p:nvPr>
        </p:nvSpPr>
        <p:spPr>
          <a:xfrm>
            <a:off x="8300326" y="948392"/>
            <a:ext cx="732531" cy="237218"/>
          </a:xfrm>
        </p:spPr>
        <p:txBody>
          <a:bodyPr>
            <a:noAutofit/>
          </a:bodyPr>
          <a:lstStyle>
            <a:lvl1pPr marL="0" indent="0" algn="ctr">
              <a:buNone/>
              <a:defRPr sz="1400" b="1" i="0" baseline="0"/>
            </a:lvl1pPr>
          </a:lstStyle>
          <a:p>
            <a:pPr lvl="0"/>
            <a:r>
              <a:rPr lang="en-US"/>
              <a:t>Jun</a:t>
            </a:r>
          </a:p>
        </p:txBody>
      </p:sp>
      <p:sp>
        <p:nvSpPr>
          <p:cNvPr id="39" name="Title 1">
            <a:extLst>
              <a:ext uri="{FF2B5EF4-FFF2-40B4-BE49-F238E27FC236}">
                <a16:creationId xmlns:a16="http://schemas.microsoft.com/office/drawing/2014/main" id="{FF3BC664-9196-CBDE-9ED2-65A97C28DC50}"/>
              </a:ext>
            </a:extLst>
          </p:cNvPr>
          <p:cNvSpPr>
            <a:spLocks noGrp="1"/>
          </p:cNvSpPr>
          <p:nvPr>
            <p:ph type="title" hasCustomPrompt="1"/>
          </p:nvPr>
        </p:nvSpPr>
        <p:spPr>
          <a:xfrm>
            <a:off x="630457" y="203200"/>
            <a:ext cx="7329833" cy="701676"/>
          </a:xfrm>
        </p:spPr>
        <p:txBody>
          <a:bodyPr>
            <a:noAutofit/>
          </a:bodyPr>
          <a:lstStyle/>
          <a:p>
            <a:r>
              <a:rPr lang="en-US"/>
              <a:t>timeline slide</a:t>
            </a:r>
          </a:p>
        </p:txBody>
      </p:sp>
      <p:cxnSp>
        <p:nvCxnSpPr>
          <p:cNvPr id="41" name="Straight Connector 40">
            <a:extLst>
              <a:ext uri="{FF2B5EF4-FFF2-40B4-BE49-F238E27FC236}">
                <a16:creationId xmlns:a16="http://schemas.microsoft.com/office/drawing/2014/main" id="{8BBE2AAC-CFD4-BE30-3C56-D193B4D5F615}"/>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9478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hasCustomPrompt="1"/>
          </p:nvPr>
        </p:nvSpPr>
        <p:spPr>
          <a:xfrm>
            <a:off x="3645800" y="1378011"/>
            <a:ext cx="1347525" cy="184736"/>
          </a:xfrm>
        </p:spPr>
        <p:txBody>
          <a:bodyPr>
            <a:noAutofit/>
          </a:bodyPr>
          <a:lstStyle>
            <a:lvl1pPr marL="0" indent="0" algn="l">
              <a:buNone/>
              <a:defRPr sz="1400" b="1" i="0" baseline="0">
                <a:solidFill>
                  <a:srgbClr val="0397D6"/>
                </a:solidFill>
              </a:defRPr>
            </a:lvl1pPr>
          </a:lstStyle>
          <a:p>
            <a:pPr lvl="0"/>
            <a:r>
              <a:rPr lang="en-US"/>
              <a:t>Title</a:t>
            </a:r>
          </a:p>
        </p:txBody>
      </p:sp>
      <p:sp>
        <p:nvSpPr>
          <p:cNvPr id="28" name="Text Placeholder 17">
            <a:extLst>
              <a:ext uri="{FF2B5EF4-FFF2-40B4-BE49-F238E27FC236}">
                <a16:creationId xmlns:a16="http://schemas.microsoft.com/office/drawing/2014/main" id="{41CB4752-C857-4E4B-85F6-43332962232C}"/>
              </a:ext>
            </a:extLst>
          </p:cNvPr>
          <p:cNvSpPr>
            <a:spLocks noGrp="1"/>
          </p:cNvSpPr>
          <p:nvPr>
            <p:ph type="body" sz="quarter" idx="17" hasCustomPrompt="1"/>
          </p:nvPr>
        </p:nvSpPr>
        <p:spPr>
          <a:xfrm>
            <a:off x="3645800" y="1562753"/>
            <a:ext cx="1347525" cy="1049920"/>
          </a:xfrm>
        </p:spPr>
        <p:txBody>
          <a:bodyPr/>
          <a:lstStyle>
            <a:lvl1pPr marL="0" indent="0">
              <a:lnSpc>
                <a:spcPct val="100000"/>
              </a:lnSpc>
              <a:buFontTx/>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endParaRPr lang="en-US"/>
          </a:p>
        </p:txBody>
      </p:sp>
      <p:cxnSp>
        <p:nvCxnSpPr>
          <p:cNvPr id="40" name="Straight Connector 39">
            <a:extLst>
              <a:ext uri="{FF2B5EF4-FFF2-40B4-BE49-F238E27FC236}">
                <a16:creationId xmlns:a16="http://schemas.microsoft.com/office/drawing/2014/main" id="{7D7D3847-31CE-4B4D-9AF9-2E3B9B99F0A4}"/>
              </a:ext>
            </a:extLst>
          </p:cNvPr>
          <p:cNvCxnSpPr>
            <a:cxnSpLocks/>
          </p:cNvCxnSpPr>
          <p:nvPr userDrawn="1"/>
        </p:nvCxnSpPr>
        <p:spPr>
          <a:xfrm>
            <a:off x="613775" y="1233814"/>
            <a:ext cx="8116866" cy="0"/>
          </a:xfrm>
          <a:prstGeom prst="line">
            <a:avLst/>
          </a:prstGeom>
          <a:ln w="12700">
            <a:solidFill>
              <a:srgbClr val="0397D6"/>
            </a:solidFill>
          </a:ln>
        </p:spPr>
        <p:style>
          <a:lnRef idx="1">
            <a:schemeClr val="accent5"/>
          </a:lnRef>
          <a:fillRef idx="0">
            <a:schemeClr val="accent5"/>
          </a:fillRef>
          <a:effectRef idx="0">
            <a:schemeClr val="accent5"/>
          </a:effectRef>
          <a:fontRef idx="minor">
            <a:schemeClr val="tx1"/>
          </a:fontRef>
        </p:style>
      </p:cxnSp>
      <p:sp>
        <p:nvSpPr>
          <p:cNvPr id="43" name="Oval 42">
            <a:extLst>
              <a:ext uri="{FF2B5EF4-FFF2-40B4-BE49-F238E27FC236}">
                <a16:creationId xmlns:a16="http://schemas.microsoft.com/office/drawing/2014/main" id="{6D3B1CCF-281E-6649-9BC6-930D1389895D}"/>
              </a:ext>
            </a:extLst>
          </p:cNvPr>
          <p:cNvSpPr/>
          <p:nvPr userDrawn="1"/>
        </p:nvSpPr>
        <p:spPr>
          <a:xfrm>
            <a:off x="566802" y="1189973"/>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B05A609-73B5-C84B-BB06-6A31469259D2}"/>
              </a:ext>
            </a:extLst>
          </p:cNvPr>
          <p:cNvSpPr/>
          <p:nvPr userDrawn="1"/>
        </p:nvSpPr>
        <p:spPr>
          <a:xfrm>
            <a:off x="8636695"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6126072-113D-F144-A659-DFEB3D42D0EE}"/>
              </a:ext>
            </a:extLst>
          </p:cNvPr>
          <p:cNvSpPr/>
          <p:nvPr userDrawn="1"/>
        </p:nvSpPr>
        <p:spPr>
          <a:xfrm>
            <a:off x="7022718"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B4EB376-8E13-FD41-B745-DE9B92892621}"/>
              </a:ext>
            </a:extLst>
          </p:cNvPr>
          <p:cNvSpPr/>
          <p:nvPr userDrawn="1"/>
        </p:nvSpPr>
        <p:spPr>
          <a:xfrm>
            <a:off x="2180781"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94023C4-695D-0845-BA84-1121A3B07CAB}"/>
              </a:ext>
            </a:extLst>
          </p:cNvPr>
          <p:cNvSpPr/>
          <p:nvPr userDrawn="1"/>
        </p:nvSpPr>
        <p:spPr>
          <a:xfrm>
            <a:off x="3794760"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D6E2CDD-3B49-F74B-940B-839339ACE2CF}"/>
              </a:ext>
            </a:extLst>
          </p:cNvPr>
          <p:cNvSpPr/>
          <p:nvPr userDrawn="1"/>
        </p:nvSpPr>
        <p:spPr>
          <a:xfrm>
            <a:off x="5408739" y="1185610"/>
            <a:ext cx="93946" cy="93946"/>
          </a:xfrm>
          <a:prstGeom prst="ellipse">
            <a:avLst/>
          </a:prstGeom>
          <a:solidFill>
            <a:srgbClr val="0397D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1" name="Text Placeholder 7">
            <a:extLst>
              <a:ext uri="{FF2B5EF4-FFF2-40B4-BE49-F238E27FC236}">
                <a16:creationId xmlns:a16="http://schemas.microsoft.com/office/drawing/2014/main" id="{AC86A5FE-C2BD-4748-8AB4-B3DC0F995915}"/>
              </a:ext>
            </a:extLst>
          </p:cNvPr>
          <p:cNvSpPr>
            <a:spLocks noGrp="1"/>
          </p:cNvSpPr>
          <p:nvPr>
            <p:ph type="body" sz="quarter" idx="22" hasCustomPrompt="1"/>
          </p:nvPr>
        </p:nvSpPr>
        <p:spPr>
          <a:xfrm>
            <a:off x="368791" y="948392"/>
            <a:ext cx="510246" cy="235318"/>
          </a:xfrm>
        </p:spPr>
        <p:txBody>
          <a:bodyPr>
            <a:noAutofit/>
          </a:bodyPr>
          <a:lstStyle>
            <a:lvl1pPr marL="0" indent="0" algn="ctr">
              <a:buNone/>
              <a:defRPr sz="1400" b="1" i="0" baseline="0"/>
            </a:lvl1pPr>
          </a:lstStyle>
          <a:p>
            <a:pPr lvl="0"/>
            <a:r>
              <a:rPr lang="en-US"/>
              <a:t>Jul</a:t>
            </a:r>
          </a:p>
        </p:txBody>
      </p:sp>
      <p:sp>
        <p:nvSpPr>
          <p:cNvPr id="52" name="Text Placeholder 7">
            <a:extLst>
              <a:ext uri="{FF2B5EF4-FFF2-40B4-BE49-F238E27FC236}">
                <a16:creationId xmlns:a16="http://schemas.microsoft.com/office/drawing/2014/main" id="{B91E4A60-A2E3-4945-A845-8F1D3B594385}"/>
              </a:ext>
            </a:extLst>
          </p:cNvPr>
          <p:cNvSpPr>
            <a:spLocks noGrp="1"/>
          </p:cNvSpPr>
          <p:nvPr>
            <p:ph type="body" sz="quarter" idx="23" hasCustomPrompt="1"/>
          </p:nvPr>
        </p:nvSpPr>
        <p:spPr>
          <a:xfrm>
            <a:off x="1965202" y="948392"/>
            <a:ext cx="510246" cy="237218"/>
          </a:xfrm>
        </p:spPr>
        <p:txBody>
          <a:bodyPr>
            <a:noAutofit/>
          </a:bodyPr>
          <a:lstStyle>
            <a:lvl1pPr marL="0" indent="0" algn="ctr">
              <a:buNone/>
              <a:defRPr sz="1400" b="1" i="0" baseline="0"/>
            </a:lvl1pPr>
          </a:lstStyle>
          <a:p>
            <a:pPr lvl="0"/>
            <a:r>
              <a:rPr lang="en-US"/>
              <a:t>Aug</a:t>
            </a:r>
          </a:p>
        </p:txBody>
      </p:sp>
      <p:sp>
        <p:nvSpPr>
          <p:cNvPr id="53" name="Text Placeholder 7">
            <a:extLst>
              <a:ext uri="{FF2B5EF4-FFF2-40B4-BE49-F238E27FC236}">
                <a16:creationId xmlns:a16="http://schemas.microsoft.com/office/drawing/2014/main" id="{EF1D3A9D-8A28-C644-8B08-5DBBD3E2A149}"/>
              </a:ext>
            </a:extLst>
          </p:cNvPr>
          <p:cNvSpPr>
            <a:spLocks noGrp="1"/>
          </p:cNvSpPr>
          <p:nvPr>
            <p:ph type="body" sz="quarter" idx="24" hasCustomPrompt="1"/>
          </p:nvPr>
        </p:nvSpPr>
        <p:spPr>
          <a:xfrm>
            <a:off x="3470678" y="948392"/>
            <a:ext cx="732531" cy="237218"/>
          </a:xfrm>
        </p:spPr>
        <p:txBody>
          <a:bodyPr>
            <a:noAutofit/>
          </a:bodyPr>
          <a:lstStyle>
            <a:lvl1pPr marL="0" indent="0" algn="ctr">
              <a:buNone/>
              <a:defRPr sz="1400" b="1" i="0" baseline="0"/>
            </a:lvl1pPr>
          </a:lstStyle>
          <a:p>
            <a:pPr lvl="0"/>
            <a:r>
              <a:rPr lang="en-US"/>
              <a:t>Sep</a:t>
            </a:r>
          </a:p>
        </p:txBody>
      </p:sp>
      <p:sp>
        <p:nvSpPr>
          <p:cNvPr id="54" name="Text Placeholder 7">
            <a:extLst>
              <a:ext uri="{FF2B5EF4-FFF2-40B4-BE49-F238E27FC236}">
                <a16:creationId xmlns:a16="http://schemas.microsoft.com/office/drawing/2014/main" id="{1C6D8328-EFA1-7E40-90D6-2837B881CEC6}"/>
              </a:ext>
            </a:extLst>
          </p:cNvPr>
          <p:cNvSpPr>
            <a:spLocks noGrp="1"/>
          </p:cNvSpPr>
          <p:nvPr>
            <p:ph type="body" sz="quarter" idx="25" hasCustomPrompt="1"/>
          </p:nvPr>
        </p:nvSpPr>
        <p:spPr>
          <a:xfrm>
            <a:off x="5056985" y="948392"/>
            <a:ext cx="732531" cy="237218"/>
          </a:xfrm>
        </p:spPr>
        <p:txBody>
          <a:bodyPr>
            <a:noAutofit/>
          </a:bodyPr>
          <a:lstStyle>
            <a:lvl1pPr marL="0" indent="0" algn="ctr">
              <a:buNone/>
              <a:defRPr sz="1400" b="1" i="0" baseline="0"/>
            </a:lvl1pPr>
          </a:lstStyle>
          <a:p>
            <a:pPr lvl="0"/>
            <a:r>
              <a:rPr lang="en-US"/>
              <a:t>Oct</a:t>
            </a:r>
          </a:p>
        </p:txBody>
      </p:sp>
      <p:sp>
        <p:nvSpPr>
          <p:cNvPr id="55" name="Text Placeholder 7">
            <a:extLst>
              <a:ext uri="{FF2B5EF4-FFF2-40B4-BE49-F238E27FC236}">
                <a16:creationId xmlns:a16="http://schemas.microsoft.com/office/drawing/2014/main" id="{01D78397-D408-114D-804D-49FF40E0DC2E}"/>
              </a:ext>
            </a:extLst>
          </p:cNvPr>
          <p:cNvSpPr>
            <a:spLocks noGrp="1"/>
          </p:cNvSpPr>
          <p:nvPr>
            <p:ph type="body" sz="quarter" idx="26" hasCustomPrompt="1"/>
          </p:nvPr>
        </p:nvSpPr>
        <p:spPr>
          <a:xfrm>
            <a:off x="6668552" y="948392"/>
            <a:ext cx="732531" cy="237218"/>
          </a:xfrm>
        </p:spPr>
        <p:txBody>
          <a:bodyPr>
            <a:noAutofit/>
          </a:bodyPr>
          <a:lstStyle>
            <a:lvl1pPr marL="0" indent="0" algn="ctr">
              <a:buNone/>
              <a:defRPr sz="1400" b="1" i="0" baseline="0"/>
            </a:lvl1pPr>
          </a:lstStyle>
          <a:p>
            <a:pPr lvl="0"/>
            <a:r>
              <a:rPr lang="en-US"/>
              <a:t>Nov</a:t>
            </a:r>
          </a:p>
        </p:txBody>
      </p:sp>
      <p:sp>
        <p:nvSpPr>
          <p:cNvPr id="56" name="Text Placeholder 7">
            <a:extLst>
              <a:ext uri="{FF2B5EF4-FFF2-40B4-BE49-F238E27FC236}">
                <a16:creationId xmlns:a16="http://schemas.microsoft.com/office/drawing/2014/main" id="{C431A8FC-FB31-EB4A-8994-99969FB4F700}"/>
              </a:ext>
            </a:extLst>
          </p:cNvPr>
          <p:cNvSpPr>
            <a:spLocks noGrp="1"/>
          </p:cNvSpPr>
          <p:nvPr>
            <p:ph type="body" sz="quarter" idx="27" hasCustomPrompt="1"/>
          </p:nvPr>
        </p:nvSpPr>
        <p:spPr>
          <a:xfrm>
            <a:off x="8300326" y="948392"/>
            <a:ext cx="732531" cy="237218"/>
          </a:xfrm>
        </p:spPr>
        <p:txBody>
          <a:bodyPr>
            <a:noAutofit/>
          </a:bodyPr>
          <a:lstStyle>
            <a:lvl1pPr marL="0" indent="0" algn="ctr">
              <a:buNone/>
              <a:defRPr sz="1400" b="1" i="0" baseline="0"/>
            </a:lvl1pPr>
          </a:lstStyle>
          <a:p>
            <a:pPr lvl="0"/>
            <a:r>
              <a:rPr lang="en-US"/>
              <a:t>Dec</a:t>
            </a:r>
          </a:p>
        </p:txBody>
      </p:sp>
      <p:sp>
        <p:nvSpPr>
          <p:cNvPr id="39" name="Text Placeholder 7">
            <a:extLst>
              <a:ext uri="{FF2B5EF4-FFF2-40B4-BE49-F238E27FC236}">
                <a16:creationId xmlns:a16="http://schemas.microsoft.com/office/drawing/2014/main" id="{503A233F-7935-9245-A2AA-7B4098936C2D}"/>
              </a:ext>
            </a:extLst>
          </p:cNvPr>
          <p:cNvSpPr>
            <a:spLocks noGrp="1"/>
          </p:cNvSpPr>
          <p:nvPr>
            <p:ph type="body" sz="quarter" idx="28" hasCustomPrompt="1"/>
          </p:nvPr>
        </p:nvSpPr>
        <p:spPr>
          <a:xfrm>
            <a:off x="3645801" y="2766973"/>
            <a:ext cx="1358874" cy="184736"/>
          </a:xfrm>
        </p:spPr>
        <p:txBody>
          <a:bodyPr>
            <a:noAutofit/>
          </a:bodyPr>
          <a:lstStyle>
            <a:lvl1pPr marL="0" marR="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sz="1200" b="1" i="0" baseline="0">
                <a:solidFill>
                  <a:srgbClr val="0397D6"/>
                </a:solidFill>
              </a:defRPr>
            </a:lvl1pPr>
          </a:lstStyle>
          <a:p>
            <a:pPr marL="0" marR="0" lvl="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a:pPr>
            <a:r>
              <a:rPr lang="en-US" err="1"/>
              <a:t>TitleTitle</a:t>
            </a:r>
            <a:endParaRPr lang="en-US"/>
          </a:p>
          <a:p>
            <a:pPr lvl="0"/>
            <a:endParaRPr lang="en-US"/>
          </a:p>
        </p:txBody>
      </p:sp>
      <p:sp>
        <p:nvSpPr>
          <p:cNvPr id="42" name="Text Placeholder 7">
            <a:extLst>
              <a:ext uri="{FF2B5EF4-FFF2-40B4-BE49-F238E27FC236}">
                <a16:creationId xmlns:a16="http://schemas.microsoft.com/office/drawing/2014/main" id="{0F4F6F6E-298E-DC4F-8FDC-8C6CA7FA0CC9}"/>
              </a:ext>
            </a:extLst>
          </p:cNvPr>
          <p:cNvSpPr>
            <a:spLocks noGrp="1"/>
          </p:cNvSpPr>
          <p:nvPr>
            <p:ph type="body" sz="quarter" idx="30" hasCustomPrompt="1"/>
          </p:nvPr>
        </p:nvSpPr>
        <p:spPr>
          <a:xfrm>
            <a:off x="5240920" y="1378011"/>
            <a:ext cx="1361285" cy="184736"/>
          </a:xfrm>
        </p:spPr>
        <p:txBody>
          <a:bodyPr>
            <a:noAutofit/>
          </a:bodyPr>
          <a:lstStyle>
            <a:lvl1pPr marL="0" indent="0" algn="l">
              <a:buNone/>
              <a:defRPr sz="1400" b="1" i="0" baseline="0">
                <a:solidFill>
                  <a:srgbClr val="0397D6"/>
                </a:solidFill>
              </a:defRPr>
            </a:lvl1pPr>
          </a:lstStyle>
          <a:p>
            <a:pPr lvl="0"/>
            <a:r>
              <a:rPr lang="en-US"/>
              <a:t>Title</a:t>
            </a:r>
          </a:p>
        </p:txBody>
      </p:sp>
      <p:sp>
        <p:nvSpPr>
          <p:cNvPr id="46" name="Text Placeholder 7">
            <a:extLst>
              <a:ext uri="{FF2B5EF4-FFF2-40B4-BE49-F238E27FC236}">
                <a16:creationId xmlns:a16="http://schemas.microsoft.com/office/drawing/2014/main" id="{97A6B235-8067-6D43-BA9B-8F22FE2F2A89}"/>
              </a:ext>
            </a:extLst>
          </p:cNvPr>
          <p:cNvSpPr>
            <a:spLocks noGrp="1"/>
          </p:cNvSpPr>
          <p:nvPr>
            <p:ph type="body" sz="quarter" idx="32" hasCustomPrompt="1"/>
          </p:nvPr>
        </p:nvSpPr>
        <p:spPr>
          <a:xfrm>
            <a:off x="6937639" y="1378011"/>
            <a:ext cx="1348683" cy="184736"/>
          </a:xfrm>
        </p:spPr>
        <p:txBody>
          <a:bodyPr>
            <a:noAutofit/>
          </a:bodyPr>
          <a:lstStyle>
            <a:lvl1pPr marL="0" marR="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sz="1200" b="1" i="0" baseline="0">
                <a:solidFill>
                  <a:srgbClr val="0397D6"/>
                </a:solidFill>
              </a:defRPr>
            </a:lvl1pPr>
          </a:lstStyle>
          <a:p>
            <a:pPr marL="0" marR="0" lvl="0" indent="0" algn="l" defTabSz="685800" rtl="0" eaLnBrk="1" fontAlgn="auto" latinLnBrk="0" hangingPunct="1">
              <a:lnSpc>
                <a:spcPct val="90000"/>
              </a:lnSpc>
              <a:spcBef>
                <a:spcPts val="750"/>
              </a:spcBef>
              <a:spcAft>
                <a:spcPts val="0"/>
              </a:spcAft>
              <a:buClr>
                <a:srgbClr val="0397D6"/>
              </a:buClr>
              <a:buSzPct val="100000"/>
              <a:buFont typeface="Arial" panose="020B0604020202020204" pitchFamily="34" charset="0"/>
              <a:buNone/>
              <a:tabLst/>
              <a:defRPr/>
            </a:pPr>
            <a:r>
              <a:rPr lang="en-US"/>
              <a:t>Title</a:t>
            </a:r>
          </a:p>
          <a:p>
            <a:pPr lvl="0"/>
            <a:endParaRPr lang="en-US"/>
          </a:p>
        </p:txBody>
      </p:sp>
      <p:sp>
        <p:nvSpPr>
          <p:cNvPr id="58" name="Text Placeholder 17">
            <a:extLst>
              <a:ext uri="{FF2B5EF4-FFF2-40B4-BE49-F238E27FC236}">
                <a16:creationId xmlns:a16="http://schemas.microsoft.com/office/drawing/2014/main" id="{B1D6F3C1-60AD-1F41-B1F5-E2CFB706066A}"/>
              </a:ext>
            </a:extLst>
          </p:cNvPr>
          <p:cNvSpPr>
            <a:spLocks noGrp="1"/>
          </p:cNvSpPr>
          <p:nvPr>
            <p:ph type="body" sz="quarter" idx="33" hasCustomPrompt="1"/>
          </p:nvPr>
        </p:nvSpPr>
        <p:spPr>
          <a:xfrm>
            <a:off x="5240920" y="1562753"/>
            <a:ext cx="1347525" cy="1049920"/>
          </a:xfrm>
        </p:spPr>
        <p:txBody>
          <a:bodyPr/>
          <a:lstStyle>
            <a:lvl1pPr marL="0" indent="0">
              <a:lnSpc>
                <a:spcPct val="100000"/>
              </a:lnSpc>
              <a:buFontTx/>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endParaRPr lang="en-US"/>
          </a:p>
        </p:txBody>
      </p:sp>
      <p:sp>
        <p:nvSpPr>
          <p:cNvPr id="61" name="Text Placeholder 17">
            <a:extLst>
              <a:ext uri="{FF2B5EF4-FFF2-40B4-BE49-F238E27FC236}">
                <a16:creationId xmlns:a16="http://schemas.microsoft.com/office/drawing/2014/main" id="{E736B0BE-0E21-4541-A961-DBC5E203C2FC}"/>
              </a:ext>
            </a:extLst>
          </p:cNvPr>
          <p:cNvSpPr>
            <a:spLocks noGrp="1"/>
          </p:cNvSpPr>
          <p:nvPr>
            <p:ph type="body" sz="quarter" idx="34" hasCustomPrompt="1"/>
          </p:nvPr>
        </p:nvSpPr>
        <p:spPr>
          <a:xfrm>
            <a:off x="6937640" y="1562753"/>
            <a:ext cx="1347525" cy="1049920"/>
          </a:xfrm>
        </p:spPr>
        <p:txBody>
          <a:bodyPr/>
          <a:lstStyle>
            <a:lvl1pPr marL="0" indent="0">
              <a:lnSpc>
                <a:spcPct val="100000"/>
              </a:lnSpc>
              <a:buFontTx/>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endParaRPr lang="en-US"/>
          </a:p>
        </p:txBody>
      </p:sp>
      <p:sp>
        <p:nvSpPr>
          <p:cNvPr id="62" name="Text Placeholder 17">
            <a:extLst>
              <a:ext uri="{FF2B5EF4-FFF2-40B4-BE49-F238E27FC236}">
                <a16:creationId xmlns:a16="http://schemas.microsoft.com/office/drawing/2014/main" id="{37481158-C419-E44E-AED8-8F06D65504E4}"/>
              </a:ext>
            </a:extLst>
          </p:cNvPr>
          <p:cNvSpPr>
            <a:spLocks noGrp="1"/>
          </p:cNvSpPr>
          <p:nvPr>
            <p:ph type="body" sz="quarter" idx="35" hasCustomPrompt="1"/>
          </p:nvPr>
        </p:nvSpPr>
        <p:spPr>
          <a:xfrm>
            <a:off x="3645800" y="2954673"/>
            <a:ext cx="1347525" cy="1049920"/>
          </a:xfrm>
        </p:spPr>
        <p:txBody>
          <a:bodyPr/>
          <a:lstStyle>
            <a:lvl1pPr marL="0" indent="0">
              <a:lnSpc>
                <a:spcPct val="100000"/>
              </a:lnSpc>
              <a:buFontTx/>
              <a:buNone/>
              <a:defRPr sz="1400" baseline="0"/>
            </a:lvl1pPr>
          </a:lstStyle>
          <a:p>
            <a:pPr lvl="0"/>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endParaRPr lang="en-US"/>
          </a:p>
        </p:txBody>
      </p:sp>
      <p:sp>
        <p:nvSpPr>
          <p:cNvPr id="25" name="Title 1">
            <a:extLst>
              <a:ext uri="{FF2B5EF4-FFF2-40B4-BE49-F238E27FC236}">
                <a16:creationId xmlns:a16="http://schemas.microsoft.com/office/drawing/2014/main" id="{16B15E2C-3181-69A0-D2CC-43A14A637E18}"/>
              </a:ext>
            </a:extLst>
          </p:cNvPr>
          <p:cNvSpPr>
            <a:spLocks noGrp="1"/>
          </p:cNvSpPr>
          <p:nvPr>
            <p:ph type="title" hasCustomPrompt="1"/>
          </p:nvPr>
        </p:nvSpPr>
        <p:spPr>
          <a:xfrm>
            <a:off x="630457" y="203200"/>
            <a:ext cx="7329833" cy="701676"/>
          </a:xfrm>
        </p:spPr>
        <p:txBody>
          <a:bodyPr>
            <a:noAutofit/>
          </a:bodyPr>
          <a:lstStyle/>
          <a:p>
            <a:r>
              <a:rPr lang="en-US"/>
              <a:t>timeline slide</a:t>
            </a:r>
          </a:p>
        </p:txBody>
      </p:sp>
      <p:cxnSp>
        <p:nvCxnSpPr>
          <p:cNvPr id="26" name="Straight Connector 25">
            <a:extLst>
              <a:ext uri="{FF2B5EF4-FFF2-40B4-BE49-F238E27FC236}">
                <a16:creationId xmlns:a16="http://schemas.microsoft.com/office/drawing/2014/main" id="{CE8577B1-64E5-D193-1A53-DCEDC7D66959}"/>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286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ext Slide with two text boxes">
    <p:bg>
      <p:bgPr>
        <a:solidFill>
          <a:schemeClr val="bg1"/>
        </a:soli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182880" indent="-182880">
              <a:lnSpc>
                <a:spcPct val="100000"/>
              </a:lnSpc>
              <a:buFont typeface="+mj-lt"/>
              <a:buAutoNum type="arabicPeriod"/>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
        <p:nvSpPr>
          <p:cNvPr id="16" name="Text Placeholder 3">
            <a:extLst>
              <a:ext uri="{FF2B5EF4-FFF2-40B4-BE49-F238E27FC236}">
                <a16:creationId xmlns:a16="http://schemas.microsoft.com/office/drawing/2014/main" id="{B43276CE-CBBE-EE45-B3CD-01B4F2E42F24}"/>
              </a:ext>
            </a:extLst>
          </p:cNvPr>
          <p:cNvSpPr>
            <a:spLocks noGrp="1"/>
          </p:cNvSpPr>
          <p:nvPr>
            <p:ph type="body" sz="quarter" idx="16" hasCustomPrompt="1"/>
          </p:nvPr>
        </p:nvSpPr>
        <p:spPr>
          <a:xfrm>
            <a:off x="6160470" y="1536700"/>
            <a:ext cx="2414587" cy="3035300"/>
          </a:xfrm>
        </p:spPr>
        <p:txBody>
          <a:bodyPr/>
          <a:lstStyle>
            <a:lvl1pPr marL="182880" indent="-182880">
              <a:lnSpc>
                <a:spcPct val="100000"/>
              </a:lnSpc>
              <a:buFont typeface="+mj-lt"/>
              <a:buAutoNum type="arabicPeriod"/>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endParaRPr lang="en-US"/>
          </a:p>
          <a:p>
            <a:pPr lvl="0"/>
            <a:endParaRPr lang="en-US"/>
          </a:p>
        </p:txBody>
      </p:sp>
      <p:sp>
        <p:nvSpPr>
          <p:cNvPr id="8" name="Title 1">
            <a:extLst>
              <a:ext uri="{FF2B5EF4-FFF2-40B4-BE49-F238E27FC236}">
                <a16:creationId xmlns:a16="http://schemas.microsoft.com/office/drawing/2014/main" id="{9C2A41B2-B20F-50D4-2423-3D1BF1CF584E}"/>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2" name="Straight Connector 11">
            <a:extLst>
              <a:ext uri="{FF2B5EF4-FFF2-40B4-BE49-F238E27FC236}">
                <a16:creationId xmlns:a16="http://schemas.microsoft.com/office/drawing/2014/main" id="{71B6D5A8-7227-0359-5ADB-5F43162ABDD7}"/>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7794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ext Slide with two text boxes">
    <p:bg>
      <p:bgPr>
        <a:solidFill>
          <a:schemeClr val="bg1"/>
        </a:soli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182880" indent="-182880">
              <a:lnSpc>
                <a:spcPct val="100000"/>
              </a:lnSpc>
              <a:buFont typeface="Arial" panose="020B0604020202020204" pitchFamily="34" charset="0"/>
              <a:buChar char="•"/>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
        <p:nvSpPr>
          <p:cNvPr id="8" name="Title 1">
            <a:extLst>
              <a:ext uri="{FF2B5EF4-FFF2-40B4-BE49-F238E27FC236}">
                <a16:creationId xmlns:a16="http://schemas.microsoft.com/office/drawing/2014/main" id="{9C2A41B2-B20F-50D4-2423-3D1BF1CF584E}"/>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2" name="Straight Connector 11">
            <a:extLst>
              <a:ext uri="{FF2B5EF4-FFF2-40B4-BE49-F238E27FC236}">
                <a16:creationId xmlns:a16="http://schemas.microsoft.com/office/drawing/2014/main" id="{71B6D5A8-7227-0359-5ADB-5F43162ABDD7}"/>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
        <p:nvSpPr>
          <p:cNvPr id="13" name="Text Placeholder 3">
            <a:extLst>
              <a:ext uri="{FF2B5EF4-FFF2-40B4-BE49-F238E27FC236}">
                <a16:creationId xmlns:a16="http://schemas.microsoft.com/office/drawing/2014/main" id="{E3693A60-550A-42B9-FEBF-249BBB71CF33}"/>
              </a:ext>
            </a:extLst>
          </p:cNvPr>
          <p:cNvSpPr>
            <a:spLocks noGrp="1"/>
          </p:cNvSpPr>
          <p:nvPr>
            <p:ph type="body" sz="quarter" idx="16" hasCustomPrompt="1"/>
          </p:nvPr>
        </p:nvSpPr>
        <p:spPr>
          <a:xfrm>
            <a:off x="6157137" y="1536700"/>
            <a:ext cx="2414587" cy="3035300"/>
          </a:xfrm>
        </p:spPr>
        <p:txBody>
          <a:bodyPr/>
          <a:lstStyle>
            <a:lvl1pPr marL="182880" indent="-182880">
              <a:lnSpc>
                <a:spcPct val="100000"/>
              </a:lnSpc>
              <a:buFont typeface="Arial" panose="020B0604020202020204" pitchFamily="34" charset="0"/>
              <a:buChar char="•"/>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Tree>
    <p:extLst>
      <p:ext uri="{BB962C8B-B14F-4D97-AF65-F5344CB8AC3E}">
        <p14:creationId xmlns:p14="http://schemas.microsoft.com/office/powerpoint/2010/main" val="338852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 wtih 2 text boxes w/gray background">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182945"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hasCustomPrompt="1"/>
          </p:nvPr>
        </p:nvSpPr>
        <p:spPr>
          <a:xfrm>
            <a:off x="630457" y="203200"/>
            <a:ext cx="7329833" cy="701676"/>
          </a:xfrm>
        </p:spPr>
        <p:txBody>
          <a:bodyPr>
            <a:noAutofit/>
          </a:bodyPr>
          <a:lstStyle/>
          <a:p>
            <a:r>
              <a:rPr lang="en-US"/>
              <a:t>Text slide</a:t>
            </a: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2316220" y="1910662"/>
            <a:ext cx="2051824" cy="2478457"/>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316220" y="1287396"/>
            <a:ext cx="2057006" cy="292876"/>
          </a:xfrm>
        </p:spPr>
        <p:txBody>
          <a:bodyPr>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182945"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4781345"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4781345"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4918270" y="1910663"/>
            <a:ext cx="2042037" cy="2478456"/>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endParaRPr lang="en-US"/>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4918270" y="1287395"/>
            <a:ext cx="2042037" cy="292877"/>
          </a:xfrm>
        </p:spPr>
        <p:txBody>
          <a:bodyPr>
            <a:noAutofit/>
          </a:bodyPr>
          <a:lstStyle>
            <a:lvl1pPr marL="0" indent="0" algn="ctr">
              <a:buNone/>
              <a:defRPr sz="1400" b="1" i="0" baseline="0"/>
            </a:lvl1pPr>
          </a:lstStyle>
          <a:p>
            <a:pPr lvl="0"/>
            <a:endParaRPr lang="en-US"/>
          </a:p>
        </p:txBody>
      </p:sp>
      <p:sp>
        <p:nvSpPr>
          <p:cNvPr id="19" name="Text Placeholder 4">
            <a:extLst>
              <a:ext uri="{FF2B5EF4-FFF2-40B4-BE49-F238E27FC236}">
                <a16:creationId xmlns:a16="http://schemas.microsoft.com/office/drawing/2014/main" id="{6C4FDAFF-B85A-EB4F-8267-14016A6CBA2D}"/>
              </a:ext>
            </a:extLst>
          </p:cNvPr>
          <p:cNvSpPr>
            <a:spLocks noGrp="1"/>
          </p:cNvSpPr>
          <p:nvPr>
            <p:ph type="body" sz="quarter" idx="17" hasCustomPrompt="1"/>
          </p:nvPr>
        </p:nvSpPr>
        <p:spPr>
          <a:xfrm>
            <a:off x="2316219" y="1617786"/>
            <a:ext cx="2051825" cy="292877"/>
          </a:xfrm>
        </p:spPr>
        <p:txBody>
          <a:bodyPr>
            <a:noAutofit/>
          </a:bodyPr>
          <a:lstStyle>
            <a:lvl1pPr marL="0" indent="0" algn="ctr">
              <a:buNone/>
              <a:defRPr sz="1200" b="0" i="0" baseline="0">
                <a:solidFill>
                  <a:schemeClr val="bg1">
                    <a:lumMod val="65000"/>
                  </a:schemeClr>
                </a:solidFill>
              </a:defRPr>
            </a:lvl1pPr>
          </a:lstStyle>
          <a:p>
            <a:pPr lvl="0"/>
            <a:r>
              <a:rPr lang="en-US"/>
              <a:t>Subtitle</a:t>
            </a:r>
          </a:p>
        </p:txBody>
      </p:sp>
      <p:sp>
        <p:nvSpPr>
          <p:cNvPr id="21" name="Text Placeholder 4">
            <a:extLst>
              <a:ext uri="{FF2B5EF4-FFF2-40B4-BE49-F238E27FC236}">
                <a16:creationId xmlns:a16="http://schemas.microsoft.com/office/drawing/2014/main" id="{E9B459FC-CADA-4041-AE63-A13F71609237}"/>
              </a:ext>
            </a:extLst>
          </p:cNvPr>
          <p:cNvSpPr>
            <a:spLocks noGrp="1"/>
          </p:cNvSpPr>
          <p:nvPr>
            <p:ph type="body" sz="quarter" idx="18" hasCustomPrompt="1"/>
          </p:nvPr>
        </p:nvSpPr>
        <p:spPr>
          <a:xfrm>
            <a:off x="4918270" y="1617786"/>
            <a:ext cx="2042037" cy="292877"/>
          </a:xfrm>
        </p:spPr>
        <p:txBody>
          <a:bodyPr>
            <a:noAutofit/>
          </a:bodyPr>
          <a:lstStyle>
            <a:lvl1pPr marL="0" indent="0" algn="ctr">
              <a:buNone/>
              <a:defRPr sz="1200" b="0" i="0" baseline="0">
                <a:solidFill>
                  <a:schemeClr val="bg1">
                    <a:lumMod val="65000"/>
                  </a:schemeClr>
                </a:solidFill>
              </a:defRPr>
            </a:lvl1pPr>
          </a:lstStyle>
          <a:p>
            <a:pPr lvl="0"/>
            <a:r>
              <a:rPr lang="en-US"/>
              <a:t>Subtitle</a:t>
            </a:r>
          </a:p>
        </p:txBody>
      </p:sp>
      <p:cxnSp>
        <p:nvCxnSpPr>
          <p:cNvPr id="14" name="Straight Connector 13">
            <a:extLst>
              <a:ext uri="{FF2B5EF4-FFF2-40B4-BE49-F238E27FC236}">
                <a16:creationId xmlns:a16="http://schemas.microsoft.com/office/drawing/2014/main" id="{530CCBCF-F0F0-DBC4-515D-98E60C2EA20D}"/>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9967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Slide with two text boxes">
    <p:bg>
      <p:bgPr>
        <a:solidFill>
          <a:schemeClr val="bg1"/>
        </a:soli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0" indent="0">
              <a:lnSpc>
                <a:spcPct val="100000"/>
              </a:lnSpc>
              <a:buNone/>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
        <p:nvSpPr>
          <p:cNvPr id="16" name="Text Placeholder 3">
            <a:extLst>
              <a:ext uri="{FF2B5EF4-FFF2-40B4-BE49-F238E27FC236}">
                <a16:creationId xmlns:a16="http://schemas.microsoft.com/office/drawing/2014/main" id="{B43276CE-CBBE-EE45-B3CD-01B4F2E42F24}"/>
              </a:ext>
            </a:extLst>
          </p:cNvPr>
          <p:cNvSpPr>
            <a:spLocks noGrp="1"/>
          </p:cNvSpPr>
          <p:nvPr>
            <p:ph type="body" sz="quarter" idx="16" hasCustomPrompt="1"/>
          </p:nvPr>
        </p:nvSpPr>
        <p:spPr>
          <a:xfrm>
            <a:off x="6160470" y="1536700"/>
            <a:ext cx="2414587" cy="3035300"/>
          </a:xfrm>
        </p:spPr>
        <p:txBody>
          <a:bodyPr/>
          <a:lstStyle>
            <a:lvl1pPr marL="0" indent="0">
              <a:lnSpc>
                <a:spcPct val="100000"/>
              </a:lnSpc>
              <a:buNone/>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pPr lvl="0"/>
            <a:endParaRPr lang="en-US"/>
          </a:p>
        </p:txBody>
      </p:sp>
      <p:sp>
        <p:nvSpPr>
          <p:cNvPr id="8" name="Title 1">
            <a:extLst>
              <a:ext uri="{FF2B5EF4-FFF2-40B4-BE49-F238E27FC236}">
                <a16:creationId xmlns:a16="http://schemas.microsoft.com/office/drawing/2014/main" id="{9C2A41B2-B20F-50D4-2423-3D1BF1CF584E}"/>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2" name="Straight Connector 11">
            <a:extLst>
              <a:ext uri="{FF2B5EF4-FFF2-40B4-BE49-F238E27FC236}">
                <a16:creationId xmlns:a16="http://schemas.microsoft.com/office/drawing/2014/main" id="{71B6D5A8-7227-0359-5ADB-5F43162ABDD7}"/>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9706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Slide with two bulleted text boxes">
    <p:bg>
      <p:bgPr>
        <a:gradFill>
          <a:gsLst>
            <a:gs pos="0">
              <a:schemeClr val="accent5">
                <a:lumMod val="0"/>
                <a:lumOff val="100000"/>
              </a:schemeClr>
            </a:gs>
            <a:gs pos="79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182880" indent="-182880">
              <a:lnSpc>
                <a:spcPct val="100000"/>
              </a:lnSpc>
              <a:buFont typeface="+mj-lt"/>
              <a:buAutoNum type="arabicPeriod"/>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endParaRPr lang="en-US"/>
          </a:p>
          <a:p>
            <a:pPr lvl="0"/>
            <a:endParaRPr lang="en-US"/>
          </a:p>
        </p:txBody>
      </p:sp>
      <p:sp>
        <p:nvSpPr>
          <p:cNvPr id="16" name="Text Placeholder 3">
            <a:extLst>
              <a:ext uri="{FF2B5EF4-FFF2-40B4-BE49-F238E27FC236}">
                <a16:creationId xmlns:a16="http://schemas.microsoft.com/office/drawing/2014/main" id="{B43276CE-CBBE-EE45-B3CD-01B4F2E42F24}"/>
              </a:ext>
            </a:extLst>
          </p:cNvPr>
          <p:cNvSpPr>
            <a:spLocks noGrp="1"/>
          </p:cNvSpPr>
          <p:nvPr>
            <p:ph type="body" sz="quarter" idx="16" hasCustomPrompt="1"/>
          </p:nvPr>
        </p:nvSpPr>
        <p:spPr>
          <a:xfrm>
            <a:off x="6160470" y="1536700"/>
            <a:ext cx="2414587" cy="3035300"/>
          </a:xfrm>
        </p:spPr>
        <p:txBody>
          <a:bodyPr/>
          <a:lstStyle>
            <a:lvl1pPr marL="182880" indent="-182880">
              <a:lnSpc>
                <a:spcPct val="100000"/>
              </a:lnSpc>
              <a:buFont typeface="+mj-lt"/>
              <a:buAutoNum type="arabicPeriod"/>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endParaRPr lang="en-US"/>
          </a:p>
          <a:p>
            <a:pPr lvl="0"/>
            <a:endParaRPr lang="en-US"/>
          </a:p>
        </p:txBody>
      </p:sp>
      <p:sp>
        <p:nvSpPr>
          <p:cNvPr id="8" name="Title 1">
            <a:extLst>
              <a:ext uri="{FF2B5EF4-FFF2-40B4-BE49-F238E27FC236}">
                <a16:creationId xmlns:a16="http://schemas.microsoft.com/office/drawing/2014/main" id="{92A51225-728A-6DA7-3C3E-7ECD2C8F81D2}"/>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2" name="Straight Connector 11">
            <a:extLst>
              <a:ext uri="{FF2B5EF4-FFF2-40B4-BE49-F238E27FC236}">
                <a16:creationId xmlns:a16="http://schemas.microsoft.com/office/drawing/2014/main" id="{E697F832-28B0-F260-BB8E-DD8FDF563077}"/>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25463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Slide with two bulleted text boxes">
    <p:bg>
      <p:bgPr>
        <a:gradFill>
          <a:gsLst>
            <a:gs pos="0">
              <a:schemeClr val="accent5">
                <a:lumMod val="0"/>
                <a:lumOff val="100000"/>
              </a:schemeClr>
            </a:gs>
            <a:gs pos="79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137160" indent="-137160">
              <a:lnSpc>
                <a:spcPct val="100000"/>
              </a:lnSpc>
              <a:buFont typeface="Arial" panose="020B0604020202020204" pitchFamily="34" charset="0"/>
              <a:buChar char="•"/>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
        <p:nvSpPr>
          <p:cNvPr id="16" name="Text Placeholder 3">
            <a:extLst>
              <a:ext uri="{FF2B5EF4-FFF2-40B4-BE49-F238E27FC236}">
                <a16:creationId xmlns:a16="http://schemas.microsoft.com/office/drawing/2014/main" id="{B43276CE-CBBE-EE45-B3CD-01B4F2E42F24}"/>
              </a:ext>
            </a:extLst>
          </p:cNvPr>
          <p:cNvSpPr>
            <a:spLocks noGrp="1"/>
          </p:cNvSpPr>
          <p:nvPr>
            <p:ph type="body" sz="quarter" idx="16" hasCustomPrompt="1"/>
          </p:nvPr>
        </p:nvSpPr>
        <p:spPr>
          <a:xfrm>
            <a:off x="6160470" y="1536700"/>
            <a:ext cx="2414587" cy="3035300"/>
          </a:xfrm>
        </p:spPr>
        <p:txBody>
          <a:bodyPr/>
          <a:lstStyle>
            <a:lvl1pPr marL="137160" indent="-137160">
              <a:lnSpc>
                <a:spcPct val="100000"/>
              </a:lnSpc>
              <a:buFont typeface="Arial" panose="020B0604020202020204" pitchFamily="34" charset="0"/>
              <a:buChar char="•"/>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
        <p:nvSpPr>
          <p:cNvPr id="8" name="Title 1">
            <a:extLst>
              <a:ext uri="{FF2B5EF4-FFF2-40B4-BE49-F238E27FC236}">
                <a16:creationId xmlns:a16="http://schemas.microsoft.com/office/drawing/2014/main" id="{B83389D8-5475-9CC7-43AE-B1196ADC2712}"/>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2" name="Straight Connector 11">
            <a:extLst>
              <a:ext uri="{FF2B5EF4-FFF2-40B4-BE49-F238E27FC236}">
                <a16:creationId xmlns:a16="http://schemas.microsoft.com/office/drawing/2014/main" id="{F4A18564-59FA-AECB-AD7C-7FBC87742850}"/>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6348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Slide with two text boxes">
    <p:bg>
      <p:bgPr>
        <a:gradFill>
          <a:gsLst>
            <a:gs pos="0">
              <a:schemeClr val="accent5">
                <a:lumMod val="0"/>
                <a:lumOff val="100000"/>
              </a:schemeClr>
            </a:gs>
            <a:gs pos="79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0" name="Text Placeholder 2">
            <a:extLst>
              <a:ext uri="{FF2B5EF4-FFF2-40B4-BE49-F238E27FC236}">
                <a16:creationId xmlns:a16="http://schemas.microsoft.com/office/drawing/2014/main" id="{994A860E-894D-2E41-B4D2-802D0A447221}"/>
              </a:ext>
            </a:extLst>
          </p:cNvPr>
          <p:cNvSpPr>
            <a:spLocks noGrp="1"/>
          </p:cNvSpPr>
          <p:nvPr>
            <p:ph type="body" idx="13"/>
          </p:nvPr>
        </p:nvSpPr>
        <p:spPr>
          <a:xfrm>
            <a:off x="3490829" y="1262040"/>
            <a:ext cx="2414441" cy="278325"/>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2">
            <a:extLst>
              <a:ext uri="{FF2B5EF4-FFF2-40B4-BE49-F238E27FC236}">
                <a16:creationId xmlns:a16="http://schemas.microsoft.com/office/drawing/2014/main" id="{813F2B89-EE59-C345-B235-26FA4A58C984}"/>
              </a:ext>
            </a:extLst>
          </p:cNvPr>
          <p:cNvSpPr>
            <a:spLocks noGrp="1"/>
          </p:cNvSpPr>
          <p:nvPr>
            <p:ph type="body" idx="14"/>
          </p:nvPr>
        </p:nvSpPr>
        <p:spPr>
          <a:xfrm>
            <a:off x="6157367" y="1262040"/>
            <a:ext cx="2414441" cy="274097"/>
          </a:xfrm>
        </p:spPr>
        <p:txBody>
          <a:bodyPr anchor="t" anchorCtr="0">
            <a:noAutofit/>
          </a:bodyPr>
          <a:lstStyle>
            <a:lvl1pPr marL="0" indent="0">
              <a:buNone/>
              <a:defRPr sz="1400" b="1" baseline="0">
                <a:solidFill>
                  <a:srgbClr val="0397D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3490913" y="1536700"/>
            <a:ext cx="2414587" cy="3035300"/>
          </a:xfrm>
        </p:spPr>
        <p:txBody>
          <a:bodyPr/>
          <a:lstStyle>
            <a:lvl1pPr marL="0" indent="0">
              <a:lnSpc>
                <a:spcPct val="100000"/>
              </a:lnSpc>
              <a:buNone/>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
        <p:nvSpPr>
          <p:cNvPr id="16" name="Text Placeholder 3">
            <a:extLst>
              <a:ext uri="{FF2B5EF4-FFF2-40B4-BE49-F238E27FC236}">
                <a16:creationId xmlns:a16="http://schemas.microsoft.com/office/drawing/2014/main" id="{B43276CE-CBBE-EE45-B3CD-01B4F2E42F24}"/>
              </a:ext>
            </a:extLst>
          </p:cNvPr>
          <p:cNvSpPr>
            <a:spLocks noGrp="1"/>
          </p:cNvSpPr>
          <p:nvPr>
            <p:ph type="body" sz="quarter" idx="16" hasCustomPrompt="1"/>
          </p:nvPr>
        </p:nvSpPr>
        <p:spPr>
          <a:xfrm>
            <a:off x="6160470" y="1536700"/>
            <a:ext cx="2414587" cy="3035300"/>
          </a:xfrm>
        </p:spPr>
        <p:txBody>
          <a:bodyPr/>
          <a:lstStyle>
            <a:lvl1pPr marL="0" indent="0">
              <a:lnSpc>
                <a:spcPct val="100000"/>
              </a:lnSpc>
              <a:buNone/>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endParaRPr lang="en-US"/>
          </a:p>
          <a:p>
            <a:pPr lvl="0"/>
            <a:endParaRPr lang="en-US"/>
          </a:p>
        </p:txBody>
      </p:sp>
      <p:sp>
        <p:nvSpPr>
          <p:cNvPr id="8" name="Title 1">
            <a:extLst>
              <a:ext uri="{FF2B5EF4-FFF2-40B4-BE49-F238E27FC236}">
                <a16:creationId xmlns:a16="http://schemas.microsoft.com/office/drawing/2014/main" id="{BA2C9AA8-92C0-519A-10A1-C5525C3D1673}"/>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2" name="Straight Connector 11">
            <a:extLst>
              <a:ext uri="{FF2B5EF4-FFF2-40B4-BE49-F238E27FC236}">
                <a16:creationId xmlns:a16="http://schemas.microsoft.com/office/drawing/2014/main" id="{C13F7948-0195-D832-0675-1B6AFE69C508}"/>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241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with 1 text box">
    <p:bg>
      <p:bgPr>
        <a:solidFill>
          <a:schemeClr val="bg1"/>
        </a:soli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785525" y="1152144"/>
            <a:ext cx="7453034" cy="3418260"/>
          </a:xfrm>
        </p:spPr>
        <p:txBody>
          <a:bodyPr/>
          <a:lstStyle>
            <a:lvl1pPr marL="182880" indent="-182880">
              <a:lnSpc>
                <a:spcPct val="100000"/>
              </a:lnSpc>
              <a:spcBef>
                <a:spcPts val="750"/>
              </a:spcBef>
              <a:buFont typeface="Arial" panose="020B0604020202020204" pitchFamily="34" charset="0"/>
              <a:buChar char="•"/>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 </a:t>
            </a:r>
            <a:r>
              <a:rPr lang="en-US" err="1"/>
              <a:t>vix</a:t>
            </a:r>
            <a:r>
              <a:rPr lang="en-US"/>
              <a:t> </a:t>
            </a:r>
            <a:r>
              <a:rPr lang="en-US" err="1"/>
              <a:t>ea</a:t>
            </a:r>
            <a:r>
              <a:rPr lang="en-US"/>
              <a:t> </a:t>
            </a:r>
            <a:r>
              <a:rPr lang="en-US" err="1"/>
              <a:t>quando</a:t>
            </a:r>
            <a:r>
              <a:rPr lang="en-US"/>
              <a:t> </a:t>
            </a:r>
            <a:r>
              <a:rPr lang="en-US" err="1"/>
              <a:t>tollit</a:t>
            </a:r>
            <a:r>
              <a:rPr lang="en-US"/>
              <a:t>, at </a:t>
            </a:r>
            <a:r>
              <a:rPr lang="en-US" err="1"/>
              <a:t>nam</a:t>
            </a:r>
            <a:r>
              <a:rPr lang="en-US"/>
              <a:t> dicit omnium </a:t>
            </a:r>
            <a:r>
              <a:rPr lang="en-US" err="1"/>
              <a:t>tritani</a:t>
            </a:r>
            <a:r>
              <a:rPr lang="en-US"/>
              <a:t>.</a:t>
            </a:r>
          </a:p>
          <a:p>
            <a:pPr lvl="0"/>
            <a:endParaRPr lang="en-US"/>
          </a:p>
        </p:txBody>
      </p:sp>
      <p:sp>
        <p:nvSpPr>
          <p:cNvPr id="5" name="Title 1">
            <a:extLst>
              <a:ext uri="{FF2B5EF4-FFF2-40B4-BE49-F238E27FC236}">
                <a16:creationId xmlns:a16="http://schemas.microsoft.com/office/drawing/2014/main" id="{6ABB2ADA-6EEE-D237-8136-CC64E796DDC5}"/>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6" name="Straight Connector 5">
            <a:extLst>
              <a:ext uri="{FF2B5EF4-FFF2-40B4-BE49-F238E27FC236}">
                <a16:creationId xmlns:a16="http://schemas.microsoft.com/office/drawing/2014/main" id="{8DCDE3E2-BD68-9C1F-13E7-7D63D24EA281}"/>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1292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ext Slide with 1 text box">
    <p:bg>
      <p:bgPr>
        <a:gradFill>
          <a:gsLst>
            <a:gs pos="0">
              <a:schemeClr val="accent5">
                <a:lumMod val="0"/>
                <a:lumOff val="100000"/>
              </a:schemeClr>
            </a:gs>
            <a:gs pos="79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785525" y="1152144"/>
            <a:ext cx="7453034" cy="3418260"/>
          </a:xfrm>
        </p:spPr>
        <p:txBody>
          <a:bodyPr/>
          <a:lstStyle>
            <a:lvl1pPr marL="182880" indent="-182880">
              <a:lnSpc>
                <a:spcPct val="100000"/>
              </a:lnSpc>
              <a:spcBef>
                <a:spcPts val="750"/>
              </a:spcBef>
              <a:buFont typeface="Arial" panose="020B0604020202020204" pitchFamily="34" charset="0"/>
              <a:buChar char="•"/>
              <a:defRPr sz="1400"/>
            </a:lvl1pPr>
          </a:lstStyle>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a:t>
            </a:r>
          </a:p>
          <a:p>
            <a:r>
              <a:rPr lang="en-US"/>
              <a:t>Mei </a:t>
            </a:r>
            <a:r>
              <a:rPr lang="en-US" err="1"/>
              <a:t>eu</a:t>
            </a:r>
            <a:r>
              <a:rPr lang="en-US"/>
              <a:t> </a:t>
            </a:r>
            <a:r>
              <a:rPr lang="en-US" err="1"/>
              <a:t>laoreet</a:t>
            </a:r>
            <a:r>
              <a:rPr lang="en-US"/>
              <a:t> </a:t>
            </a:r>
            <a:r>
              <a:rPr lang="en-US" err="1"/>
              <a:t>forensibus</a:t>
            </a:r>
            <a:r>
              <a:rPr lang="en-US"/>
              <a:t>. </a:t>
            </a:r>
          </a:p>
          <a:p>
            <a:r>
              <a:rPr lang="en-US"/>
              <a:t>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 </a:t>
            </a:r>
            <a:r>
              <a:rPr lang="en-US" err="1"/>
              <a:t>neglegentur</a:t>
            </a:r>
            <a:r>
              <a:rPr lang="en-US"/>
              <a:t>.</a:t>
            </a:r>
          </a:p>
          <a:p>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r>
              <a:rPr lang="en-US"/>
              <a:t>At sumo </a:t>
            </a:r>
            <a:r>
              <a:rPr lang="en-US" err="1"/>
              <a:t>periculis</a:t>
            </a:r>
            <a:r>
              <a:rPr lang="en-US"/>
              <a:t> vim, et </a:t>
            </a:r>
            <a:r>
              <a:rPr lang="en-US" err="1"/>
              <a:t>mel</a:t>
            </a:r>
            <a:r>
              <a:rPr lang="en-US"/>
              <a:t> sententiae </a:t>
            </a:r>
            <a:r>
              <a:rPr lang="en-US" err="1"/>
              <a:t>definitiones</a:t>
            </a:r>
            <a:r>
              <a:rPr lang="en-US"/>
              <a:t>. </a:t>
            </a:r>
          </a:p>
          <a:p>
            <a:r>
              <a:rPr lang="en-US"/>
              <a:t>Ex </a:t>
            </a:r>
            <a:r>
              <a:rPr lang="en-US" err="1"/>
              <a:t>probo</a:t>
            </a:r>
            <a:r>
              <a:rPr lang="en-US"/>
              <a:t> mundi </a:t>
            </a:r>
            <a:r>
              <a:rPr lang="en-US" err="1"/>
              <a:t>gloriatur</a:t>
            </a:r>
            <a:r>
              <a:rPr lang="en-US"/>
              <a:t> </a:t>
            </a:r>
            <a:r>
              <a:rPr lang="en-US" err="1"/>
              <a:t>eum</a:t>
            </a:r>
            <a:r>
              <a:rPr lang="en-US"/>
              <a:t>, </a:t>
            </a:r>
            <a:r>
              <a:rPr lang="en-US" err="1"/>
              <a:t>vix</a:t>
            </a:r>
            <a:r>
              <a:rPr lang="en-US"/>
              <a:t> </a:t>
            </a:r>
            <a:r>
              <a:rPr lang="en-US" err="1"/>
              <a:t>ea</a:t>
            </a:r>
            <a:r>
              <a:rPr lang="en-US"/>
              <a:t> </a:t>
            </a:r>
            <a:r>
              <a:rPr lang="en-US" err="1"/>
              <a:t>quando</a:t>
            </a:r>
            <a:r>
              <a:rPr lang="en-US"/>
              <a:t> </a:t>
            </a:r>
            <a:r>
              <a:rPr lang="en-US" err="1"/>
              <a:t>tollit</a:t>
            </a:r>
            <a:r>
              <a:rPr lang="en-US"/>
              <a:t>, at </a:t>
            </a:r>
            <a:r>
              <a:rPr lang="en-US" err="1"/>
              <a:t>nam</a:t>
            </a:r>
            <a:r>
              <a:rPr lang="en-US"/>
              <a:t> dicit omnium </a:t>
            </a:r>
            <a:r>
              <a:rPr lang="en-US" err="1"/>
              <a:t>tritani</a:t>
            </a:r>
            <a:r>
              <a:rPr lang="en-US"/>
              <a:t>.</a:t>
            </a:r>
          </a:p>
          <a:p>
            <a:endParaRPr lang="en-US"/>
          </a:p>
          <a:p>
            <a:pPr lvl="0"/>
            <a:endParaRPr lang="en-US"/>
          </a:p>
        </p:txBody>
      </p:sp>
      <p:sp>
        <p:nvSpPr>
          <p:cNvPr id="5" name="Title 1">
            <a:extLst>
              <a:ext uri="{FF2B5EF4-FFF2-40B4-BE49-F238E27FC236}">
                <a16:creationId xmlns:a16="http://schemas.microsoft.com/office/drawing/2014/main" id="{7DE94017-A3DB-3153-2C12-11D0ED3A8A77}"/>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6" name="Straight Connector 5">
            <a:extLst>
              <a:ext uri="{FF2B5EF4-FFF2-40B4-BE49-F238E27FC236}">
                <a16:creationId xmlns:a16="http://schemas.microsoft.com/office/drawing/2014/main" id="{7A8C9668-3B4D-75FE-CA5F-818A086397D7}"/>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111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ext Slide with 1 text box">
    <p:bg>
      <p:bgPr>
        <a:solidFill>
          <a:schemeClr val="bg1"/>
        </a:solidFill>
        <a:effectLst/>
      </p:bgPr>
    </p:b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5761542" y="1390166"/>
            <a:ext cx="1949867" cy="768307"/>
          </a:xfrm>
        </p:spPr>
        <p:txBody>
          <a:bodyPr/>
          <a:lstStyle>
            <a:lvl1pPr marL="0" indent="0">
              <a:lnSpc>
                <a:spcPct val="100000"/>
              </a:lnSpc>
              <a:spcBef>
                <a:spcPts val="1350"/>
              </a:spcBef>
              <a:buFontTx/>
              <a:buNone/>
              <a:defRPr sz="1400" baseline="0"/>
            </a:lvl1pPr>
          </a:lstStyle>
          <a:p>
            <a:r>
              <a:rPr lang="en-US"/>
              <a:t>Mei </a:t>
            </a:r>
            <a:r>
              <a:rPr lang="en-US" err="1"/>
              <a:t>eu</a:t>
            </a:r>
            <a:r>
              <a:rPr lang="en-US"/>
              <a:t> </a:t>
            </a:r>
            <a:r>
              <a:rPr lang="en-US" err="1"/>
              <a:t>laoreet</a:t>
            </a:r>
            <a:r>
              <a:rPr lang="en-US"/>
              <a:t> </a:t>
            </a:r>
            <a:r>
              <a:rPr lang="en-US" err="1"/>
              <a:t>forensibus</a:t>
            </a:r>
            <a:r>
              <a:rPr lang="en-US"/>
              <a:t>. Ad eros </a:t>
            </a:r>
            <a:r>
              <a:rPr lang="en-US" err="1"/>
              <a:t>virtute</a:t>
            </a:r>
            <a:r>
              <a:rPr lang="en-US"/>
              <a:t> vis, ne </a:t>
            </a:r>
            <a:r>
              <a:rPr lang="en-US" err="1"/>
              <a:t>mei</a:t>
            </a:r>
            <a:r>
              <a:rPr lang="en-US"/>
              <a:t>.</a:t>
            </a:r>
          </a:p>
        </p:txBody>
      </p:sp>
      <p:sp>
        <p:nvSpPr>
          <p:cNvPr id="5" name="Google Shape;114;p22">
            <a:extLst>
              <a:ext uri="{FF2B5EF4-FFF2-40B4-BE49-F238E27FC236}">
                <a16:creationId xmlns:a16="http://schemas.microsoft.com/office/drawing/2014/main" id="{B0A91B09-316C-6B4A-4A3D-0A45864CCFAA}"/>
              </a:ext>
            </a:extLst>
          </p:cNvPr>
          <p:cNvSpPr/>
          <p:nvPr userDrawn="1"/>
        </p:nvSpPr>
        <p:spPr>
          <a:xfrm>
            <a:off x="3492657" y="1063839"/>
            <a:ext cx="2031147" cy="2031147"/>
          </a:xfrm>
          <a:prstGeom prst="ellipse">
            <a:avLst/>
          </a:prstGeom>
          <a:noFill/>
          <a:ln w="152400" cap="flat" cmpd="sng">
            <a:solidFill>
              <a:srgbClr val="009D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4;p22">
            <a:extLst>
              <a:ext uri="{FF2B5EF4-FFF2-40B4-BE49-F238E27FC236}">
                <a16:creationId xmlns:a16="http://schemas.microsoft.com/office/drawing/2014/main" id="{EBA42E24-A135-E387-30B5-D969E3030FA9}"/>
              </a:ext>
            </a:extLst>
          </p:cNvPr>
          <p:cNvSpPr/>
          <p:nvPr userDrawn="1"/>
        </p:nvSpPr>
        <p:spPr>
          <a:xfrm>
            <a:off x="2730508" y="2317437"/>
            <a:ext cx="2031147" cy="2031147"/>
          </a:xfrm>
          <a:prstGeom prst="ellipse">
            <a:avLst/>
          </a:prstGeom>
          <a:noFill/>
          <a:ln w="152400" cap="flat" cmpd="sng">
            <a:solidFill>
              <a:srgbClr val="009D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p22">
            <a:extLst>
              <a:ext uri="{FF2B5EF4-FFF2-40B4-BE49-F238E27FC236}">
                <a16:creationId xmlns:a16="http://schemas.microsoft.com/office/drawing/2014/main" id="{C1ED0057-6EF6-6735-FB3C-B1FA41DD802D}"/>
              </a:ext>
            </a:extLst>
          </p:cNvPr>
          <p:cNvSpPr/>
          <p:nvPr userDrawn="1"/>
        </p:nvSpPr>
        <p:spPr>
          <a:xfrm>
            <a:off x="4252125" y="2317436"/>
            <a:ext cx="2031147" cy="2031147"/>
          </a:xfrm>
          <a:prstGeom prst="ellipse">
            <a:avLst/>
          </a:prstGeom>
          <a:noFill/>
          <a:ln w="152400" cap="flat" cmpd="sng">
            <a:solidFill>
              <a:srgbClr val="009D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 Placeholder 3">
            <a:extLst>
              <a:ext uri="{FF2B5EF4-FFF2-40B4-BE49-F238E27FC236}">
                <a16:creationId xmlns:a16="http://schemas.microsoft.com/office/drawing/2014/main" id="{8751AEA6-5E76-A07F-2C5E-9C0AEC3C43D6}"/>
              </a:ext>
            </a:extLst>
          </p:cNvPr>
          <p:cNvSpPr>
            <a:spLocks noGrp="1"/>
          </p:cNvSpPr>
          <p:nvPr>
            <p:ph type="body" sz="quarter" idx="16" hasCustomPrompt="1"/>
          </p:nvPr>
        </p:nvSpPr>
        <p:spPr>
          <a:xfrm>
            <a:off x="3650827" y="1666240"/>
            <a:ext cx="1693333" cy="555413"/>
          </a:xfrm>
        </p:spPr>
        <p:txBody>
          <a:bodyPr/>
          <a:lstStyle>
            <a:lvl1pPr marL="0" indent="0" algn="ctr">
              <a:lnSpc>
                <a:spcPct val="100000"/>
              </a:lnSpc>
              <a:spcBef>
                <a:spcPts val="1350"/>
              </a:spcBef>
              <a:buFontTx/>
              <a:buNone/>
              <a:defRPr sz="2000" cap="all" baseline="0">
                <a:latin typeface="Bebas Neue" panose="020B0606020202050201" pitchFamily="34" charset="77"/>
              </a:defRPr>
            </a:lvl1pPr>
          </a:lstStyle>
          <a:p>
            <a:r>
              <a:rPr lang="en-US"/>
              <a:t>Click to add text</a:t>
            </a:r>
          </a:p>
          <a:p>
            <a:endParaRPr lang="en-US"/>
          </a:p>
          <a:p>
            <a:pPr lvl="0"/>
            <a:endParaRPr lang="en-US"/>
          </a:p>
        </p:txBody>
      </p:sp>
      <p:sp>
        <p:nvSpPr>
          <p:cNvPr id="13" name="Text Placeholder 3">
            <a:extLst>
              <a:ext uri="{FF2B5EF4-FFF2-40B4-BE49-F238E27FC236}">
                <a16:creationId xmlns:a16="http://schemas.microsoft.com/office/drawing/2014/main" id="{1BE16A02-46D0-8EBA-1789-AFBADCB7ECB4}"/>
              </a:ext>
            </a:extLst>
          </p:cNvPr>
          <p:cNvSpPr>
            <a:spLocks noGrp="1"/>
          </p:cNvSpPr>
          <p:nvPr>
            <p:ph type="body" sz="quarter" idx="17" hasCustomPrompt="1"/>
          </p:nvPr>
        </p:nvSpPr>
        <p:spPr>
          <a:xfrm>
            <a:off x="2810933" y="3187383"/>
            <a:ext cx="1321653" cy="575733"/>
          </a:xfrm>
        </p:spPr>
        <p:txBody>
          <a:bodyPr/>
          <a:lstStyle>
            <a:lvl1pPr marL="0" indent="0" algn="r">
              <a:lnSpc>
                <a:spcPct val="100000"/>
              </a:lnSpc>
              <a:spcBef>
                <a:spcPts val="1350"/>
              </a:spcBef>
              <a:buFontTx/>
              <a:buNone/>
              <a:defRPr sz="2000" cap="all" baseline="0">
                <a:latin typeface="Bebas Neue" panose="020B0606020202050201" pitchFamily="34" charset="77"/>
              </a:defRPr>
            </a:lvl1pPr>
          </a:lstStyle>
          <a:p>
            <a:r>
              <a:rPr lang="en-US"/>
              <a:t>Click to add text</a:t>
            </a:r>
          </a:p>
          <a:p>
            <a:endParaRPr lang="en-US"/>
          </a:p>
          <a:p>
            <a:pPr lvl="0"/>
            <a:endParaRPr lang="en-US"/>
          </a:p>
        </p:txBody>
      </p:sp>
      <p:sp>
        <p:nvSpPr>
          <p:cNvPr id="14" name="Text Placeholder 3">
            <a:extLst>
              <a:ext uri="{FF2B5EF4-FFF2-40B4-BE49-F238E27FC236}">
                <a16:creationId xmlns:a16="http://schemas.microsoft.com/office/drawing/2014/main" id="{9A3B5D48-6E34-18F4-DEEE-663C418AE928}"/>
              </a:ext>
            </a:extLst>
          </p:cNvPr>
          <p:cNvSpPr>
            <a:spLocks noGrp="1"/>
          </p:cNvSpPr>
          <p:nvPr>
            <p:ph type="body" sz="quarter" idx="18" hasCustomPrompt="1"/>
          </p:nvPr>
        </p:nvSpPr>
        <p:spPr>
          <a:xfrm>
            <a:off x="4892054" y="3187382"/>
            <a:ext cx="1271679" cy="575733"/>
          </a:xfrm>
        </p:spPr>
        <p:txBody>
          <a:bodyPr/>
          <a:lstStyle>
            <a:lvl1pPr marL="0" indent="0" algn="l">
              <a:lnSpc>
                <a:spcPct val="100000"/>
              </a:lnSpc>
              <a:spcBef>
                <a:spcPts val="1350"/>
              </a:spcBef>
              <a:buFontTx/>
              <a:buNone/>
              <a:defRPr sz="2000" cap="all" baseline="0">
                <a:latin typeface="Bebas Neue" panose="020B0606020202050201" pitchFamily="34" charset="77"/>
              </a:defRPr>
            </a:lvl1pPr>
          </a:lstStyle>
          <a:p>
            <a:r>
              <a:rPr lang="en-US"/>
              <a:t>Click to add text</a:t>
            </a:r>
          </a:p>
          <a:p>
            <a:endParaRPr lang="en-US"/>
          </a:p>
          <a:p>
            <a:pPr lvl="0"/>
            <a:endParaRPr lang="en-US"/>
          </a:p>
        </p:txBody>
      </p:sp>
      <p:sp>
        <p:nvSpPr>
          <p:cNvPr id="16" name="Text Placeholder 3">
            <a:extLst>
              <a:ext uri="{FF2B5EF4-FFF2-40B4-BE49-F238E27FC236}">
                <a16:creationId xmlns:a16="http://schemas.microsoft.com/office/drawing/2014/main" id="{674F6D47-7DA8-F582-62E8-6F1F2AD33C32}"/>
              </a:ext>
            </a:extLst>
          </p:cNvPr>
          <p:cNvSpPr>
            <a:spLocks noGrp="1"/>
          </p:cNvSpPr>
          <p:nvPr>
            <p:ph type="body" sz="quarter" idx="19" hasCustomPrompt="1"/>
          </p:nvPr>
        </p:nvSpPr>
        <p:spPr>
          <a:xfrm>
            <a:off x="609600" y="3053453"/>
            <a:ext cx="1821599" cy="1360417"/>
          </a:xfrm>
        </p:spPr>
        <p:txBody>
          <a:bodyPr/>
          <a:lstStyle>
            <a:lvl1pPr marL="0" indent="0" algn="r">
              <a:lnSpc>
                <a:spcPct val="100000"/>
              </a:lnSpc>
              <a:spcBef>
                <a:spcPts val="1350"/>
              </a:spcBef>
              <a:buFontTx/>
              <a:buNone/>
              <a:defRPr sz="1400"/>
            </a:lvl1pPr>
          </a:lstStyle>
          <a:p>
            <a:r>
              <a:rPr lang="en-US"/>
              <a:t>Mei </a:t>
            </a:r>
            <a:r>
              <a:rPr lang="en-US" err="1"/>
              <a:t>eu</a:t>
            </a:r>
            <a:r>
              <a:rPr lang="en-US"/>
              <a:t> </a:t>
            </a:r>
            <a:r>
              <a:rPr lang="en-US" err="1"/>
              <a:t>laoreet</a:t>
            </a:r>
            <a:r>
              <a:rPr lang="en-US"/>
              <a:t> </a:t>
            </a:r>
            <a:r>
              <a:rPr lang="en-US" err="1"/>
              <a:t>forensibus</a:t>
            </a:r>
            <a:r>
              <a:rPr lang="en-US"/>
              <a:t>. 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 vel </a:t>
            </a:r>
            <a:r>
              <a:rPr lang="en-US" err="1"/>
              <a:t>ea</a:t>
            </a:r>
            <a:r>
              <a:rPr lang="en-US"/>
              <a:t> </a:t>
            </a:r>
            <a:r>
              <a:rPr lang="en-US" err="1"/>
              <a:t>doctus</a:t>
            </a:r>
            <a:r>
              <a:rPr lang="en-US"/>
              <a:t> </a:t>
            </a:r>
            <a:r>
              <a:rPr lang="en-US" err="1"/>
              <a:t>oportere</a:t>
            </a:r>
            <a:r>
              <a:rPr lang="en-US"/>
              <a:t>.</a:t>
            </a:r>
          </a:p>
        </p:txBody>
      </p:sp>
      <p:sp>
        <p:nvSpPr>
          <p:cNvPr id="17" name="Text Placeholder 3">
            <a:extLst>
              <a:ext uri="{FF2B5EF4-FFF2-40B4-BE49-F238E27FC236}">
                <a16:creationId xmlns:a16="http://schemas.microsoft.com/office/drawing/2014/main" id="{3251FA6B-EFFC-CD1F-3536-F0CCE329C1F0}"/>
              </a:ext>
            </a:extLst>
          </p:cNvPr>
          <p:cNvSpPr>
            <a:spLocks noGrp="1"/>
          </p:cNvSpPr>
          <p:nvPr>
            <p:ph type="body" sz="quarter" idx="20" hasCustomPrompt="1"/>
          </p:nvPr>
        </p:nvSpPr>
        <p:spPr>
          <a:xfrm>
            <a:off x="6503253" y="3051700"/>
            <a:ext cx="1949867" cy="1231542"/>
          </a:xfrm>
        </p:spPr>
        <p:txBody>
          <a:bodyPr/>
          <a:lstStyle>
            <a:lvl1pPr marL="0" indent="0">
              <a:lnSpc>
                <a:spcPct val="100000"/>
              </a:lnSpc>
              <a:spcBef>
                <a:spcPts val="1350"/>
              </a:spcBef>
              <a:buFontTx/>
              <a:buNone/>
              <a:defRPr sz="1400"/>
            </a:lvl1pPr>
          </a:lstStyle>
          <a:p>
            <a:r>
              <a:rPr lang="en-US"/>
              <a:t>Mei </a:t>
            </a:r>
            <a:r>
              <a:rPr lang="en-US" err="1"/>
              <a:t>eu</a:t>
            </a:r>
            <a:r>
              <a:rPr lang="en-US"/>
              <a:t> </a:t>
            </a:r>
            <a:r>
              <a:rPr lang="en-US" err="1"/>
              <a:t>laoreet</a:t>
            </a:r>
            <a:r>
              <a:rPr lang="en-US"/>
              <a:t> </a:t>
            </a:r>
            <a:r>
              <a:rPr lang="en-US" err="1"/>
              <a:t>forensibus</a:t>
            </a:r>
            <a:r>
              <a:rPr lang="en-US"/>
              <a:t>. Ad eros </a:t>
            </a:r>
            <a:r>
              <a:rPr lang="en-US" err="1"/>
              <a:t>virtute</a:t>
            </a:r>
            <a:r>
              <a:rPr lang="en-US"/>
              <a:t> vis, ne </a:t>
            </a:r>
            <a:r>
              <a:rPr lang="en-US" err="1"/>
              <a:t>mei</a:t>
            </a:r>
            <a:r>
              <a:rPr lang="en-US"/>
              <a:t> </a:t>
            </a:r>
            <a:r>
              <a:rPr lang="en-US" err="1"/>
              <a:t>accumsan</a:t>
            </a:r>
            <a:r>
              <a:rPr lang="en-US"/>
              <a:t> </a:t>
            </a:r>
            <a:r>
              <a:rPr lang="en-US" err="1"/>
              <a:t>appareat</a:t>
            </a:r>
            <a:r>
              <a:rPr lang="en-US"/>
              <a:t> </a:t>
            </a:r>
            <a:r>
              <a:rPr lang="en-US" err="1"/>
              <a:t>tractatos</a:t>
            </a:r>
            <a:r>
              <a:rPr lang="en-US"/>
              <a:t>.</a:t>
            </a:r>
          </a:p>
        </p:txBody>
      </p:sp>
      <p:sp>
        <p:nvSpPr>
          <p:cNvPr id="18" name="Title 1">
            <a:extLst>
              <a:ext uri="{FF2B5EF4-FFF2-40B4-BE49-F238E27FC236}">
                <a16:creationId xmlns:a16="http://schemas.microsoft.com/office/drawing/2014/main" id="{142D672A-6C8C-34D6-3808-7131DD3776EC}"/>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9" name="Straight Connector 18">
            <a:extLst>
              <a:ext uri="{FF2B5EF4-FFF2-40B4-BE49-F238E27FC236}">
                <a16:creationId xmlns:a16="http://schemas.microsoft.com/office/drawing/2014/main" id="{71BE8840-5856-DEF5-B02A-9AB798314609}"/>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183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ext Slide with 1 text box">
    <p:bg>
      <p:bgPr>
        <a:solidFill>
          <a:schemeClr val="tx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1882896" y="596053"/>
            <a:ext cx="5378208" cy="3974351"/>
          </a:xfrm>
        </p:spPr>
        <p:txBody>
          <a:bodyPr anchor="ctr" anchorCtr="0"/>
          <a:lstStyle>
            <a:lvl1pPr marL="0" indent="0" algn="ctr">
              <a:lnSpc>
                <a:spcPct val="100000"/>
              </a:lnSpc>
              <a:spcBef>
                <a:spcPts val="1350"/>
              </a:spcBef>
              <a:buFontTx/>
              <a:buNone/>
              <a:defRPr sz="25000" baseline="0">
                <a:solidFill>
                  <a:srgbClr val="0397D6"/>
                </a:solidFill>
                <a:latin typeface="Bebas Neue" panose="020B0606020202050201" pitchFamily="34" charset="77"/>
              </a:defRPr>
            </a:lvl1pPr>
          </a:lstStyle>
          <a:p>
            <a:r>
              <a:rPr lang="en-US"/>
              <a:t>26</a:t>
            </a:r>
          </a:p>
        </p:txBody>
      </p:sp>
      <p:sp>
        <p:nvSpPr>
          <p:cNvPr id="10" name="TextBox 9">
            <a:extLst>
              <a:ext uri="{FF2B5EF4-FFF2-40B4-BE49-F238E27FC236}">
                <a16:creationId xmlns:a16="http://schemas.microsoft.com/office/drawing/2014/main" id="{BA8FFEBE-8BAB-937F-8052-CD4C02976EA9}"/>
              </a:ext>
            </a:extLst>
          </p:cNvPr>
          <p:cNvSpPr txBox="1"/>
          <p:nvPr userDrawn="1"/>
        </p:nvSpPr>
        <p:spPr>
          <a:xfrm>
            <a:off x="5926667" y="3283280"/>
            <a:ext cx="2926080" cy="369332"/>
          </a:xfrm>
          <a:prstGeom prst="rect">
            <a:avLst/>
          </a:prstGeom>
          <a:noFill/>
        </p:spPr>
        <p:txBody>
          <a:bodyPr wrap="square">
            <a:spAutoFit/>
          </a:bodyPr>
          <a:lstStyle/>
          <a:p>
            <a:r>
              <a:rPr lang="en-US">
                <a:solidFill>
                  <a:schemeClr val="bg1"/>
                </a:solidFill>
                <a:latin typeface="Bebas Neue" panose="020B0606020202050201" pitchFamily="34" charset="77"/>
              </a:rPr>
              <a:t>Sites in the last four years</a:t>
            </a:r>
          </a:p>
        </p:txBody>
      </p:sp>
      <p:sp>
        <p:nvSpPr>
          <p:cNvPr id="11" name="TextBox 10">
            <a:extLst>
              <a:ext uri="{FF2B5EF4-FFF2-40B4-BE49-F238E27FC236}">
                <a16:creationId xmlns:a16="http://schemas.microsoft.com/office/drawing/2014/main" id="{D185F224-F26C-8BA9-C044-DCC9B515A4A5}"/>
              </a:ext>
            </a:extLst>
          </p:cNvPr>
          <p:cNvSpPr txBox="1"/>
          <p:nvPr userDrawn="1"/>
        </p:nvSpPr>
        <p:spPr>
          <a:xfrm>
            <a:off x="856826" y="1193708"/>
            <a:ext cx="2387600" cy="646331"/>
          </a:xfrm>
          <a:prstGeom prst="rect">
            <a:avLst/>
          </a:prstGeom>
          <a:noFill/>
        </p:spPr>
        <p:txBody>
          <a:bodyPr wrap="square">
            <a:spAutoFit/>
          </a:bodyPr>
          <a:lstStyle/>
          <a:p>
            <a:pPr algn="r"/>
            <a:r>
              <a:rPr lang="en-US">
                <a:solidFill>
                  <a:schemeClr val="bg1"/>
                </a:solidFill>
                <a:latin typeface="Bebas Neue" panose="020B0606020202050201" pitchFamily="34" charset="77"/>
              </a:rPr>
              <a:t>UN women HQ has spent more than USD 1.1M developing</a:t>
            </a:r>
          </a:p>
        </p:txBody>
      </p:sp>
    </p:spTree>
    <p:extLst>
      <p:ext uri="{BB962C8B-B14F-4D97-AF65-F5344CB8AC3E}">
        <p14:creationId xmlns:p14="http://schemas.microsoft.com/office/powerpoint/2010/main" val="13669141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ext Slide with 1 text box">
    <p:bg>
      <p:bgPr>
        <a:solidFill>
          <a:schemeClr val="tx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F56E25-2FD7-D14F-8F25-45034559FEA9}"/>
              </a:ext>
            </a:extLst>
          </p:cNvPr>
          <p:cNvSpPr>
            <a:spLocks noGrp="1"/>
          </p:cNvSpPr>
          <p:nvPr>
            <p:ph type="body" sz="quarter" idx="15" hasCustomPrompt="1"/>
          </p:nvPr>
        </p:nvSpPr>
        <p:spPr>
          <a:xfrm>
            <a:off x="467360" y="596053"/>
            <a:ext cx="3989493" cy="3974351"/>
          </a:xfrm>
        </p:spPr>
        <p:txBody>
          <a:bodyPr anchor="ctr" anchorCtr="0"/>
          <a:lstStyle>
            <a:lvl1pPr marL="0" indent="0" algn="ctr">
              <a:lnSpc>
                <a:spcPct val="100000"/>
              </a:lnSpc>
              <a:spcBef>
                <a:spcPts val="1350"/>
              </a:spcBef>
              <a:buFontTx/>
              <a:buNone/>
              <a:defRPr sz="25000" baseline="0">
                <a:solidFill>
                  <a:srgbClr val="0397D6"/>
                </a:solidFill>
                <a:latin typeface="Bebas Neue" panose="020B0606020202050201" pitchFamily="34" charset="77"/>
              </a:defRPr>
            </a:lvl1pPr>
          </a:lstStyle>
          <a:p>
            <a:r>
              <a:rPr lang="en-US"/>
              <a:t>0</a:t>
            </a:r>
          </a:p>
        </p:txBody>
      </p:sp>
      <p:sp>
        <p:nvSpPr>
          <p:cNvPr id="2" name="TextBox 1">
            <a:extLst>
              <a:ext uri="{FF2B5EF4-FFF2-40B4-BE49-F238E27FC236}">
                <a16:creationId xmlns:a16="http://schemas.microsoft.com/office/drawing/2014/main" id="{6F755813-6B58-8E08-CC0A-6C01C1B7EFF5}"/>
              </a:ext>
            </a:extLst>
          </p:cNvPr>
          <p:cNvSpPr txBox="1"/>
          <p:nvPr userDrawn="1"/>
        </p:nvSpPr>
        <p:spPr>
          <a:xfrm>
            <a:off x="5107093" y="663787"/>
            <a:ext cx="3427307" cy="406265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chemeClr val="bg1"/>
                </a:solidFill>
                <a:latin typeface="Bebas Neue" panose="020B0606020202050201" pitchFamily="34" charset="77"/>
              </a:rPr>
              <a:t>Click to add text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chemeClr val="bg1"/>
                </a:solidFill>
                <a:latin typeface="Bebas Neue" panose="020B0606020202050201" pitchFamily="34" charset="77"/>
              </a:rPr>
              <a:t>Click to add text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chemeClr val="bg1"/>
                </a:solidFill>
                <a:latin typeface="Bebas Neue" panose="020B0606020202050201" pitchFamily="34" charset="77"/>
              </a:rPr>
              <a:t>Click to add text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chemeClr val="bg1"/>
                </a:solidFill>
                <a:latin typeface="Bebas Neue" panose="020B0606020202050201" pitchFamily="34" charset="77"/>
              </a:rPr>
              <a:t>Click to add text</a:t>
            </a:r>
            <a:endParaRPr lang="en-US" sz="2500" b="1" baseline="0">
              <a:solidFill>
                <a:schemeClr val="bg1"/>
              </a:solidFill>
              <a:latin typeface="Bebas Neue" panose="020B0606020202050201" pitchFamily="34" charset="77"/>
            </a:endParaRPr>
          </a:p>
          <a:p>
            <a:pPr marL="285750" indent="-285750">
              <a:buFont typeface="Arial" panose="020B0604020202020204" pitchFamily="34" charset="0"/>
              <a:buChar char="•"/>
            </a:pPr>
            <a:endParaRPr lang="en-US" sz="2500" b="1" baseline="0">
              <a:solidFill>
                <a:schemeClr val="bg1"/>
              </a:solidFill>
              <a:latin typeface="Bebas Neue" panose="020B0606020202050201" pitchFamily="34" charset="77"/>
            </a:endParaRPr>
          </a:p>
          <a:p>
            <a:pPr marL="285750" indent="-285750">
              <a:buFont typeface="Arial" panose="020B0604020202020204" pitchFamily="34" charset="0"/>
              <a:buChar char="•"/>
            </a:pPr>
            <a:endParaRPr lang="en-US" sz="2500" b="1" baseline="0">
              <a:solidFill>
                <a:schemeClr val="bg1"/>
              </a:solidFill>
              <a:latin typeface="Bebas Neue" panose="020B0606020202050201" pitchFamily="34" charset="77"/>
            </a:endParaRPr>
          </a:p>
          <a:p>
            <a:pPr marL="285750" indent="-285750">
              <a:buFont typeface="Arial" panose="020B0604020202020204" pitchFamily="34" charset="0"/>
              <a:buChar char="•"/>
            </a:pPr>
            <a:endParaRPr lang="en-US" sz="2500" b="1" baseline="0">
              <a:solidFill>
                <a:schemeClr val="bg1"/>
              </a:solidFill>
              <a:latin typeface="Bebas Neue" panose="020B0606020202050201" pitchFamily="34" charset="77"/>
            </a:endParaRPr>
          </a:p>
          <a:p>
            <a:pPr marL="285750" indent="-285750">
              <a:buFont typeface="Arial" panose="020B0604020202020204" pitchFamily="34" charset="0"/>
              <a:buChar char="•"/>
            </a:pPr>
            <a:endParaRPr lang="en-US" sz="2500" b="1" baseline="0">
              <a:solidFill>
                <a:schemeClr val="bg1"/>
              </a:solidFill>
              <a:latin typeface="Bebas Neue" panose="020B0606020202050201" pitchFamily="34" charset="77"/>
            </a:endParaRPr>
          </a:p>
          <a:p>
            <a:pPr marL="285750" indent="-285750">
              <a:buFont typeface="Arial" panose="020B0604020202020204" pitchFamily="34" charset="0"/>
              <a:buChar char="•"/>
            </a:pPr>
            <a:endParaRPr lang="en-US" sz="2500" b="1" baseline="0">
              <a:solidFill>
                <a:schemeClr val="bg1"/>
              </a:solidFill>
              <a:latin typeface="Bebas Neue" panose="020B0606020202050201" pitchFamily="34" charset="77"/>
            </a:endParaRPr>
          </a:p>
          <a:p>
            <a:pPr marL="285750" indent="-285750">
              <a:buFont typeface="Arial" panose="020B0604020202020204" pitchFamily="34" charset="0"/>
              <a:buChar char="•"/>
            </a:pPr>
            <a:endParaRPr lang="en-US" sz="2500" b="1" baseline="0">
              <a:solidFill>
                <a:schemeClr val="bg1"/>
              </a:solidFill>
              <a:latin typeface="Bebas Neue" panose="020B0606020202050201" pitchFamily="34" charset="77"/>
            </a:endParaRPr>
          </a:p>
        </p:txBody>
      </p:sp>
    </p:spTree>
    <p:extLst>
      <p:ext uri="{BB962C8B-B14F-4D97-AF65-F5344CB8AC3E}">
        <p14:creationId xmlns:p14="http://schemas.microsoft.com/office/powerpoint/2010/main" val="4070190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Slide with 1 text box">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425BCF-423E-57F1-9A0B-9110B94D20C6}"/>
              </a:ext>
            </a:extLst>
          </p:cNvPr>
          <p:cNvSpPr>
            <a:spLocks noGrp="1"/>
          </p:cNvSpPr>
          <p:nvPr>
            <p:ph type="body" sz="quarter" idx="10"/>
          </p:nvPr>
        </p:nvSpPr>
        <p:spPr>
          <a:xfrm>
            <a:off x="1517173" y="1773066"/>
            <a:ext cx="6109653" cy="1246188"/>
          </a:xfrm>
          <a:noFill/>
        </p:spPr>
        <p:txBody>
          <a:bodyPr/>
          <a:lstStyle>
            <a:lvl1pPr marL="0" indent="0" algn="ctr">
              <a:buFontTx/>
              <a:buNone/>
              <a:defRPr sz="8000" baseline="0">
                <a:solidFill>
                  <a:schemeClr val="tx1"/>
                </a:solidFill>
                <a:latin typeface="Bebas Neue" panose="020B0606020202050201" pitchFamily="34" charset="77"/>
              </a:defRPr>
            </a:lvl1pPr>
            <a:lvl2pPr>
              <a:defRPr sz="8000" baseline="0">
                <a:latin typeface="Bebas Neue" panose="020B0606020202050201" pitchFamily="34" charset="77"/>
              </a:defRPr>
            </a:lvl2pPr>
            <a:lvl3pPr>
              <a:defRPr sz="8000" baseline="0">
                <a:latin typeface="Bebas Neue" panose="020B0606020202050201" pitchFamily="34" charset="77"/>
              </a:defRPr>
            </a:lvl3pPr>
            <a:lvl4pPr>
              <a:defRPr sz="8000" baseline="0">
                <a:latin typeface="Bebas Neue" panose="020B0606020202050201" pitchFamily="34" charset="77"/>
              </a:defRPr>
            </a:lvl4pPr>
            <a:lvl5pPr>
              <a:defRPr sz="8000" baseline="0">
                <a:latin typeface="Bebas Neue" panose="020B0606020202050201" pitchFamily="34" charset="77"/>
              </a:defRPr>
            </a:lvl5pPr>
          </a:lstStyle>
          <a:p>
            <a:pPr lvl="0"/>
            <a:endParaRPr lang="en-US"/>
          </a:p>
        </p:txBody>
      </p:sp>
    </p:spTree>
    <p:extLst>
      <p:ext uri="{BB962C8B-B14F-4D97-AF65-F5344CB8AC3E}">
        <p14:creationId xmlns:p14="http://schemas.microsoft.com/office/powerpoint/2010/main" val="291643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ead wtih 2 text boxes w/gray background">
    <p:bg>
      <p:bgPr>
        <a:gradFill>
          <a:gsLst>
            <a:gs pos="0">
              <a:schemeClr val="accent5">
                <a:lumMod val="5000"/>
                <a:lumOff val="95000"/>
              </a:schemeClr>
            </a:gs>
            <a:gs pos="78000">
              <a:srgbClr val="0397D6">
                <a:lumMod val="92000"/>
                <a:alpha val="45000"/>
              </a:srgbClr>
            </a:gs>
            <a:gs pos="100000">
              <a:schemeClr val="accent5">
                <a:lumMod val="30000"/>
                <a:lumOff val="70000"/>
              </a:schemeClr>
            </a:gs>
          </a:gsLst>
          <a:lin ang="5400000" scaled="0"/>
        </a:gradFill>
        <a:effectLst/>
      </p:bgPr>
    </p:bg>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2182945"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2316220" y="1910662"/>
            <a:ext cx="2051824" cy="2478457"/>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2316220" y="1287396"/>
            <a:ext cx="2057006" cy="292876"/>
          </a:xfrm>
        </p:spPr>
        <p:txBody>
          <a:bodyPr>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2182945"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4781345"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4781345"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4918270" y="1910663"/>
            <a:ext cx="2042037" cy="2478456"/>
          </a:xfrm>
        </p:spPr>
        <p:txBody>
          <a:bodyPr>
            <a:noAutofit/>
          </a:bodyPr>
          <a:lstStyle>
            <a:lvl1pPr marL="0" indent="0">
              <a:lnSpc>
                <a:spcPct val="120000"/>
              </a:lnSpc>
              <a:buNone/>
              <a:defRPr sz="1400"/>
            </a:lvl1pPr>
          </a:lstStyle>
          <a:p>
            <a:pPr lvl="0"/>
            <a:r>
              <a:rPr lang="en-US"/>
              <a:t>Et vide omnes </a:t>
            </a:r>
            <a:r>
              <a:rPr lang="en-US" err="1"/>
              <a:t>dicam</a:t>
            </a:r>
            <a:r>
              <a:rPr lang="en-US"/>
              <a:t> sed. Qui ad </a:t>
            </a:r>
            <a:r>
              <a:rPr lang="en-US" err="1"/>
              <a:t>amet</a:t>
            </a:r>
            <a:r>
              <a:rPr lang="en-US"/>
              <a:t> case illum, cu </a:t>
            </a:r>
            <a:r>
              <a:rPr lang="en-US" err="1"/>
              <a:t>inermis</a:t>
            </a:r>
            <a:r>
              <a:rPr lang="en-US"/>
              <a:t> </a:t>
            </a:r>
            <a:r>
              <a:rPr lang="en-US" err="1"/>
              <a:t>hendrerit</a:t>
            </a:r>
            <a:r>
              <a:rPr lang="en-US"/>
              <a:t> </a:t>
            </a:r>
            <a:r>
              <a:rPr lang="en-US" err="1"/>
              <a:t>eloquentiam</a:t>
            </a:r>
            <a:r>
              <a:rPr lang="en-US"/>
              <a:t> qui.</a:t>
            </a:r>
          </a:p>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endParaRPr lang="en-US"/>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4918270" y="1287395"/>
            <a:ext cx="2042037" cy="292877"/>
          </a:xfrm>
        </p:spPr>
        <p:txBody>
          <a:bodyPr>
            <a:noAutofit/>
          </a:bodyPr>
          <a:lstStyle>
            <a:lvl1pPr marL="0" indent="0" algn="ctr">
              <a:buNone/>
              <a:defRPr sz="1400" b="1" i="0" baseline="0"/>
            </a:lvl1pPr>
          </a:lstStyle>
          <a:p>
            <a:pPr lvl="0"/>
            <a:endParaRPr lang="en-US"/>
          </a:p>
        </p:txBody>
      </p:sp>
      <p:sp>
        <p:nvSpPr>
          <p:cNvPr id="19" name="Text Placeholder 4">
            <a:extLst>
              <a:ext uri="{FF2B5EF4-FFF2-40B4-BE49-F238E27FC236}">
                <a16:creationId xmlns:a16="http://schemas.microsoft.com/office/drawing/2014/main" id="{6C4FDAFF-B85A-EB4F-8267-14016A6CBA2D}"/>
              </a:ext>
            </a:extLst>
          </p:cNvPr>
          <p:cNvSpPr>
            <a:spLocks noGrp="1"/>
          </p:cNvSpPr>
          <p:nvPr>
            <p:ph type="body" sz="quarter" idx="17" hasCustomPrompt="1"/>
          </p:nvPr>
        </p:nvSpPr>
        <p:spPr>
          <a:xfrm>
            <a:off x="2316219" y="1617786"/>
            <a:ext cx="2051825" cy="292877"/>
          </a:xfrm>
        </p:spPr>
        <p:txBody>
          <a:bodyPr>
            <a:noAutofit/>
          </a:bodyPr>
          <a:lstStyle>
            <a:lvl1pPr marL="0" indent="0" algn="ctr">
              <a:buNone/>
              <a:defRPr sz="1200" b="0" i="0" baseline="0">
                <a:solidFill>
                  <a:schemeClr val="bg1">
                    <a:lumMod val="65000"/>
                  </a:schemeClr>
                </a:solidFill>
              </a:defRPr>
            </a:lvl1pPr>
          </a:lstStyle>
          <a:p>
            <a:pPr lvl="0"/>
            <a:r>
              <a:rPr lang="en-US"/>
              <a:t>Subtitle</a:t>
            </a:r>
          </a:p>
        </p:txBody>
      </p:sp>
      <p:sp>
        <p:nvSpPr>
          <p:cNvPr id="21" name="Text Placeholder 4">
            <a:extLst>
              <a:ext uri="{FF2B5EF4-FFF2-40B4-BE49-F238E27FC236}">
                <a16:creationId xmlns:a16="http://schemas.microsoft.com/office/drawing/2014/main" id="{E9B459FC-CADA-4041-AE63-A13F71609237}"/>
              </a:ext>
            </a:extLst>
          </p:cNvPr>
          <p:cNvSpPr>
            <a:spLocks noGrp="1"/>
          </p:cNvSpPr>
          <p:nvPr>
            <p:ph type="body" sz="quarter" idx="18" hasCustomPrompt="1"/>
          </p:nvPr>
        </p:nvSpPr>
        <p:spPr>
          <a:xfrm>
            <a:off x="4918270" y="1617786"/>
            <a:ext cx="2042037" cy="292877"/>
          </a:xfrm>
        </p:spPr>
        <p:txBody>
          <a:bodyPr>
            <a:noAutofit/>
          </a:bodyPr>
          <a:lstStyle>
            <a:lvl1pPr marL="0" indent="0" algn="ctr">
              <a:buNone/>
              <a:defRPr sz="1200" b="0" i="0" baseline="0">
                <a:solidFill>
                  <a:schemeClr val="bg1">
                    <a:lumMod val="65000"/>
                  </a:schemeClr>
                </a:solidFill>
              </a:defRPr>
            </a:lvl1pPr>
          </a:lstStyle>
          <a:p>
            <a:pPr lvl="0"/>
            <a:r>
              <a:rPr lang="en-US"/>
              <a:t>Subtitle</a:t>
            </a:r>
          </a:p>
        </p:txBody>
      </p:sp>
      <p:sp>
        <p:nvSpPr>
          <p:cNvPr id="14" name="Title 1">
            <a:extLst>
              <a:ext uri="{FF2B5EF4-FFF2-40B4-BE49-F238E27FC236}">
                <a16:creationId xmlns:a16="http://schemas.microsoft.com/office/drawing/2014/main" id="{E1A2AA9A-A2D2-2B40-B8E8-D74CA3659D1B}"/>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17" name="Straight Connector 16">
            <a:extLst>
              <a:ext uri="{FF2B5EF4-FFF2-40B4-BE49-F238E27FC236}">
                <a16:creationId xmlns:a16="http://schemas.microsoft.com/office/drawing/2014/main" id="{924E54F9-5C76-8F2F-466E-90EDA5588673}"/>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3453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525716-E483-51AD-E1AF-51C7E9134426}"/>
              </a:ext>
            </a:extLst>
          </p:cNvPr>
          <p:cNvSpPr>
            <a:spLocks noGrp="1"/>
          </p:cNvSpPr>
          <p:nvPr>
            <p:ph type="sldNum" sz="quarter" idx="10"/>
          </p:nvPr>
        </p:nvSpPr>
        <p:spPr/>
        <p:txBody>
          <a:bodyPr/>
          <a:lstStyle/>
          <a:p>
            <a:fld id="{9042216E-FA35-D94B-A568-9E46598F5723}" type="slidenum">
              <a:rPr lang="en-US" smtClean="0"/>
              <a:t>‹#›</a:t>
            </a:fld>
            <a:endParaRPr lang="en-US"/>
          </a:p>
        </p:txBody>
      </p:sp>
      <p:graphicFrame>
        <p:nvGraphicFramePr>
          <p:cNvPr id="5" name="Chart 4">
            <a:extLst>
              <a:ext uri="{FF2B5EF4-FFF2-40B4-BE49-F238E27FC236}">
                <a16:creationId xmlns:a16="http://schemas.microsoft.com/office/drawing/2014/main" id="{4560A5B4-D55A-57EA-DEF6-D8ECA7ABED87}"/>
              </a:ext>
            </a:extLst>
          </p:cNvPr>
          <p:cNvGraphicFramePr/>
          <p:nvPr userDrawn="1">
            <p:extLst>
              <p:ext uri="{D42A27DB-BD31-4B8C-83A1-F6EECF244321}">
                <p14:modId xmlns:p14="http://schemas.microsoft.com/office/powerpoint/2010/main" val="3341445740"/>
              </p:ext>
            </p:extLst>
          </p:nvPr>
        </p:nvGraphicFramePr>
        <p:xfrm>
          <a:off x="2613545" y="904875"/>
          <a:ext cx="6104802" cy="34692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807FBB95-A7AA-4D94-8192-4B220A70E1AD}"/>
              </a:ext>
            </a:extLst>
          </p:cNvPr>
          <p:cNvSpPr>
            <a:spLocks noGrp="1"/>
          </p:cNvSpPr>
          <p:nvPr>
            <p:ph type="body" sz="quarter" idx="11" hasCustomPrompt="1"/>
          </p:nvPr>
        </p:nvSpPr>
        <p:spPr>
          <a:xfrm>
            <a:off x="519321" y="1399041"/>
            <a:ext cx="1916113" cy="3022834"/>
          </a:xfrm>
        </p:spPr>
        <p:txBody>
          <a:bodyPr/>
          <a:lstStyle>
            <a:lvl1pPr>
              <a:defRPr sz="1400"/>
            </a:lvl1pPr>
          </a:lstStyle>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r>
              <a:rPr lang="en-US"/>
              <a:t>At sumo </a:t>
            </a:r>
            <a:r>
              <a:rPr lang="en-US" err="1"/>
              <a:t>periculis</a:t>
            </a:r>
            <a:r>
              <a:rPr lang="en-US"/>
              <a:t> vim, et </a:t>
            </a:r>
            <a:r>
              <a:rPr lang="en-US" err="1"/>
              <a:t>mel</a:t>
            </a:r>
            <a:r>
              <a:rPr lang="en-US"/>
              <a:t> sententiae </a:t>
            </a:r>
            <a:r>
              <a:rPr lang="en-US" err="1"/>
              <a:t>definitiones</a:t>
            </a:r>
            <a:r>
              <a:rPr lang="en-US"/>
              <a:t>. </a:t>
            </a:r>
          </a:p>
          <a:p>
            <a:pPr lvl="0"/>
            <a:r>
              <a:rPr lang="en-US"/>
              <a:t>Ex </a:t>
            </a:r>
            <a:r>
              <a:rPr lang="en-US" err="1"/>
              <a:t>probo</a:t>
            </a:r>
            <a:r>
              <a:rPr lang="en-US"/>
              <a:t> mundi </a:t>
            </a:r>
            <a:r>
              <a:rPr lang="en-US" err="1"/>
              <a:t>gloriatur</a:t>
            </a:r>
            <a:r>
              <a:rPr lang="en-US"/>
              <a:t> </a:t>
            </a:r>
            <a:r>
              <a:rPr lang="en-US" err="1"/>
              <a:t>eum</a:t>
            </a:r>
            <a:r>
              <a:rPr lang="en-US"/>
              <a:t>, </a:t>
            </a:r>
            <a:r>
              <a:rPr lang="en-US" err="1"/>
              <a:t>vix</a:t>
            </a:r>
            <a:r>
              <a:rPr lang="en-US"/>
              <a:t> </a:t>
            </a:r>
            <a:r>
              <a:rPr lang="en-US" err="1"/>
              <a:t>ea</a:t>
            </a:r>
            <a:r>
              <a:rPr lang="en-US"/>
              <a:t> </a:t>
            </a:r>
            <a:r>
              <a:rPr lang="en-US" err="1"/>
              <a:t>quando</a:t>
            </a:r>
            <a:r>
              <a:rPr lang="en-US"/>
              <a:t> </a:t>
            </a:r>
            <a:r>
              <a:rPr lang="en-US" err="1"/>
              <a:t>tollit</a:t>
            </a:r>
            <a:r>
              <a:rPr lang="en-US"/>
              <a:t>, at </a:t>
            </a:r>
            <a:r>
              <a:rPr lang="en-US" err="1"/>
              <a:t>nam</a:t>
            </a:r>
            <a:r>
              <a:rPr lang="en-US"/>
              <a:t> dicit omnium </a:t>
            </a:r>
            <a:r>
              <a:rPr lang="en-US" err="1"/>
              <a:t>tritani</a:t>
            </a:r>
            <a:r>
              <a:rPr lang="en-US"/>
              <a:t>.</a:t>
            </a:r>
          </a:p>
        </p:txBody>
      </p:sp>
      <p:sp>
        <p:nvSpPr>
          <p:cNvPr id="6" name="Title 1">
            <a:extLst>
              <a:ext uri="{FF2B5EF4-FFF2-40B4-BE49-F238E27FC236}">
                <a16:creationId xmlns:a16="http://schemas.microsoft.com/office/drawing/2014/main" id="{D717F969-DF11-A1E7-1268-D7805BF0ED0E}"/>
              </a:ext>
            </a:extLst>
          </p:cNvPr>
          <p:cNvSpPr>
            <a:spLocks noGrp="1"/>
          </p:cNvSpPr>
          <p:nvPr>
            <p:ph type="title" hasCustomPrompt="1"/>
          </p:nvPr>
        </p:nvSpPr>
        <p:spPr>
          <a:xfrm>
            <a:off x="630457" y="203200"/>
            <a:ext cx="7329833" cy="701676"/>
          </a:xfrm>
        </p:spPr>
        <p:txBody>
          <a:bodyPr>
            <a:noAutofit/>
          </a:bodyPr>
          <a:lstStyle/>
          <a:p>
            <a:r>
              <a:rPr lang="en-US"/>
              <a:t>graph slide</a:t>
            </a:r>
          </a:p>
        </p:txBody>
      </p:sp>
      <p:cxnSp>
        <p:nvCxnSpPr>
          <p:cNvPr id="8" name="Straight Connector 7">
            <a:extLst>
              <a:ext uri="{FF2B5EF4-FFF2-40B4-BE49-F238E27FC236}">
                <a16:creationId xmlns:a16="http://schemas.microsoft.com/office/drawing/2014/main" id="{2D74DAB5-34DF-11EE-3CE8-D10D9CAEC40A}"/>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5836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509DF5-A1A1-34ED-34BF-3881B854DED5}"/>
              </a:ext>
            </a:extLst>
          </p:cNvPr>
          <p:cNvSpPr>
            <a:spLocks noGrp="1"/>
          </p:cNvSpPr>
          <p:nvPr>
            <p:ph type="sldNum" sz="quarter" idx="10"/>
          </p:nvPr>
        </p:nvSpPr>
        <p:spPr/>
        <p:txBody>
          <a:bodyPr/>
          <a:lstStyle/>
          <a:p>
            <a:fld id="{9042216E-FA35-D94B-A568-9E46598F5723}" type="slidenum">
              <a:rPr lang="en-US" smtClean="0"/>
              <a:t>‹#›</a:t>
            </a:fld>
            <a:endParaRPr lang="en-US"/>
          </a:p>
        </p:txBody>
      </p:sp>
      <p:graphicFrame>
        <p:nvGraphicFramePr>
          <p:cNvPr id="5" name="Chart 4">
            <a:extLst>
              <a:ext uri="{FF2B5EF4-FFF2-40B4-BE49-F238E27FC236}">
                <a16:creationId xmlns:a16="http://schemas.microsoft.com/office/drawing/2014/main" id="{30A4F99C-34BA-3908-744C-1070EB771361}"/>
              </a:ext>
            </a:extLst>
          </p:cNvPr>
          <p:cNvGraphicFramePr/>
          <p:nvPr userDrawn="1">
            <p:extLst>
              <p:ext uri="{D42A27DB-BD31-4B8C-83A1-F6EECF244321}">
                <p14:modId xmlns:p14="http://schemas.microsoft.com/office/powerpoint/2010/main" val="2027514517"/>
              </p:ext>
            </p:extLst>
          </p:nvPr>
        </p:nvGraphicFramePr>
        <p:xfrm>
          <a:off x="2872854" y="925349"/>
          <a:ext cx="5774188" cy="36261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6">
            <a:extLst>
              <a:ext uri="{FF2B5EF4-FFF2-40B4-BE49-F238E27FC236}">
                <a16:creationId xmlns:a16="http://schemas.microsoft.com/office/drawing/2014/main" id="{7CA7EDEA-362A-94BE-B46F-BA0A676C253E}"/>
              </a:ext>
            </a:extLst>
          </p:cNvPr>
          <p:cNvSpPr>
            <a:spLocks noGrp="1"/>
          </p:cNvSpPr>
          <p:nvPr>
            <p:ph type="body" sz="quarter" idx="11" hasCustomPrompt="1"/>
          </p:nvPr>
        </p:nvSpPr>
        <p:spPr>
          <a:xfrm>
            <a:off x="519321" y="1399041"/>
            <a:ext cx="1916113" cy="3022834"/>
          </a:xfrm>
        </p:spPr>
        <p:txBody>
          <a:bodyPr/>
          <a:lstStyle>
            <a:lvl1pPr>
              <a:defRPr sz="1400"/>
            </a:lvl1pPr>
          </a:lstStyle>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r>
              <a:rPr lang="en-US"/>
              <a:t>At sumo </a:t>
            </a:r>
            <a:r>
              <a:rPr lang="en-US" err="1"/>
              <a:t>periculis</a:t>
            </a:r>
            <a:r>
              <a:rPr lang="en-US"/>
              <a:t> vim, et </a:t>
            </a:r>
            <a:r>
              <a:rPr lang="en-US" err="1"/>
              <a:t>mel</a:t>
            </a:r>
            <a:r>
              <a:rPr lang="en-US"/>
              <a:t> sententiae </a:t>
            </a:r>
            <a:r>
              <a:rPr lang="en-US" err="1"/>
              <a:t>definitiones</a:t>
            </a:r>
            <a:r>
              <a:rPr lang="en-US"/>
              <a:t>. </a:t>
            </a:r>
          </a:p>
          <a:p>
            <a:pPr lvl="0"/>
            <a:r>
              <a:rPr lang="en-US"/>
              <a:t>Ex </a:t>
            </a:r>
            <a:r>
              <a:rPr lang="en-US" err="1"/>
              <a:t>probo</a:t>
            </a:r>
            <a:r>
              <a:rPr lang="en-US"/>
              <a:t> mundi </a:t>
            </a:r>
            <a:r>
              <a:rPr lang="en-US" err="1"/>
              <a:t>gloriatur</a:t>
            </a:r>
            <a:r>
              <a:rPr lang="en-US"/>
              <a:t> </a:t>
            </a:r>
            <a:r>
              <a:rPr lang="en-US" err="1"/>
              <a:t>eum</a:t>
            </a:r>
            <a:r>
              <a:rPr lang="en-US"/>
              <a:t>, </a:t>
            </a:r>
            <a:r>
              <a:rPr lang="en-US" err="1"/>
              <a:t>vix</a:t>
            </a:r>
            <a:r>
              <a:rPr lang="en-US"/>
              <a:t> </a:t>
            </a:r>
            <a:r>
              <a:rPr lang="en-US" err="1"/>
              <a:t>ea</a:t>
            </a:r>
            <a:r>
              <a:rPr lang="en-US"/>
              <a:t> </a:t>
            </a:r>
            <a:r>
              <a:rPr lang="en-US" err="1"/>
              <a:t>quando</a:t>
            </a:r>
            <a:r>
              <a:rPr lang="en-US"/>
              <a:t> </a:t>
            </a:r>
            <a:r>
              <a:rPr lang="en-US" err="1"/>
              <a:t>tollit</a:t>
            </a:r>
            <a:r>
              <a:rPr lang="en-US"/>
              <a:t>, at </a:t>
            </a:r>
            <a:r>
              <a:rPr lang="en-US" err="1"/>
              <a:t>nam</a:t>
            </a:r>
            <a:r>
              <a:rPr lang="en-US"/>
              <a:t> dicit omnium </a:t>
            </a:r>
            <a:r>
              <a:rPr lang="en-US" err="1"/>
              <a:t>tritani</a:t>
            </a:r>
            <a:r>
              <a:rPr lang="en-US"/>
              <a:t>.</a:t>
            </a:r>
          </a:p>
        </p:txBody>
      </p:sp>
      <p:sp>
        <p:nvSpPr>
          <p:cNvPr id="7" name="Title 1">
            <a:extLst>
              <a:ext uri="{FF2B5EF4-FFF2-40B4-BE49-F238E27FC236}">
                <a16:creationId xmlns:a16="http://schemas.microsoft.com/office/drawing/2014/main" id="{293ECC30-236B-24AF-5885-3A4964638A88}"/>
              </a:ext>
            </a:extLst>
          </p:cNvPr>
          <p:cNvSpPr>
            <a:spLocks noGrp="1"/>
          </p:cNvSpPr>
          <p:nvPr>
            <p:ph type="title" hasCustomPrompt="1"/>
          </p:nvPr>
        </p:nvSpPr>
        <p:spPr>
          <a:xfrm>
            <a:off x="630457" y="203200"/>
            <a:ext cx="7329833" cy="701676"/>
          </a:xfrm>
        </p:spPr>
        <p:txBody>
          <a:bodyPr>
            <a:noAutofit/>
          </a:bodyPr>
          <a:lstStyle/>
          <a:p>
            <a:r>
              <a:rPr lang="en-US"/>
              <a:t>graph slide</a:t>
            </a:r>
          </a:p>
        </p:txBody>
      </p:sp>
      <p:cxnSp>
        <p:nvCxnSpPr>
          <p:cNvPr id="8" name="Straight Connector 7">
            <a:extLst>
              <a:ext uri="{FF2B5EF4-FFF2-40B4-BE49-F238E27FC236}">
                <a16:creationId xmlns:a16="http://schemas.microsoft.com/office/drawing/2014/main" id="{B0C67F81-8445-37F1-3202-8E3D67AB84A8}"/>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7946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57066-45A2-BF35-B1B9-3A3A9A78BCB7}"/>
              </a:ext>
            </a:extLst>
          </p:cNvPr>
          <p:cNvSpPr>
            <a:spLocks noGrp="1"/>
          </p:cNvSpPr>
          <p:nvPr>
            <p:ph type="sldNum" sz="quarter" idx="10"/>
          </p:nvPr>
        </p:nvSpPr>
        <p:spPr/>
        <p:txBody>
          <a:bodyPr/>
          <a:lstStyle/>
          <a:p>
            <a:fld id="{9042216E-FA35-D94B-A568-9E46598F5723}" type="slidenum">
              <a:rPr lang="en-US" smtClean="0"/>
              <a:t>‹#›</a:t>
            </a:fld>
            <a:endParaRPr lang="en-US"/>
          </a:p>
        </p:txBody>
      </p:sp>
      <p:sp>
        <p:nvSpPr>
          <p:cNvPr id="5" name="Text Placeholder 6">
            <a:extLst>
              <a:ext uri="{FF2B5EF4-FFF2-40B4-BE49-F238E27FC236}">
                <a16:creationId xmlns:a16="http://schemas.microsoft.com/office/drawing/2014/main" id="{0FD1C45C-2DE7-461C-4A39-093198D067D7}"/>
              </a:ext>
            </a:extLst>
          </p:cNvPr>
          <p:cNvSpPr>
            <a:spLocks noGrp="1"/>
          </p:cNvSpPr>
          <p:nvPr>
            <p:ph type="body" sz="quarter" idx="11" hasCustomPrompt="1"/>
          </p:nvPr>
        </p:nvSpPr>
        <p:spPr>
          <a:xfrm>
            <a:off x="519321" y="1399041"/>
            <a:ext cx="1916113" cy="3022834"/>
          </a:xfrm>
        </p:spPr>
        <p:txBody>
          <a:bodyPr/>
          <a:lstStyle>
            <a:lvl1pPr>
              <a:defRPr sz="1400"/>
            </a:lvl1pPr>
          </a:lstStyle>
          <a:p>
            <a:pPr lvl="0"/>
            <a:r>
              <a:rPr lang="en-US" err="1"/>
              <a:t>Viris</a:t>
            </a:r>
            <a:r>
              <a:rPr lang="en-US"/>
              <a:t> libris </a:t>
            </a:r>
            <a:r>
              <a:rPr lang="en-US" err="1"/>
              <a:t>mediocrem</a:t>
            </a:r>
            <a:r>
              <a:rPr lang="en-US"/>
              <a:t> </a:t>
            </a:r>
            <a:r>
              <a:rPr lang="en-US" err="1"/>
              <a:t>ea</a:t>
            </a:r>
            <a:r>
              <a:rPr lang="en-US"/>
              <a:t> vis, no </a:t>
            </a:r>
            <a:r>
              <a:rPr lang="en-US" err="1"/>
              <a:t>oportere</a:t>
            </a:r>
            <a:r>
              <a:rPr lang="en-US"/>
              <a:t> </a:t>
            </a:r>
            <a:r>
              <a:rPr lang="en-US" err="1"/>
              <a:t>patrioque</a:t>
            </a:r>
            <a:r>
              <a:rPr lang="en-US"/>
              <a:t> </a:t>
            </a:r>
            <a:r>
              <a:rPr lang="en-US" err="1"/>
              <a:t>eos</a:t>
            </a:r>
            <a:r>
              <a:rPr lang="en-US"/>
              <a:t>. </a:t>
            </a:r>
          </a:p>
          <a:p>
            <a:pPr lvl="0"/>
            <a:r>
              <a:rPr lang="en-US"/>
              <a:t>At sumo </a:t>
            </a:r>
            <a:r>
              <a:rPr lang="en-US" err="1"/>
              <a:t>periculis</a:t>
            </a:r>
            <a:r>
              <a:rPr lang="en-US"/>
              <a:t> vim, et </a:t>
            </a:r>
            <a:r>
              <a:rPr lang="en-US" err="1"/>
              <a:t>mel</a:t>
            </a:r>
            <a:r>
              <a:rPr lang="en-US"/>
              <a:t> sententiae </a:t>
            </a:r>
            <a:r>
              <a:rPr lang="en-US" err="1"/>
              <a:t>definitiones</a:t>
            </a:r>
            <a:r>
              <a:rPr lang="en-US"/>
              <a:t>. </a:t>
            </a:r>
          </a:p>
          <a:p>
            <a:pPr lvl="0"/>
            <a:r>
              <a:rPr lang="en-US"/>
              <a:t>Ex </a:t>
            </a:r>
            <a:r>
              <a:rPr lang="en-US" err="1"/>
              <a:t>probo</a:t>
            </a:r>
            <a:r>
              <a:rPr lang="en-US"/>
              <a:t> mundi </a:t>
            </a:r>
            <a:r>
              <a:rPr lang="en-US" err="1"/>
              <a:t>gloriatur</a:t>
            </a:r>
            <a:r>
              <a:rPr lang="en-US"/>
              <a:t> </a:t>
            </a:r>
            <a:r>
              <a:rPr lang="en-US" err="1"/>
              <a:t>eum</a:t>
            </a:r>
            <a:r>
              <a:rPr lang="en-US"/>
              <a:t>, </a:t>
            </a:r>
            <a:r>
              <a:rPr lang="en-US" err="1"/>
              <a:t>vix</a:t>
            </a:r>
            <a:r>
              <a:rPr lang="en-US"/>
              <a:t> </a:t>
            </a:r>
            <a:r>
              <a:rPr lang="en-US" err="1"/>
              <a:t>ea</a:t>
            </a:r>
            <a:r>
              <a:rPr lang="en-US"/>
              <a:t> </a:t>
            </a:r>
            <a:r>
              <a:rPr lang="en-US" err="1"/>
              <a:t>quando</a:t>
            </a:r>
            <a:r>
              <a:rPr lang="en-US"/>
              <a:t> </a:t>
            </a:r>
            <a:r>
              <a:rPr lang="en-US" err="1"/>
              <a:t>tollit</a:t>
            </a:r>
            <a:r>
              <a:rPr lang="en-US"/>
              <a:t>, at </a:t>
            </a:r>
            <a:r>
              <a:rPr lang="en-US" err="1"/>
              <a:t>nam</a:t>
            </a:r>
            <a:r>
              <a:rPr lang="en-US"/>
              <a:t> dicit omnium </a:t>
            </a:r>
            <a:r>
              <a:rPr lang="en-US" err="1"/>
              <a:t>tritani</a:t>
            </a:r>
            <a:r>
              <a:rPr lang="en-US"/>
              <a:t>.</a:t>
            </a:r>
          </a:p>
        </p:txBody>
      </p:sp>
      <p:graphicFrame>
        <p:nvGraphicFramePr>
          <p:cNvPr id="6" name="Chart 5">
            <a:extLst>
              <a:ext uri="{FF2B5EF4-FFF2-40B4-BE49-F238E27FC236}">
                <a16:creationId xmlns:a16="http://schemas.microsoft.com/office/drawing/2014/main" id="{D4898792-F74A-B2DB-746A-D38E45C28006}"/>
              </a:ext>
            </a:extLst>
          </p:cNvPr>
          <p:cNvGraphicFramePr/>
          <p:nvPr userDrawn="1">
            <p:extLst>
              <p:ext uri="{D42A27DB-BD31-4B8C-83A1-F6EECF244321}">
                <p14:modId xmlns:p14="http://schemas.microsoft.com/office/powerpoint/2010/main" val="1895996006"/>
              </p:ext>
            </p:extLst>
          </p:nvPr>
        </p:nvGraphicFramePr>
        <p:xfrm>
          <a:off x="2401314" y="1399041"/>
          <a:ext cx="3417377" cy="2819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21CC92F-4506-CB3A-2F77-5302CDB6227C}"/>
              </a:ext>
            </a:extLst>
          </p:cNvPr>
          <p:cNvGraphicFramePr/>
          <p:nvPr userDrawn="1">
            <p:extLst>
              <p:ext uri="{D42A27DB-BD31-4B8C-83A1-F6EECF244321}">
                <p14:modId xmlns:p14="http://schemas.microsoft.com/office/powerpoint/2010/main" val="1055103865"/>
              </p:ext>
            </p:extLst>
          </p:nvPr>
        </p:nvGraphicFramePr>
        <p:xfrm>
          <a:off x="5569875" y="1399040"/>
          <a:ext cx="3417377" cy="28196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C8FE7CA-5FA4-78ED-6482-6A208DB992DD}"/>
              </a:ext>
            </a:extLst>
          </p:cNvPr>
          <p:cNvSpPr txBox="1"/>
          <p:nvPr userDrawn="1"/>
        </p:nvSpPr>
        <p:spPr>
          <a:xfrm>
            <a:off x="2831910" y="1029708"/>
            <a:ext cx="5739898" cy="338554"/>
          </a:xfrm>
          <a:prstGeom prst="rect">
            <a:avLst/>
          </a:prstGeom>
          <a:noFill/>
        </p:spPr>
        <p:txBody>
          <a:bodyPr wrap="square" rtlCol="0">
            <a:spAutoFit/>
          </a:bodyPr>
          <a:lstStyle/>
          <a:p>
            <a:pPr algn="ctr"/>
            <a:r>
              <a:rPr lang="en-US" sz="1600">
                <a:solidFill>
                  <a:srgbClr val="0397D6"/>
                </a:solidFill>
              </a:rPr>
              <a:t>Title</a:t>
            </a:r>
          </a:p>
        </p:txBody>
      </p:sp>
      <p:sp>
        <p:nvSpPr>
          <p:cNvPr id="9" name="Title 1">
            <a:extLst>
              <a:ext uri="{FF2B5EF4-FFF2-40B4-BE49-F238E27FC236}">
                <a16:creationId xmlns:a16="http://schemas.microsoft.com/office/drawing/2014/main" id="{2B579A96-7344-BCC5-B4FB-49B7190DE1E1}"/>
              </a:ext>
            </a:extLst>
          </p:cNvPr>
          <p:cNvSpPr>
            <a:spLocks noGrp="1"/>
          </p:cNvSpPr>
          <p:nvPr>
            <p:ph type="title" hasCustomPrompt="1"/>
          </p:nvPr>
        </p:nvSpPr>
        <p:spPr>
          <a:xfrm>
            <a:off x="630457" y="203200"/>
            <a:ext cx="7329833" cy="701676"/>
          </a:xfrm>
        </p:spPr>
        <p:txBody>
          <a:bodyPr>
            <a:noAutofit/>
          </a:bodyPr>
          <a:lstStyle/>
          <a:p>
            <a:r>
              <a:rPr lang="en-US"/>
              <a:t>graph slide</a:t>
            </a:r>
          </a:p>
        </p:txBody>
      </p:sp>
      <p:cxnSp>
        <p:nvCxnSpPr>
          <p:cNvPr id="10" name="Straight Connector 9">
            <a:extLst>
              <a:ext uri="{FF2B5EF4-FFF2-40B4-BE49-F238E27FC236}">
                <a16:creationId xmlns:a16="http://schemas.microsoft.com/office/drawing/2014/main" id="{473C08C5-6612-F40E-D30A-6C84B6F80804}"/>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3223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E_Left Picture-Right TO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90532" y="284356"/>
            <a:ext cx="3796910" cy="551985"/>
          </a:xfrm>
        </p:spPr>
        <p:txBody>
          <a:bodyPr lIns="0" tIns="0" rIns="0" bIns="0" anchor="t" anchorCtr="0">
            <a:noAutofit/>
          </a:bodyPr>
          <a:lstStyle>
            <a:lvl1pPr algn="l">
              <a:defRPr sz="3000" cap="all" baseline="0"/>
            </a:lvl1pPr>
          </a:lstStyle>
          <a:p>
            <a:r>
              <a:rPr lang="en-US" sz="3000" baseline="0"/>
              <a:t>content</a:t>
            </a:r>
            <a:endParaRPr lang="en-US"/>
          </a:p>
        </p:txBody>
      </p:sp>
      <p:sp>
        <p:nvSpPr>
          <p:cNvPr id="3" name="Subtitle 2"/>
          <p:cNvSpPr>
            <a:spLocks noGrp="1"/>
          </p:cNvSpPr>
          <p:nvPr>
            <p:ph type="subTitle" idx="1" hasCustomPrompt="1"/>
          </p:nvPr>
        </p:nvSpPr>
        <p:spPr>
          <a:xfrm>
            <a:off x="5347089" y="1973765"/>
            <a:ext cx="3540354" cy="1984917"/>
          </a:xfrm>
        </p:spPr>
        <p:txBody>
          <a:bodyPr>
            <a:noAutofit/>
          </a:bodyPr>
          <a:lstStyle>
            <a:lvl1pPr marL="251460" indent="-251460" algn="l">
              <a:buFont typeface="+mj-lt"/>
              <a:buAutoNum type="arabicPeriod"/>
              <a:defRPr sz="1600" b="1" i="0" baseline="0">
                <a:solidFill>
                  <a:schemeClr val="tx1"/>
                </a:solidFill>
                <a:latin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text here</a:t>
            </a:r>
          </a:p>
          <a:p>
            <a:r>
              <a:rPr lang="en-US"/>
              <a:t>Edit text here</a:t>
            </a:r>
          </a:p>
          <a:p>
            <a:r>
              <a:rPr lang="en-US"/>
              <a:t>Edit text here</a:t>
            </a:r>
          </a:p>
          <a:p>
            <a:r>
              <a:rPr lang="en-US"/>
              <a:t>Edit text here</a:t>
            </a:r>
          </a:p>
          <a:p>
            <a:r>
              <a:rPr lang="en-US"/>
              <a:t>Edit text here</a:t>
            </a:r>
          </a:p>
        </p:txBody>
      </p:sp>
      <p:sp>
        <p:nvSpPr>
          <p:cNvPr id="6" name="Slide Number Placeholder 5"/>
          <p:cNvSpPr>
            <a:spLocks noGrp="1"/>
          </p:cNvSpPr>
          <p:nvPr>
            <p:ph type="sldNum" sz="quarter" idx="12"/>
          </p:nvPr>
        </p:nvSpPr>
        <p:spPr>
          <a:xfrm>
            <a:off x="7595466" y="4732210"/>
            <a:ext cx="1390651" cy="274097"/>
          </a:xfrm>
        </p:spPr>
        <p:txBody>
          <a:bodyPr/>
          <a:lstStyle/>
          <a:p>
            <a:fld id="{9042216E-FA35-D94B-A568-9E46598F5723}" type="slidenum">
              <a:rPr lang="en-US" smtClean="0"/>
              <a:t>‹#›</a:t>
            </a:fld>
            <a:endParaRPr lang="en-US"/>
          </a:p>
        </p:txBody>
      </p:sp>
      <p:sp>
        <p:nvSpPr>
          <p:cNvPr id="8" name="Picture Placeholder 7">
            <a:extLst>
              <a:ext uri="{FF2B5EF4-FFF2-40B4-BE49-F238E27FC236}">
                <a16:creationId xmlns:a16="http://schemas.microsoft.com/office/drawing/2014/main" id="{4F3F8924-5407-A442-A60F-154534059CC4}"/>
              </a:ext>
            </a:extLst>
          </p:cNvPr>
          <p:cNvSpPr>
            <a:spLocks noGrp="1"/>
          </p:cNvSpPr>
          <p:nvPr>
            <p:ph type="pic" sz="quarter" idx="13"/>
          </p:nvPr>
        </p:nvSpPr>
        <p:spPr>
          <a:xfrm>
            <a:off x="0" y="0"/>
            <a:ext cx="4572000" cy="5148263"/>
          </a:xfrm>
        </p:spPr>
        <p:txBody>
          <a:bodyPr/>
          <a:lstStyle/>
          <a:p>
            <a:r>
              <a:rPr lang="en-US"/>
              <a:t>Click icon to add picture</a:t>
            </a:r>
          </a:p>
        </p:txBody>
      </p:sp>
      <p:sp>
        <p:nvSpPr>
          <p:cNvPr id="5" name="Text Placeholder 4">
            <a:extLst>
              <a:ext uri="{FF2B5EF4-FFF2-40B4-BE49-F238E27FC236}">
                <a16:creationId xmlns:a16="http://schemas.microsoft.com/office/drawing/2014/main" id="{37E8044E-66C4-D948-95CC-229B479A2F11}"/>
              </a:ext>
            </a:extLst>
          </p:cNvPr>
          <p:cNvSpPr>
            <a:spLocks noGrp="1"/>
          </p:cNvSpPr>
          <p:nvPr>
            <p:ph type="body" sz="quarter" idx="14" hasCustomPrompt="1"/>
          </p:nvPr>
        </p:nvSpPr>
        <p:spPr>
          <a:xfrm>
            <a:off x="4762500" y="4732338"/>
            <a:ext cx="2170656" cy="274637"/>
          </a:xfrm>
        </p:spPr>
        <p:txBody>
          <a:bodyPr lIns="0" tIns="0" rIns="0" bIns="0" anchor="b" anchorCtr="0">
            <a:normAutofit/>
          </a:bodyPr>
          <a:lstStyle>
            <a:lvl1pPr marL="0" indent="0">
              <a:buNone/>
              <a:defRPr sz="600" baseline="0">
                <a:solidFill>
                  <a:schemeClr val="bg1">
                    <a:lumMod val="75000"/>
                  </a:schemeClr>
                </a:solidFill>
                <a:latin typeface="Arial" panose="020B0604020202020204" pitchFamily="34" charset="0"/>
              </a:defRPr>
            </a:lvl1pPr>
          </a:lstStyle>
          <a:p>
            <a:pPr lvl="0"/>
            <a:r>
              <a:rPr lang="en-US" sz="600" baseline="0">
                <a:latin typeface="Arial" panose="020B0604020202020204" pitchFamily="34" charset="0"/>
              </a:rPr>
              <a:t>Photo | UN Women/ Photographer name</a:t>
            </a:r>
            <a:endParaRPr lang="en-US"/>
          </a:p>
        </p:txBody>
      </p:sp>
      <p:sp>
        <p:nvSpPr>
          <p:cNvPr id="4" name="Rectangle 3">
            <a:extLst>
              <a:ext uri="{FF2B5EF4-FFF2-40B4-BE49-F238E27FC236}">
                <a16:creationId xmlns:a16="http://schemas.microsoft.com/office/drawing/2014/main" id="{6DEAC2FE-4659-8940-80C9-EF94CBF60AC5}"/>
              </a:ext>
            </a:extLst>
          </p:cNvPr>
          <p:cNvSpPr/>
          <p:nvPr userDrawn="1"/>
        </p:nvSpPr>
        <p:spPr>
          <a:xfrm>
            <a:off x="4572000" y="0"/>
            <a:ext cx="4572000"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744C0F-2F6D-A14B-86F1-5DF095A6892A}"/>
              </a:ext>
            </a:extLst>
          </p:cNvPr>
          <p:cNvSpPr/>
          <p:nvPr userDrawn="1"/>
        </p:nvSpPr>
        <p:spPr>
          <a:xfrm>
            <a:off x="4585252" y="5108713"/>
            <a:ext cx="4572000"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742CBB2-5F2F-0E46-80BA-E39A8A6B27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90532" y="711470"/>
            <a:ext cx="2933700" cy="38100"/>
          </a:xfrm>
          <a:prstGeom prst="rect">
            <a:avLst/>
          </a:prstGeom>
        </p:spPr>
      </p:pic>
    </p:spTree>
    <p:extLst>
      <p:ext uri="{BB962C8B-B14F-4D97-AF65-F5344CB8AC3E}">
        <p14:creationId xmlns:p14="http://schemas.microsoft.com/office/powerpoint/2010/main" val="3843823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E_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042216E-FA35-D94B-A568-9E46598F5723}" type="slidenum">
              <a:rPr lang="en-US" smtClean="0"/>
              <a:t>‹#›</a:t>
            </a:fld>
            <a:endParaRPr lang="en-US"/>
          </a:p>
        </p:txBody>
      </p:sp>
      <p:sp>
        <p:nvSpPr>
          <p:cNvPr id="15" name="Title 1">
            <a:extLst>
              <a:ext uri="{FF2B5EF4-FFF2-40B4-BE49-F238E27FC236}">
                <a16:creationId xmlns:a16="http://schemas.microsoft.com/office/drawing/2014/main" id="{01D41090-AB3C-6040-8C21-D5AF41243CAC}"/>
              </a:ext>
            </a:extLst>
          </p:cNvPr>
          <p:cNvSpPr>
            <a:spLocks noGrp="1"/>
          </p:cNvSpPr>
          <p:nvPr>
            <p:ph type="title"/>
          </p:nvPr>
        </p:nvSpPr>
        <p:spPr>
          <a:xfrm>
            <a:off x="444655" y="203200"/>
            <a:ext cx="8127153" cy="701676"/>
          </a:xfrm>
        </p:spPr>
        <p:txBody>
          <a:bodyPr>
            <a:noAutofit/>
          </a:bodyPr>
          <a:lstStyle>
            <a:lvl1pPr>
              <a:defRPr cap="all" baseline="0"/>
            </a:lvl1pPr>
          </a:lstStyle>
          <a:p>
            <a:r>
              <a:rPr lang="en-US"/>
              <a:t>Click to edit Master title style</a:t>
            </a:r>
          </a:p>
        </p:txBody>
      </p:sp>
      <p:pic>
        <p:nvPicPr>
          <p:cNvPr id="5" name="Picture 4">
            <a:extLst>
              <a:ext uri="{FF2B5EF4-FFF2-40B4-BE49-F238E27FC236}">
                <a16:creationId xmlns:a16="http://schemas.microsoft.com/office/drawing/2014/main" id="{EC9C5F2C-7407-4C4D-BEF0-0EBFC89CB9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314" y="777731"/>
            <a:ext cx="2933700" cy="38100"/>
          </a:xfrm>
          <a:prstGeom prst="rect">
            <a:avLst/>
          </a:prstGeom>
        </p:spPr>
      </p:pic>
      <p:sp>
        <p:nvSpPr>
          <p:cNvPr id="8" name="Rectangle 7">
            <a:extLst>
              <a:ext uri="{FF2B5EF4-FFF2-40B4-BE49-F238E27FC236}">
                <a16:creationId xmlns:a16="http://schemas.microsoft.com/office/drawing/2014/main" id="{B12725F9-E553-174A-AC6E-D6EE08D62A05}"/>
              </a:ext>
            </a:extLst>
          </p:cNvPr>
          <p:cNvSpPr/>
          <p:nvPr userDrawn="1"/>
        </p:nvSpPr>
        <p:spPr>
          <a:xfrm>
            <a:off x="0" y="0"/>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36AEAE-90D0-F24D-96FA-622CAC096613}"/>
              </a:ext>
            </a:extLst>
          </p:cNvPr>
          <p:cNvSpPr/>
          <p:nvPr userDrawn="1"/>
        </p:nvSpPr>
        <p:spPr>
          <a:xfrm>
            <a:off x="0" y="5102544"/>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BC62BCF-5131-C348-AD3B-8302C4822D5E}"/>
              </a:ext>
            </a:extLst>
          </p:cNvPr>
          <p:cNvSpPr>
            <a:spLocks noGrp="1"/>
          </p:cNvSpPr>
          <p:nvPr>
            <p:ph sz="quarter" idx="13" hasCustomPrompt="1"/>
          </p:nvPr>
        </p:nvSpPr>
        <p:spPr>
          <a:xfrm>
            <a:off x="192087" y="4512365"/>
            <a:ext cx="1537321" cy="494609"/>
          </a:xfrm>
        </p:spPr>
        <p:txBody>
          <a:bodyPr/>
          <a:lstStyle>
            <a:lvl1pPr marL="0" indent="0">
              <a:buNone/>
              <a:defRPr/>
            </a:lvl1pPr>
          </a:lstStyle>
          <a:p>
            <a:pPr lvl="0"/>
            <a:r>
              <a:rPr lang="en-US"/>
              <a:t>Click photo icon to place a sub-brand logo</a:t>
            </a:r>
          </a:p>
        </p:txBody>
      </p:sp>
    </p:spTree>
    <p:extLst>
      <p:ext uri="{BB962C8B-B14F-4D97-AF65-F5344CB8AC3E}">
        <p14:creationId xmlns:p14="http://schemas.microsoft.com/office/powerpoint/2010/main" val="1564108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E_social me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Picture Placeholder 4">
            <a:extLst>
              <a:ext uri="{FF2B5EF4-FFF2-40B4-BE49-F238E27FC236}">
                <a16:creationId xmlns:a16="http://schemas.microsoft.com/office/drawing/2014/main" id="{CCEFC604-40AC-6745-83EC-DBB9CD58F8AC}"/>
              </a:ext>
            </a:extLst>
          </p:cNvPr>
          <p:cNvSpPr>
            <a:spLocks noGrp="1"/>
          </p:cNvSpPr>
          <p:nvPr>
            <p:ph type="pic" sz="quarter" idx="13"/>
          </p:nvPr>
        </p:nvSpPr>
        <p:spPr>
          <a:xfrm>
            <a:off x="717115" y="952010"/>
            <a:ext cx="7709770" cy="3244242"/>
          </a:xfrm>
        </p:spPr>
        <p:txBody>
          <a:bodyPr/>
          <a:lstStyle/>
          <a:p>
            <a:r>
              <a:rPr lang="en-US"/>
              <a:t>Click icon to add picture</a:t>
            </a:r>
          </a:p>
        </p:txBody>
      </p:sp>
      <p:sp>
        <p:nvSpPr>
          <p:cNvPr id="8" name="Rectangle 7">
            <a:extLst>
              <a:ext uri="{FF2B5EF4-FFF2-40B4-BE49-F238E27FC236}">
                <a16:creationId xmlns:a16="http://schemas.microsoft.com/office/drawing/2014/main" id="{6137CE06-B7EE-BC49-86BC-6D438C5BB9C9}"/>
              </a:ext>
            </a:extLst>
          </p:cNvPr>
          <p:cNvSpPr/>
          <p:nvPr userDrawn="1"/>
        </p:nvSpPr>
        <p:spPr>
          <a:xfrm>
            <a:off x="0" y="0"/>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EFD114-8D0E-F042-9C88-1F28FA381223}"/>
              </a:ext>
            </a:extLst>
          </p:cNvPr>
          <p:cNvSpPr/>
          <p:nvPr userDrawn="1"/>
        </p:nvSpPr>
        <p:spPr>
          <a:xfrm>
            <a:off x="0" y="5102544"/>
            <a:ext cx="9210261"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13C798C-954F-BE40-912B-3AFFC1EC6AD5}"/>
              </a:ext>
            </a:extLst>
          </p:cNvPr>
          <p:cNvSpPr>
            <a:spLocks noGrp="1"/>
          </p:cNvSpPr>
          <p:nvPr>
            <p:ph type="pic" sz="quarter" idx="14" hasCustomPrompt="1"/>
          </p:nvPr>
        </p:nvSpPr>
        <p:spPr>
          <a:xfrm>
            <a:off x="444655" y="4377657"/>
            <a:ext cx="1487091" cy="628650"/>
          </a:xfrm>
        </p:spPr>
        <p:txBody>
          <a:bodyPr/>
          <a:lstStyle/>
          <a:p>
            <a:r>
              <a:rPr lang="en-US"/>
              <a:t>Click icon to add photo</a:t>
            </a:r>
          </a:p>
        </p:txBody>
      </p:sp>
    </p:spTree>
    <p:extLst>
      <p:ext uri="{BB962C8B-B14F-4D97-AF65-F5344CB8AC3E}">
        <p14:creationId xmlns:p14="http://schemas.microsoft.com/office/powerpoint/2010/main" val="1345042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EBA5-D133-4DCA-ABA7-B79E90DDA4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AEDF35-C2CC-4597-8EF2-2EB337B7FA9B}"/>
              </a:ext>
            </a:extLst>
          </p:cNvPr>
          <p:cNvSpPr>
            <a:spLocks noGrp="1"/>
          </p:cNvSpPr>
          <p:nvPr>
            <p:ph type="dt" sz="half" idx="10"/>
          </p:nvPr>
        </p:nvSpPr>
        <p:spPr/>
        <p:txBody>
          <a:bodyPr/>
          <a:lstStyle/>
          <a:p>
            <a:fld id="{30A6E671-A713-4544-BFBE-DED3A94B9CC9}" type="datetimeFigureOut">
              <a:rPr lang="en-US" smtClean="0"/>
              <a:t>6/27/2024</a:t>
            </a:fld>
            <a:endParaRPr lang="en-US"/>
          </a:p>
        </p:txBody>
      </p:sp>
      <p:sp>
        <p:nvSpPr>
          <p:cNvPr id="4" name="Footer Placeholder 3">
            <a:extLst>
              <a:ext uri="{FF2B5EF4-FFF2-40B4-BE49-F238E27FC236}">
                <a16:creationId xmlns:a16="http://schemas.microsoft.com/office/drawing/2014/main" id="{614900E7-5FF0-4A16-93C4-3670D9826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FA093-70C2-481B-966A-692EAB9252F3}"/>
              </a:ext>
            </a:extLst>
          </p:cNvPr>
          <p:cNvSpPr>
            <a:spLocks noGrp="1"/>
          </p:cNvSpPr>
          <p:nvPr>
            <p:ph type="sldNum" sz="quarter" idx="12"/>
          </p:nvPr>
        </p:nvSpPr>
        <p:spPr/>
        <p:txBody>
          <a:bodyPr/>
          <a:lstStyle/>
          <a:p>
            <a:fld id="{66379BDE-3C82-4456-891E-D8ACD69D9F2E}" type="slidenum">
              <a:rPr lang="en-US" smtClean="0"/>
              <a:t>‹#›</a:t>
            </a:fld>
            <a:endParaRPr lang="en-US"/>
          </a:p>
        </p:txBody>
      </p:sp>
    </p:spTree>
    <p:extLst>
      <p:ext uri="{BB962C8B-B14F-4D97-AF65-F5344CB8AC3E}">
        <p14:creationId xmlns:p14="http://schemas.microsoft.com/office/powerpoint/2010/main" val="24507673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4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 wtih 3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66683"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961902" y="1742082"/>
            <a:ext cx="2095062" cy="2646431"/>
          </a:xfrm>
        </p:spPr>
        <p:txBody>
          <a:bodyPr>
            <a:noAutofit/>
          </a:bodyPr>
          <a:lstStyle>
            <a:lvl1pPr marL="182880" indent="-182880">
              <a:lnSpc>
                <a:spcPct val="120000"/>
              </a:lnSpc>
              <a:buFont typeface="+mj-lt"/>
              <a:buAutoNum type="arabicPeriod"/>
              <a:defRPr sz="1400"/>
            </a:lvl1pPr>
          </a:lstStyle>
          <a:p>
            <a:pPr lvl="0"/>
            <a:r>
              <a:rPr lang="en-US"/>
              <a:t>Lorem ipsum dolor sit </a:t>
            </a:r>
            <a:r>
              <a:rPr lang="en-US" err="1"/>
              <a:t>amet</a:t>
            </a:r>
            <a:r>
              <a:rPr lang="en-US"/>
              <a:t>, has </a:t>
            </a:r>
            <a:r>
              <a:rPr lang="en-US" err="1"/>
              <a:t>summo</a:t>
            </a:r>
            <a:r>
              <a:rPr lang="en-US"/>
              <a:t> </a:t>
            </a:r>
            <a:r>
              <a:rPr lang="en-US" err="1"/>
              <a:t>ignota</a:t>
            </a:r>
            <a:r>
              <a:rPr lang="en-US"/>
              <a:t> nostrum </a:t>
            </a:r>
            <a:r>
              <a:rPr lang="en-US" err="1"/>
              <a:t>te</a:t>
            </a:r>
            <a:r>
              <a:rPr lang="en-US"/>
              <a:t>, </a:t>
            </a:r>
            <a:r>
              <a:rPr lang="en-US" err="1"/>
              <a:t>nam</a:t>
            </a:r>
            <a:r>
              <a:rPr lang="en-US"/>
              <a:t> no </a:t>
            </a:r>
            <a:r>
              <a:rPr lang="en-US" err="1"/>
              <a:t>hinc</a:t>
            </a:r>
            <a:r>
              <a:rPr lang="en-US"/>
              <a:t> </a:t>
            </a:r>
            <a:r>
              <a:rPr lang="en-US" err="1"/>
              <a:t>impedit</a:t>
            </a:r>
            <a:r>
              <a:rPr lang="en-US"/>
              <a:t>.</a:t>
            </a:r>
          </a:p>
          <a:p>
            <a:pPr lvl="0"/>
            <a:r>
              <a:rPr lang="en-US" err="1"/>
              <a:t>Persequeris</a:t>
            </a:r>
            <a:r>
              <a:rPr lang="en-US"/>
              <a:t> </a:t>
            </a:r>
            <a:r>
              <a:rPr lang="en-US" err="1"/>
              <a:t>delicatissimi</a:t>
            </a:r>
            <a:r>
              <a:rPr lang="en-US"/>
              <a:t>. </a:t>
            </a:r>
            <a:r>
              <a:rPr lang="en-US" err="1"/>
              <a:t>Vix</a:t>
            </a:r>
            <a:r>
              <a:rPr lang="en-US"/>
              <a:t> an simul </a:t>
            </a:r>
            <a:r>
              <a:rPr lang="en-US" err="1"/>
              <a:t>nonumy</a:t>
            </a:r>
            <a:r>
              <a:rPr lang="en-US"/>
              <a:t> </a:t>
            </a:r>
            <a:r>
              <a:rPr lang="en-US" err="1"/>
              <a:t>accusam</a:t>
            </a:r>
            <a:r>
              <a:rPr lang="en-US"/>
              <a:t>.</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005138" y="1287394"/>
            <a:ext cx="2051825" cy="291519"/>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66683"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26192"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26192"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3521033" y="1742082"/>
            <a:ext cx="2125683" cy="2646430"/>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73194" y="1292970"/>
            <a:ext cx="2025748" cy="285943"/>
          </a:xfrm>
        </p:spPr>
        <p:txBody>
          <a:bodyPr anchor="b" anchorCtr="0">
            <a:noAutofit/>
          </a:bodyPr>
          <a:lstStyle>
            <a:lvl1pPr marL="0" indent="0" algn="ctr">
              <a:buNone/>
              <a:defRPr sz="1400" b="1" i="0" baseline="0"/>
            </a:lvl1pPr>
          </a:lstStyle>
          <a:p>
            <a:pPr lvl="0"/>
            <a:endParaRPr lang="en-US"/>
          </a:p>
        </p:txBody>
      </p:sp>
      <p:sp>
        <p:nvSpPr>
          <p:cNvPr id="14" name="Google Shape;121;p20">
            <a:extLst>
              <a:ext uri="{FF2B5EF4-FFF2-40B4-BE49-F238E27FC236}">
                <a16:creationId xmlns:a16="http://schemas.microsoft.com/office/drawing/2014/main" id="{255D758E-FDF7-814A-A0AA-9CC73B11644B}"/>
              </a:ext>
            </a:extLst>
          </p:cNvPr>
          <p:cNvSpPr/>
          <p:nvPr userDrawn="1"/>
        </p:nvSpPr>
        <p:spPr>
          <a:xfrm>
            <a:off x="5979148"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20">
            <a:extLst>
              <a:ext uri="{FF2B5EF4-FFF2-40B4-BE49-F238E27FC236}">
                <a16:creationId xmlns:a16="http://schemas.microsoft.com/office/drawing/2014/main" id="{5FFDA697-DD54-4242-95A8-D684623380EB}"/>
              </a:ext>
            </a:extLst>
          </p:cNvPr>
          <p:cNvSpPr/>
          <p:nvPr userDrawn="1"/>
        </p:nvSpPr>
        <p:spPr>
          <a:xfrm>
            <a:off x="5979148"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4">
            <a:extLst>
              <a:ext uri="{FF2B5EF4-FFF2-40B4-BE49-F238E27FC236}">
                <a16:creationId xmlns:a16="http://schemas.microsoft.com/office/drawing/2014/main" id="{5A9B0F28-566F-B34E-9B76-794DA626A28B}"/>
              </a:ext>
            </a:extLst>
          </p:cNvPr>
          <p:cNvSpPr>
            <a:spLocks noGrp="1"/>
          </p:cNvSpPr>
          <p:nvPr>
            <p:ph type="body" sz="quarter" idx="17" hasCustomPrompt="1"/>
          </p:nvPr>
        </p:nvSpPr>
        <p:spPr>
          <a:xfrm>
            <a:off x="6080166" y="1742083"/>
            <a:ext cx="2101931" cy="2646430"/>
          </a:xfrm>
        </p:spPr>
        <p:txBody>
          <a:bodyPr>
            <a:noAutofit/>
          </a:bodyPr>
          <a:lstStyle>
            <a:lvl1pPr marL="182880" indent="-182880">
              <a:lnSpc>
                <a:spcPct val="120000"/>
              </a:lnSpc>
              <a:buFont typeface="+mj-lt"/>
              <a:buAutoNum type="arabicPeriod"/>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20" name="Text Placeholder 7">
            <a:extLst>
              <a:ext uri="{FF2B5EF4-FFF2-40B4-BE49-F238E27FC236}">
                <a16:creationId xmlns:a16="http://schemas.microsoft.com/office/drawing/2014/main" id="{84D99B9F-F834-6A4B-A52A-24848D15C460}"/>
              </a:ext>
            </a:extLst>
          </p:cNvPr>
          <p:cNvSpPr>
            <a:spLocks noGrp="1"/>
          </p:cNvSpPr>
          <p:nvPr>
            <p:ph type="body" sz="quarter" idx="18"/>
          </p:nvPr>
        </p:nvSpPr>
        <p:spPr>
          <a:xfrm>
            <a:off x="6128825" y="1292970"/>
            <a:ext cx="2010037" cy="285943"/>
          </a:xfrm>
        </p:spPr>
        <p:txBody>
          <a:bodyPr anchor="b" anchorCtr="0">
            <a:noAutofit/>
          </a:bodyPr>
          <a:lstStyle>
            <a:lvl1pPr marL="0" indent="0" algn="ctr">
              <a:buNone/>
              <a:defRPr sz="1400" b="1" i="0" baseline="0"/>
            </a:lvl1pPr>
          </a:lstStyle>
          <a:p>
            <a:pPr lvl="0"/>
            <a:endParaRPr lang="en-US"/>
          </a:p>
        </p:txBody>
      </p:sp>
      <p:sp>
        <p:nvSpPr>
          <p:cNvPr id="22" name="Title 1">
            <a:extLst>
              <a:ext uri="{FF2B5EF4-FFF2-40B4-BE49-F238E27FC236}">
                <a16:creationId xmlns:a16="http://schemas.microsoft.com/office/drawing/2014/main" id="{6E4655FC-A8C1-82B6-4A26-04FEEA4557E0}"/>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3" name="Straight Connector 22">
            <a:extLst>
              <a:ext uri="{FF2B5EF4-FFF2-40B4-BE49-F238E27FC236}">
                <a16:creationId xmlns:a16="http://schemas.microsoft.com/office/drawing/2014/main" id="{22AFA360-7AAE-021A-B681-F07842F9AE1B}"/>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385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ead wtih 3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66683"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955964" y="1742082"/>
            <a:ext cx="2100999" cy="2646431"/>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005138" y="1287394"/>
            <a:ext cx="2051825" cy="291519"/>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66683"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26192"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26192"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3521034" y="1742083"/>
            <a:ext cx="2077908" cy="2646430"/>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73194" y="1292970"/>
            <a:ext cx="2025748" cy="285943"/>
          </a:xfrm>
        </p:spPr>
        <p:txBody>
          <a:bodyPr anchor="b" anchorCtr="0">
            <a:noAutofit/>
          </a:bodyPr>
          <a:lstStyle>
            <a:lvl1pPr marL="0" indent="0" algn="ctr">
              <a:buNone/>
              <a:defRPr sz="1400" b="1" i="0" baseline="0"/>
            </a:lvl1pPr>
          </a:lstStyle>
          <a:p>
            <a:pPr lvl="0"/>
            <a:endParaRPr lang="en-US"/>
          </a:p>
        </p:txBody>
      </p:sp>
      <p:sp>
        <p:nvSpPr>
          <p:cNvPr id="14" name="Google Shape;121;p20">
            <a:extLst>
              <a:ext uri="{FF2B5EF4-FFF2-40B4-BE49-F238E27FC236}">
                <a16:creationId xmlns:a16="http://schemas.microsoft.com/office/drawing/2014/main" id="{255D758E-FDF7-814A-A0AA-9CC73B11644B}"/>
              </a:ext>
            </a:extLst>
          </p:cNvPr>
          <p:cNvSpPr/>
          <p:nvPr userDrawn="1"/>
        </p:nvSpPr>
        <p:spPr>
          <a:xfrm>
            <a:off x="5979148"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20">
            <a:extLst>
              <a:ext uri="{FF2B5EF4-FFF2-40B4-BE49-F238E27FC236}">
                <a16:creationId xmlns:a16="http://schemas.microsoft.com/office/drawing/2014/main" id="{5FFDA697-DD54-4242-95A8-D684623380EB}"/>
              </a:ext>
            </a:extLst>
          </p:cNvPr>
          <p:cNvSpPr/>
          <p:nvPr userDrawn="1"/>
        </p:nvSpPr>
        <p:spPr>
          <a:xfrm>
            <a:off x="5979148"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4">
            <a:extLst>
              <a:ext uri="{FF2B5EF4-FFF2-40B4-BE49-F238E27FC236}">
                <a16:creationId xmlns:a16="http://schemas.microsoft.com/office/drawing/2014/main" id="{5A9B0F28-566F-B34E-9B76-794DA626A28B}"/>
              </a:ext>
            </a:extLst>
          </p:cNvPr>
          <p:cNvSpPr>
            <a:spLocks noGrp="1"/>
          </p:cNvSpPr>
          <p:nvPr>
            <p:ph type="body" sz="quarter" idx="17" hasCustomPrompt="1"/>
          </p:nvPr>
        </p:nvSpPr>
        <p:spPr>
          <a:xfrm>
            <a:off x="6074229" y="1742083"/>
            <a:ext cx="2064633" cy="2646430"/>
          </a:xfrm>
        </p:spPr>
        <p:txBody>
          <a:bodyPr>
            <a:noAutofit/>
          </a:bodyPr>
          <a:lstStyle>
            <a:lvl1pPr marL="182880" indent="-182880">
              <a:lnSpc>
                <a:spcPct val="120000"/>
              </a:lnSpc>
              <a:buFont typeface="Arial" panose="020B0604020202020204" pitchFamily="34" charset="0"/>
              <a:buChar char="•"/>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p:txBody>
      </p:sp>
      <p:sp>
        <p:nvSpPr>
          <p:cNvPr id="20" name="Text Placeholder 7">
            <a:extLst>
              <a:ext uri="{FF2B5EF4-FFF2-40B4-BE49-F238E27FC236}">
                <a16:creationId xmlns:a16="http://schemas.microsoft.com/office/drawing/2014/main" id="{84D99B9F-F834-6A4B-A52A-24848D15C460}"/>
              </a:ext>
            </a:extLst>
          </p:cNvPr>
          <p:cNvSpPr>
            <a:spLocks noGrp="1"/>
          </p:cNvSpPr>
          <p:nvPr>
            <p:ph type="body" sz="quarter" idx="18"/>
          </p:nvPr>
        </p:nvSpPr>
        <p:spPr>
          <a:xfrm>
            <a:off x="6128825" y="1292970"/>
            <a:ext cx="2010037" cy="285943"/>
          </a:xfrm>
        </p:spPr>
        <p:txBody>
          <a:bodyPr anchor="b" anchorCtr="0">
            <a:noAutofit/>
          </a:bodyPr>
          <a:lstStyle>
            <a:lvl1pPr marL="0" indent="0" algn="ctr">
              <a:buNone/>
              <a:defRPr sz="1400" b="1" i="0" baseline="0"/>
            </a:lvl1pPr>
          </a:lstStyle>
          <a:p>
            <a:pPr lvl="0"/>
            <a:endParaRPr lang="en-US"/>
          </a:p>
        </p:txBody>
      </p:sp>
      <p:sp>
        <p:nvSpPr>
          <p:cNvPr id="22" name="Title 1">
            <a:extLst>
              <a:ext uri="{FF2B5EF4-FFF2-40B4-BE49-F238E27FC236}">
                <a16:creationId xmlns:a16="http://schemas.microsoft.com/office/drawing/2014/main" id="{6E4655FC-A8C1-82B6-4A26-04FEEA4557E0}"/>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3" name="Straight Connector 22">
            <a:extLst>
              <a:ext uri="{FF2B5EF4-FFF2-40B4-BE49-F238E27FC236}">
                <a16:creationId xmlns:a16="http://schemas.microsoft.com/office/drawing/2014/main" id="{22AFA360-7AAE-021A-B681-F07842F9AE1B}"/>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01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Head wtih 3 numbered text boxes">
    <p:spTree>
      <p:nvGrpSpPr>
        <p:cNvPr id="1" name=""/>
        <p:cNvGrpSpPr/>
        <p:nvPr/>
      </p:nvGrpSpPr>
      <p:grpSpPr>
        <a:xfrm>
          <a:off x="0" y="0"/>
          <a:ext cx="0" cy="0"/>
          <a:chOff x="0" y="0"/>
          <a:chExt cx="0" cy="0"/>
        </a:xfrm>
      </p:grpSpPr>
      <p:sp>
        <p:nvSpPr>
          <p:cNvPr id="9" name="Google Shape;121;p20">
            <a:extLst>
              <a:ext uri="{FF2B5EF4-FFF2-40B4-BE49-F238E27FC236}">
                <a16:creationId xmlns:a16="http://schemas.microsoft.com/office/drawing/2014/main" id="{43522320-1D5A-B24C-9B4A-69B997AB8A63}"/>
              </a:ext>
            </a:extLst>
          </p:cNvPr>
          <p:cNvSpPr/>
          <p:nvPr userDrawn="1"/>
        </p:nvSpPr>
        <p:spPr>
          <a:xfrm>
            <a:off x="866683"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p:cNvSpPr>
            <a:spLocks noGrp="1"/>
          </p:cNvSpPr>
          <p:nvPr>
            <p:ph type="sldNum" sz="quarter" idx="12"/>
          </p:nvPr>
        </p:nvSpPr>
        <p:spPr/>
        <p:txBody>
          <a:bodyPr/>
          <a:lstStyle/>
          <a:p>
            <a:fld id="{9042216E-FA35-D94B-A568-9E46598F5723}" type="slidenum">
              <a:rPr lang="en-US" smtClean="0"/>
              <a:t>‹#›</a:t>
            </a:fld>
            <a:endParaRPr lang="en-US"/>
          </a:p>
        </p:txBody>
      </p:sp>
      <p:sp>
        <p:nvSpPr>
          <p:cNvPr id="5" name="Text Placeholder 4">
            <a:extLst>
              <a:ext uri="{FF2B5EF4-FFF2-40B4-BE49-F238E27FC236}">
                <a16:creationId xmlns:a16="http://schemas.microsoft.com/office/drawing/2014/main" id="{21F00455-65C6-FD42-BC1C-7EC8D7152C09}"/>
              </a:ext>
            </a:extLst>
          </p:cNvPr>
          <p:cNvSpPr>
            <a:spLocks noGrp="1"/>
          </p:cNvSpPr>
          <p:nvPr>
            <p:ph type="body" sz="quarter" idx="13" hasCustomPrompt="1"/>
          </p:nvPr>
        </p:nvSpPr>
        <p:spPr>
          <a:xfrm>
            <a:off x="961902" y="1742082"/>
            <a:ext cx="2095062" cy="2646431"/>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 </a:t>
            </a:r>
          </a:p>
        </p:txBody>
      </p:sp>
      <p:sp>
        <p:nvSpPr>
          <p:cNvPr id="8" name="Text Placeholder 7">
            <a:extLst>
              <a:ext uri="{FF2B5EF4-FFF2-40B4-BE49-F238E27FC236}">
                <a16:creationId xmlns:a16="http://schemas.microsoft.com/office/drawing/2014/main" id="{E9E2BB06-5D0D-1143-BCA1-D5DA71515138}"/>
              </a:ext>
            </a:extLst>
          </p:cNvPr>
          <p:cNvSpPr>
            <a:spLocks noGrp="1"/>
          </p:cNvSpPr>
          <p:nvPr>
            <p:ph type="body" sz="quarter" idx="14"/>
          </p:nvPr>
        </p:nvSpPr>
        <p:spPr>
          <a:xfrm>
            <a:off x="1005138" y="1287394"/>
            <a:ext cx="2051825" cy="291519"/>
          </a:xfrm>
        </p:spPr>
        <p:txBody>
          <a:bodyPr anchor="b" anchorCtr="0">
            <a:noAutofit/>
          </a:bodyPr>
          <a:lstStyle>
            <a:lvl1pPr marL="0" indent="0" algn="ctr">
              <a:buNone/>
              <a:defRPr sz="1400" b="1" i="0" baseline="0"/>
            </a:lvl1pPr>
          </a:lstStyle>
          <a:p>
            <a:pPr lvl="0"/>
            <a:endParaRPr lang="en-US"/>
          </a:p>
        </p:txBody>
      </p:sp>
      <p:sp>
        <p:nvSpPr>
          <p:cNvPr id="10" name="Google Shape;122;p20">
            <a:extLst>
              <a:ext uri="{FF2B5EF4-FFF2-40B4-BE49-F238E27FC236}">
                <a16:creationId xmlns:a16="http://schemas.microsoft.com/office/drawing/2014/main" id="{32B4D84F-3374-A040-AF5C-ED8CB39343CF}"/>
              </a:ext>
            </a:extLst>
          </p:cNvPr>
          <p:cNvSpPr/>
          <p:nvPr userDrawn="1"/>
        </p:nvSpPr>
        <p:spPr>
          <a:xfrm>
            <a:off x="866683"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p20">
            <a:extLst>
              <a:ext uri="{FF2B5EF4-FFF2-40B4-BE49-F238E27FC236}">
                <a16:creationId xmlns:a16="http://schemas.microsoft.com/office/drawing/2014/main" id="{1E642FCE-3F0D-4F42-BC49-1B92B1AC9767}"/>
              </a:ext>
            </a:extLst>
          </p:cNvPr>
          <p:cNvSpPr/>
          <p:nvPr userDrawn="1"/>
        </p:nvSpPr>
        <p:spPr>
          <a:xfrm>
            <a:off x="3426192"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2;p20">
            <a:extLst>
              <a:ext uri="{FF2B5EF4-FFF2-40B4-BE49-F238E27FC236}">
                <a16:creationId xmlns:a16="http://schemas.microsoft.com/office/drawing/2014/main" id="{9DFF0557-A235-4D4D-91DA-551DA28921B0}"/>
              </a:ext>
            </a:extLst>
          </p:cNvPr>
          <p:cNvSpPr/>
          <p:nvPr userDrawn="1"/>
        </p:nvSpPr>
        <p:spPr>
          <a:xfrm>
            <a:off x="3426192"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 Placeholder 4">
            <a:extLst>
              <a:ext uri="{FF2B5EF4-FFF2-40B4-BE49-F238E27FC236}">
                <a16:creationId xmlns:a16="http://schemas.microsoft.com/office/drawing/2014/main" id="{B40BBEAC-6BEC-334E-BFA1-FB8BFDFE4526}"/>
              </a:ext>
            </a:extLst>
          </p:cNvPr>
          <p:cNvSpPr>
            <a:spLocks noGrp="1"/>
          </p:cNvSpPr>
          <p:nvPr>
            <p:ph type="body" sz="quarter" idx="15" hasCustomPrompt="1"/>
          </p:nvPr>
        </p:nvSpPr>
        <p:spPr>
          <a:xfrm>
            <a:off x="3521034" y="1742083"/>
            <a:ext cx="2077908" cy="2646430"/>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r>
              <a:rPr lang="en-US"/>
              <a:t> </a:t>
            </a:r>
          </a:p>
        </p:txBody>
      </p:sp>
      <p:sp>
        <p:nvSpPr>
          <p:cNvPr id="16" name="Text Placeholder 7">
            <a:extLst>
              <a:ext uri="{FF2B5EF4-FFF2-40B4-BE49-F238E27FC236}">
                <a16:creationId xmlns:a16="http://schemas.microsoft.com/office/drawing/2014/main" id="{CB46CEFF-02A6-3448-987A-AB96B1A3A423}"/>
              </a:ext>
            </a:extLst>
          </p:cNvPr>
          <p:cNvSpPr>
            <a:spLocks noGrp="1"/>
          </p:cNvSpPr>
          <p:nvPr>
            <p:ph type="body" sz="quarter" idx="16"/>
          </p:nvPr>
        </p:nvSpPr>
        <p:spPr>
          <a:xfrm>
            <a:off x="3573194" y="1292970"/>
            <a:ext cx="2025748" cy="285943"/>
          </a:xfrm>
        </p:spPr>
        <p:txBody>
          <a:bodyPr anchor="b" anchorCtr="0">
            <a:noAutofit/>
          </a:bodyPr>
          <a:lstStyle>
            <a:lvl1pPr marL="0" indent="0" algn="ctr">
              <a:buNone/>
              <a:defRPr sz="1400" b="1" i="0" baseline="0"/>
            </a:lvl1pPr>
          </a:lstStyle>
          <a:p>
            <a:pPr lvl="0"/>
            <a:endParaRPr lang="en-US"/>
          </a:p>
        </p:txBody>
      </p:sp>
      <p:sp>
        <p:nvSpPr>
          <p:cNvPr id="14" name="Google Shape;121;p20">
            <a:extLst>
              <a:ext uri="{FF2B5EF4-FFF2-40B4-BE49-F238E27FC236}">
                <a16:creationId xmlns:a16="http://schemas.microsoft.com/office/drawing/2014/main" id="{255D758E-FDF7-814A-A0AA-9CC73B11644B}"/>
              </a:ext>
            </a:extLst>
          </p:cNvPr>
          <p:cNvSpPr/>
          <p:nvPr userDrawn="1"/>
        </p:nvSpPr>
        <p:spPr>
          <a:xfrm>
            <a:off x="5979148" y="1068985"/>
            <a:ext cx="2306100" cy="34827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p20">
            <a:extLst>
              <a:ext uri="{FF2B5EF4-FFF2-40B4-BE49-F238E27FC236}">
                <a16:creationId xmlns:a16="http://schemas.microsoft.com/office/drawing/2014/main" id="{5FFDA697-DD54-4242-95A8-D684623380EB}"/>
              </a:ext>
            </a:extLst>
          </p:cNvPr>
          <p:cNvSpPr/>
          <p:nvPr userDrawn="1"/>
        </p:nvSpPr>
        <p:spPr>
          <a:xfrm>
            <a:off x="5979148" y="1068985"/>
            <a:ext cx="2306100" cy="54300"/>
          </a:xfrm>
          <a:prstGeom prst="rect">
            <a:avLst/>
          </a:prstGeom>
          <a:solidFill>
            <a:srgbClr val="039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Placeholder 4">
            <a:extLst>
              <a:ext uri="{FF2B5EF4-FFF2-40B4-BE49-F238E27FC236}">
                <a16:creationId xmlns:a16="http://schemas.microsoft.com/office/drawing/2014/main" id="{5A9B0F28-566F-B34E-9B76-794DA626A28B}"/>
              </a:ext>
            </a:extLst>
          </p:cNvPr>
          <p:cNvSpPr>
            <a:spLocks noGrp="1"/>
          </p:cNvSpPr>
          <p:nvPr>
            <p:ph type="body" sz="quarter" idx="17" hasCustomPrompt="1"/>
          </p:nvPr>
        </p:nvSpPr>
        <p:spPr>
          <a:xfrm>
            <a:off x="6086104" y="1742083"/>
            <a:ext cx="2095993" cy="2646430"/>
          </a:xfrm>
        </p:spPr>
        <p:txBody>
          <a:bodyPr>
            <a:noAutofit/>
          </a:bodyPr>
          <a:lstStyle>
            <a:lvl1pPr marL="0" indent="0">
              <a:lnSpc>
                <a:spcPct val="120000"/>
              </a:lnSpc>
              <a:buFontTx/>
              <a:buNone/>
              <a:defRPr sz="1400"/>
            </a:lvl1pPr>
          </a:lstStyle>
          <a:p>
            <a:pPr lvl="0"/>
            <a:r>
              <a:rPr lang="en-US"/>
              <a:t>Has </a:t>
            </a:r>
            <a:r>
              <a:rPr lang="en-US" err="1"/>
              <a:t>mucius</a:t>
            </a:r>
            <a:r>
              <a:rPr lang="en-US"/>
              <a:t> </a:t>
            </a:r>
            <a:r>
              <a:rPr lang="en-US" err="1"/>
              <a:t>dicunt</a:t>
            </a:r>
            <a:r>
              <a:rPr lang="en-US"/>
              <a:t> </a:t>
            </a:r>
            <a:r>
              <a:rPr lang="en-US" err="1"/>
              <a:t>singulis</a:t>
            </a:r>
            <a:r>
              <a:rPr lang="en-US"/>
              <a:t> ad, cu </a:t>
            </a:r>
            <a:r>
              <a:rPr lang="en-US" err="1"/>
              <a:t>hinc</a:t>
            </a:r>
            <a:r>
              <a:rPr lang="en-US"/>
              <a:t> </a:t>
            </a:r>
            <a:r>
              <a:rPr lang="en-US" err="1"/>
              <a:t>etiam</a:t>
            </a:r>
            <a:r>
              <a:rPr lang="en-US"/>
              <a:t> </a:t>
            </a:r>
            <a:r>
              <a:rPr lang="en-US" err="1"/>
              <a:t>propriae</a:t>
            </a:r>
            <a:r>
              <a:rPr lang="en-US"/>
              <a:t> sea. </a:t>
            </a:r>
          </a:p>
          <a:p>
            <a:pPr lvl="0"/>
            <a:r>
              <a:rPr lang="en-US" err="1"/>
              <a:t>Putent</a:t>
            </a:r>
            <a:r>
              <a:rPr lang="en-US"/>
              <a:t> philosophia </a:t>
            </a:r>
            <a:r>
              <a:rPr lang="en-US" err="1"/>
              <a:t>definitiones</a:t>
            </a:r>
            <a:r>
              <a:rPr lang="en-US"/>
              <a:t> at has, </a:t>
            </a:r>
            <a:r>
              <a:rPr lang="en-US" err="1"/>
              <a:t>putant</a:t>
            </a:r>
            <a:r>
              <a:rPr lang="en-US"/>
              <a:t> </a:t>
            </a:r>
            <a:r>
              <a:rPr lang="en-US" err="1"/>
              <a:t>quodsi</a:t>
            </a:r>
            <a:r>
              <a:rPr lang="en-US"/>
              <a:t> ex has.</a:t>
            </a:r>
          </a:p>
          <a:p>
            <a:pPr lvl="0"/>
            <a:r>
              <a:rPr lang="en-US"/>
              <a:t>Et vide omnes </a:t>
            </a:r>
            <a:r>
              <a:rPr lang="en-US" err="1"/>
              <a:t>dicam</a:t>
            </a:r>
            <a:r>
              <a:rPr lang="en-US"/>
              <a:t> sed. Qui ad </a:t>
            </a:r>
            <a:r>
              <a:rPr lang="en-US" err="1"/>
              <a:t>amet</a:t>
            </a:r>
            <a:r>
              <a:rPr lang="en-US"/>
              <a:t> case illum.</a:t>
            </a:r>
          </a:p>
          <a:p>
            <a:pPr lvl="0"/>
            <a:endParaRPr lang="en-US"/>
          </a:p>
        </p:txBody>
      </p:sp>
      <p:sp>
        <p:nvSpPr>
          <p:cNvPr id="20" name="Text Placeholder 7">
            <a:extLst>
              <a:ext uri="{FF2B5EF4-FFF2-40B4-BE49-F238E27FC236}">
                <a16:creationId xmlns:a16="http://schemas.microsoft.com/office/drawing/2014/main" id="{84D99B9F-F834-6A4B-A52A-24848D15C460}"/>
              </a:ext>
            </a:extLst>
          </p:cNvPr>
          <p:cNvSpPr>
            <a:spLocks noGrp="1"/>
          </p:cNvSpPr>
          <p:nvPr>
            <p:ph type="body" sz="quarter" idx="18"/>
          </p:nvPr>
        </p:nvSpPr>
        <p:spPr>
          <a:xfrm>
            <a:off x="6128825" y="1292970"/>
            <a:ext cx="2010037" cy="285943"/>
          </a:xfrm>
        </p:spPr>
        <p:txBody>
          <a:bodyPr anchor="b" anchorCtr="0">
            <a:noAutofit/>
          </a:bodyPr>
          <a:lstStyle>
            <a:lvl1pPr marL="0" indent="0" algn="ctr">
              <a:buNone/>
              <a:defRPr sz="1400" b="1" i="0" baseline="0"/>
            </a:lvl1pPr>
          </a:lstStyle>
          <a:p>
            <a:pPr lvl="0"/>
            <a:endParaRPr lang="en-US"/>
          </a:p>
        </p:txBody>
      </p:sp>
      <p:sp>
        <p:nvSpPr>
          <p:cNvPr id="22" name="Title 1">
            <a:extLst>
              <a:ext uri="{FF2B5EF4-FFF2-40B4-BE49-F238E27FC236}">
                <a16:creationId xmlns:a16="http://schemas.microsoft.com/office/drawing/2014/main" id="{6E4655FC-A8C1-82B6-4A26-04FEEA4557E0}"/>
              </a:ext>
            </a:extLst>
          </p:cNvPr>
          <p:cNvSpPr>
            <a:spLocks noGrp="1"/>
          </p:cNvSpPr>
          <p:nvPr>
            <p:ph type="title" hasCustomPrompt="1"/>
          </p:nvPr>
        </p:nvSpPr>
        <p:spPr>
          <a:xfrm>
            <a:off x="630457" y="203200"/>
            <a:ext cx="7329833" cy="701676"/>
          </a:xfrm>
        </p:spPr>
        <p:txBody>
          <a:bodyPr>
            <a:noAutofit/>
          </a:bodyPr>
          <a:lstStyle/>
          <a:p>
            <a:r>
              <a:rPr lang="en-US"/>
              <a:t>Text slide</a:t>
            </a:r>
          </a:p>
        </p:txBody>
      </p:sp>
      <p:cxnSp>
        <p:nvCxnSpPr>
          <p:cNvPr id="23" name="Straight Connector 22">
            <a:extLst>
              <a:ext uri="{FF2B5EF4-FFF2-40B4-BE49-F238E27FC236}">
                <a16:creationId xmlns:a16="http://schemas.microsoft.com/office/drawing/2014/main" id="{22AFA360-7AAE-021A-B681-F07842F9AE1B}"/>
              </a:ext>
            </a:extLst>
          </p:cNvPr>
          <p:cNvCxnSpPr>
            <a:cxnSpLocks/>
          </p:cNvCxnSpPr>
          <p:nvPr userDrawn="1"/>
        </p:nvCxnSpPr>
        <p:spPr>
          <a:xfrm>
            <a:off x="630457" y="334119"/>
            <a:ext cx="0" cy="396962"/>
          </a:xfrm>
          <a:prstGeom prst="line">
            <a:avLst/>
          </a:prstGeom>
          <a:ln w="41275">
            <a:solidFill>
              <a:srgbClr val="0397D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108984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28650" y="1370486"/>
            <a:ext cx="7886700" cy="3004161"/>
          </a:xfrm>
          <a:prstGeom prst="rect">
            <a:avLst/>
          </a:prstGeom>
        </p:spPr>
        <p:txBody>
          <a:bodyPr vert="horz" lIns="91440" tIns="45720" rIns="91440" bIns="45720" rtlCol="0">
            <a:noAutofit/>
          </a:bodyPr>
          <a:lstStyle/>
          <a:p>
            <a:pPr lvl="0"/>
            <a:r>
              <a:rPr lang="en-US"/>
              <a:t>Click to edit Master text styles</a:t>
            </a:r>
          </a:p>
        </p:txBody>
      </p:sp>
      <p:sp>
        <p:nvSpPr>
          <p:cNvPr id="6" name="Slide Number Placeholder 5"/>
          <p:cNvSpPr>
            <a:spLocks noGrp="1"/>
          </p:cNvSpPr>
          <p:nvPr>
            <p:ph type="sldNum" sz="quarter" idx="4"/>
          </p:nvPr>
        </p:nvSpPr>
        <p:spPr>
          <a:xfrm>
            <a:off x="7734822" y="4732210"/>
            <a:ext cx="1251296"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9042216E-FA35-D94B-A568-9E46598F5723}"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E6BEB695-99A1-EB4D-B319-1B1AF0D2F61F}"/>
              </a:ext>
            </a:extLst>
          </p:cNvPr>
          <p:cNvPicPr>
            <a:picLocks noChangeAspect="1"/>
          </p:cNvPicPr>
          <p:nvPr userDrawn="1"/>
        </p:nvPicPr>
        <p:blipFill>
          <a:blip r:embed="rId69" cstate="screen">
            <a:extLst>
              <a:ext uri="{28A0092B-C50C-407E-A947-70E740481C1C}">
                <a14:useLocalDpi xmlns:a14="http://schemas.microsoft.com/office/drawing/2010/main"/>
              </a:ext>
            </a:extLst>
          </a:blip>
          <a:stretch>
            <a:fillRect/>
          </a:stretch>
        </p:blipFill>
        <p:spPr>
          <a:xfrm>
            <a:off x="7964690" y="4703572"/>
            <a:ext cx="1021428" cy="452653"/>
          </a:xfrm>
          <a:prstGeom prst="rect">
            <a:avLst/>
          </a:prstGeom>
        </p:spPr>
      </p:pic>
    </p:spTree>
    <p:extLst>
      <p:ext uri="{BB962C8B-B14F-4D97-AF65-F5344CB8AC3E}">
        <p14:creationId xmlns:p14="http://schemas.microsoft.com/office/powerpoint/2010/main" val="3976793588"/>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35" r:id="rId3"/>
    <p:sldLayoutId id="2147483686" r:id="rId4"/>
    <p:sldLayoutId id="2147483712" r:id="rId5"/>
    <p:sldLayoutId id="2147483721" r:id="rId6"/>
    <p:sldLayoutId id="2147483713" r:id="rId7"/>
    <p:sldLayoutId id="2147483737" r:id="rId8"/>
    <p:sldLayoutId id="2147483738" r:id="rId9"/>
    <p:sldLayoutId id="2147483719" r:id="rId10"/>
    <p:sldLayoutId id="2147483743" r:id="rId11"/>
    <p:sldLayoutId id="2147483742" r:id="rId12"/>
    <p:sldLayoutId id="2147483714" r:id="rId13"/>
    <p:sldLayoutId id="2147483739" r:id="rId14"/>
    <p:sldLayoutId id="2147483740" r:id="rId15"/>
    <p:sldLayoutId id="2147483741" r:id="rId16"/>
    <p:sldLayoutId id="2147483744" r:id="rId17"/>
    <p:sldLayoutId id="2147483745" r:id="rId18"/>
    <p:sldLayoutId id="2147483729" r:id="rId19"/>
    <p:sldLayoutId id="2147483726" r:id="rId20"/>
    <p:sldLayoutId id="2147483752" r:id="rId21"/>
    <p:sldLayoutId id="2147483753" r:id="rId22"/>
    <p:sldLayoutId id="2147483697" r:id="rId23"/>
    <p:sldLayoutId id="2147483711" r:id="rId24"/>
    <p:sldLayoutId id="2147483736" r:id="rId25"/>
    <p:sldLayoutId id="2147483698" r:id="rId26"/>
    <p:sldLayoutId id="2147483699" r:id="rId27"/>
    <p:sldLayoutId id="2147483722" r:id="rId28"/>
    <p:sldLayoutId id="2147483687" r:id="rId29"/>
    <p:sldLayoutId id="2147483688" r:id="rId30"/>
    <p:sldLayoutId id="2147483709" r:id="rId31"/>
    <p:sldLayoutId id="2147483700" r:id="rId32"/>
    <p:sldLayoutId id="2147483689" r:id="rId33"/>
    <p:sldLayoutId id="2147483701" r:id="rId34"/>
    <p:sldLayoutId id="2147483692" r:id="rId35"/>
    <p:sldLayoutId id="2147483702" r:id="rId36"/>
    <p:sldLayoutId id="2147483703" r:id="rId37"/>
    <p:sldLayoutId id="2147483693" r:id="rId38"/>
    <p:sldLayoutId id="2147483694" r:id="rId39"/>
    <p:sldLayoutId id="2147483710" r:id="rId40"/>
    <p:sldLayoutId id="2147483695" r:id="rId41"/>
    <p:sldLayoutId id="2147483749" r:id="rId42"/>
    <p:sldLayoutId id="2147483718" r:id="rId43"/>
    <p:sldLayoutId id="2147483751" r:id="rId44"/>
    <p:sldLayoutId id="2147483704" r:id="rId45"/>
    <p:sldLayoutId id="2147483750" r:id="rId46"/>
    <p:sldLayoutId id="2147483705" r:id="rId47"/>
    <p:sldLayoutId id="2147483746" r:id="rId48"/>
    <p:sldLayoutId id="2147483747" r:id="rId49"/>
    <p:sldLayoutId id="2147483706" r:id="rId50"/>
    <p:sldLayoutId id="2147483724" r:id="rId51"/>
    <p:sldLayoutId id="2147483707" r:id="rId52"/>
    <p:sldLayoutId id="2147483723" r:id="rId53"/>
    <p:sldLayoutId id="2147483708" r:id="rId54"/>
    <p:sldLayoutId id="2147483725" r:id="rId55"/>
    <p:sldLayoutId id="2147483728" r:id="rId56"/>
    <p:sldLayoutId id="2147483727" r:id="rId57"/>
    <p:sldLayoutId id="2147483731" r:id="rId58"/>
    <p:sldLayoutId id="2147483730" r:id="rId59"/>
    <p:sldLayoutId id="2147483732" r:id="rId60"/>
    <p:sldLayoutId id="2147483733" r:id="rId61"/>
    <p:sldLayoutId id="2147483734" r:id="rId62"/>
    <p:sldLayoutId id="2147483715" r:id="rId63"/>
    <p:sldLayoutId id="2147483716" r:id="rId64"/>
    <p:sldLayoutId id="2147483717" r:id="rId65"/>
    <p:sldLayoutId id="2147483757" r:id="rId66"/>
    <p:sldLayoutId id="2147483758" r:id="rId67"/>
  </p:sldLayoutIdLst>
  <p:txStyles>
    <p:titleStyle>
      <a:lvl1pPr algn="l" defTabSz="685800" rtl="0" eaLnBrk="1" latinLnBrk="0" hangingPunct="1">
        <a:lnSpc>
          <a:spcPct val="90000"/>
        </a:lnSpc>
        <a:spcBef>
          <a:spcPct val="0"/>
        </a:spcBef>
        <a:buNone/>
        <a:defRPr sz="3000" b="1" i="0" kern="1200" baseline="0">
          <a:solidFill>
            <a:schemeClr val="tx1"/>
          </a:solidFill>
          <a:latin typeface="Bebas Neue" panose="020B0606020202050201" pitchFamily="34" charset="77"/>
          <a:ea typeface="+mj-ea"/>
          <a:cs typeface="+mj-cs"/>
        </a:defRPr>
      </a:lvl1pPr>
    </p:titleStyle>
    <p:bodyStyle>
      <a:lvl1pPr marL="171450" indent="-171450" algn="l" defTabSz="685800" rtl="0" eaLnBrk="1" latinLnBrk="0" hangingPunct="1">
        <a:lnSpc>
          <a:spcPct val="90000"/>
        </a:lnSpc>
        <a:spcBef>
          <a:spcPts val="750"/>
        </a:spcBef>
        <a:buClr>
          <a:srgbClr val="0397D6"/>
        </a:buClr>
        <a:buSzPct val="100000"/>
        <a:buFont typeface="Arial" panose="020B0604020202020204" pitchFamily="34" charset="0"/>
        <a:buChar char="•"/>
        <a:defRPr sz="10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7.xml"/><Relationship Id="rId5" Type="http://schemas.openxmlformats.org/officeDocument/2006/relationships/image" Target="../media/image6.jpe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7.xml"/><Relationship Id="rId5" Type="http://schemas.openxmlformats.org/officeDocument/2006/relationships/image" Target="../media/image6.jpe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7.xml"/><Relationship Id="rId5" Type="http://schemas.openxmlformats.org/officeDocument/2006/relationships/image" Target="../media/image6.jpe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7.xml"/><Relationship Id="rId6" Type="http://schemas.openxmlformats.org/officeDocument/2006/relationships/image" Target="../media/image27.png"/><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unwomen.org/sites/default/files/2024-06/questions-received-and-answers.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jpe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9.jpeg"/><Relationship Id="rId4" Type="http://schemas.openxmlformats.org/officeDocument/2006/relationships/hyperlink" Target="https://www.unwomen.org/en/what-we-do/ending-violence-against-women/ac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image" Target="../media/image9.jpeg"/><Relationship Id="rId4" Type="http://schemas.openxmlformats.org/officeDocument/2006/relationships/hyperlink" Target="http://flickr.com/photos/un_photo/853955495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C93-DF5A-364D-8430-6066F5D52508}"/>
              </a:ext>
            </a:extLst>
          </p:cNvPr>
          <p:cNvSpPr>
            <a:spLocks noGrp="1"/>
          </p:cNvSpPr>
          <p:nvPr>
            <p:ph type="ctrTitle"/>
          </p:nvPr>
        </p:nvSpPr>
        <p:spPr>
          <a:xfrm>
            <a:off x="4979771" y="901045"/>
            <a:ext cx="4164227" cy="1431472"/>
          </a:xfrm>
        </p:spPr>
        <p:txBody>
          <a:bodyPr>
            <a:normAutofit fontScale="90000"/>
          </a:bodyPr>
          <a:lstStyle/>
          <a:p>
            <a:r>
              <a:rPr lang="en-US"/>
              <a:t>ACT GLOBAL Civil Society PLATFORM EVAW </a:t>
            </a:r>
            <a:br>
              <a:rPr lang="en-US"/>
            </a:br>
            <a:r>
              <a:rPr lang="en-US" sz="3100" b="0">
                <a:latin typeface="Bahnschrift Light Condensed" panose="020B0502040204020203" pitchFamily="34" charset="0"/>
              </a:rPr>
              <a:t>Pre-proposal conference</a:t>
            </a:r>
            <a:endParaRPr lang="en-US" b="0">
              <a:latin typeface="Bahnschrift Light Condensed" panose="020B0502040204020203" pitchFamily="34" charset="0"/>
            </a:endParaRPr>
          </a:p>
        </p:txBody>
      </p:sp>
      <p:sp>
        <p:nvSpPr>
          <p:cNvPr id="3" name="Subtitle 2">
            <a:extLst>
              <a:ext uri="{FF2B5EF4-FFF2-40B4-BE49-F238E27FC236}">
                <a16:creationId xmlns:a16="http://schemas.microsoft.com/office/drawing/2014/main" id="{CF867723-AB3C-B946-A23C-6882BBDBB50B}"/>
              </a:ext>
            </a:extLst>
          </p:cNvPr>
          <p:cNvSpPr>
            <a:spLocks noGrp="1"/>
          </p:cNvSpPr>
          <p:nvPr>
            <p:ph type="subTitle" idx="1"/>
          </p:nvPr>
        </p:nvSpPr>
        <p:spPr>
          <a:xfrm>
            <a:off x="4979773" y="3322101"/>
            <a:ext cx="4164227" cy="381317"/>
          </a:xfrm>
        </p:spPr>
        <p:txBody>
          <a:bodyPr/>
          <a:lstStyle/>
          <a:p>
            <a:r>
              <a:rPr lang="en-US"/>
              <a:t>24 June 2024</a:t>
            </a:r>
          </a:p>
          <a:p>
            <a:r>
              <a:rPr lang="en-US"/>
              <a:t>08.30-10.00AM</a:t>
            </a:r>
          </a:p>
        </p:txBody>
      </p:sp>
      <p:sp>
        <p:nvSpPr>
          <p:cNvPr id="5" name="Text Placeholder 4">
            <a:extLst>
              <a:ext uri="{FF2B5EF4-FFF2-40B4-BE49-F238E27FC236}">
                <a16:creationId xmlns:a16="http://schemas.microsoft.com/office/drawing/2014/main" id="{7E7B0C63-63E5-7D4B-B0D7-1819C7A07E73}"/>
              </a:ext>
            </a:extLst>
          </p:cNvPr>
          <p:cNvSpPr>
            <a:spLocks noGrp="1"/>
          </p:cNvSpPr>
          <p:nvPr>
            <p:ph type="body" sz="quarter" idx="14"/>
          </p:nvPr>
        </p:nvSpPr>
        <p:spPr>
          <a:xfrm>
            <a:off x="67555" y="4197645"/>
            <a:ext cx="2408652" cy="274637"/>
          </a:xfrm>
        </p:spPr>
        <p:txBody>
          <a:bodyPr/>
          <a:lstStyle/>
          <a:p>
            <a:r>
              <a:rPr lang="en-US"/>
              <a:t>Photo | UN Women/Bruno Spada</a:t>
            </a:r>
          </a:p>
        </p:txBody>
      </p:sp>
      <p:pic>
        <p:nvPicPr>
          <p:cNvPr id="7" name="Picture Placeholder 6">
            <a:extLst>
              <a:ext uri="{FF2B5EF4-FFF2-40B4-BE49-F238E27FC236}">
                <a16:creationId xmlns:a16="http://schemas.microsoft.com/office/drawing/2014/main" id="{A517A47B-311E-284D-BF7A-2E32BDCFF4AA}"/>
              </a:ext>
            </a:extLst>
          </p:cNvPr>
          <p:cNvPicPr>
            <a:picLocks noGrp="1" noChangeAspect="1"/>
          </p:cNvPicPr>
          <p:nvPr>
            <p:ph type="pic" sz="quarter" idx="13"/>
          </p:nvPr>
        </p:nvPicPr>
        <p:blipFill rotWithShape="1">
          <a:blip r:embed="rId2"/>
          <a:srcRect l="34186" t="-51" r="300" b="30050"/>
          <a:stretch/>
        </p:blipFill>
        <p:spPr>
          <a:xfrm>
            <a:off x="0" y="675981"/>
            <a:ext cx="4762499" cy="3601390"/>
          </a:xfrm>
        </p:spPr>
      </p:pic>
      <p:pic>
        <p:nvPicPr>
          <p:cNvPr id="6" name="Picture 2" descr="Funded by the EU">
            <a:extLst>
              <a:ext uri="{FF2B5EF4-FFF2-40B4-BE49-F238E27FC236}">
                <a16:creationId xmlns:a16="http://schemas.microsoft.com/office/drawing/2014/main" id="{5FD76413-1FCF-FDE8-3967-1D2D40DC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3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nded by the EU">
            <a:extLst>
              <a:ext uri="{FF2B5EF4-FFF2-40B4-BE49-F238E27FC236}">
                <a16:creationId xmlns:a16="http://schemas.microsoft.com/office/drawing/2014/main" id="{CA6F2246-69DE-04A1-C6A9-B39E7808B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270" y="4689539"/>
            <a:ext cx="1325990" cy="2784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unded by the EU">
            <a:extLst>
              <a:ext uri="{FF2B5EF4-FFF2-40B4-BE49-F238E27FC236}">
                <a16:creationId xmlns:a16="http://schemas.microsoft.com/office/drawing/2014/main" id="{0C67518A-75F1-045A-A2CC-330865EFA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688" y="4638865"/>
            <a:ext cx="1815195" cy="38131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a:extLst>
              <a:ext uri="{FF2B5EF4-FFF2-40B4-BE49-F238E27FC236}">
                <a16:creationId xmlns:a16="http://schemas.microsoft.com/office/drawing/2014/main" id="{D4014665-B8FC-EA31-FD65-DE5FDD476C54}"/>
              </a:ext>
            </a:extLst>
          </p:cNvPr>
          <p:cNvSpPr>
            <a:spLocks noGrp="1"/>
          </p:cNvSpPr>
          <p:nvPr>
            <p:ph type="title"/>
          </p:nvPr>
        </p:nvSpPr>
        <p:spPr>
          <a:xfrm>
            <a:off x="657844" y="212743"/>
            <a:ext cx="7183338" cy="701676"/>
          </a:xfrm>
        </p:spPr>
        <p:txBody>
          <a:bodyPr/>
          <a:lstStyle/>
          <a:p>
            <a:r>
              <a:rPr lang="en-US" sz="2800">
                <a:latin typeface="Bebas Neue"/>
              </a:rPr>
              <a:t>ROLE OF PROGRAMME PARTNER/CONSORTIA &amp; RESULTS EXPECTED </a:t>
            </a:r>
            <a:endParaRPr lang="en-US" sz="2800" b="0">
              <a:latin typeface="Bebas Neue"/>
            </a:endParaRPr>
          </a:p>
        </p:txBody>
      </p:sp>
      <p:sp>
        <p:nvSpPr>
          <p:cNvPr id="14" name="Text Placeholder 2">
            <a:extLst>
              <a:ext uri="{FF2B5EF4-FFF2-40B4-BE49-F238E27FC236}">
                <a16:creationId xmlns:a16="http://schemas.microsoft.com/office/drawing/2014/main" id="{1DC892B1-F2C5-D32D-6EFB-5299799E0418}"/>
              </a:ext>
            </a:extLst>
          </p:cNvPr>
          <p:cNvSpPr txBox="1">
            <a:spLocks/>
          </p:cNvSpPr>
          <p:nvPr/>
        </p:nvSpPr>
        <p:spPr>
          <a:xfrm>
            <a:off x="188347" y="912988"/>
            <a:ext cx="8780992" cy="367369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0397D6"/>
              </a:buClr>
              <a:buSzPct val="100000"/>
              <a:buFont typeface="Arial" panose="020B0604020202020204" pitchFamily="34" charset="0"/>
              <a:buChar char="•"/>
              <a:defRPr sz="10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400" b="1">
                <a:latin typeface="+mn-lt"/>
                <a:ea typeface="Calibri"/>
                <a:cs typeface="Calibri"/>
              </a:rPr>
              <a:t>Create space for solidarity and sharing experience and knowledge:</a:t>
            </a:r>
          </a:p>
          <a:p>
            <a:pPr lvl="2" algn="just"/>
            <a:r>
              <a:rPr lang="en-US" sz="1400" u="none" strike="noStrike">
                <a:effectLst/>
                <a:latin typeface="+mn-lt"/>
                <a:ea typeface="Verdana"/>
                <a:cs typeface="Calibri"/>
              </a:rPr>
              <a:t>Create a space for feminist networking, strategizing and co-creating</a:t>
            </a:r>
          </a:p>
          <a:p>
            <a:pPr lvl="2" algn="just"/>
            <a:r>
              <a:rPr lang="en-US" sz="1400">
                <a:latin typeface="+mn-lt"/>
                <a:ea typeface="Verdana"/>
                <a:cs typeface="Calibri"/>
              </a:rPr>
              <a:t>Fostering cross-regional learning</a:t>
            </a:r>
          </a:p>
          <a:p>
            <a:pPr lvl="2" algn="just"/>
            <a:r>
              <a:rPr lang="en-US" sz="1400" u="none" strike="noStrike">
                <a:effectLst/>
                <a:latin typeface="+mn-lt"/>
                <a:ea typeface="Verdana"/>
                <a:cs typeface="Calibri"/>
              </a:rPr>
              <a:t>Supporting collective care and solidarity action in response to pushback</a:t>
            </a:r>
          </a:p>
          <a:p>
            <a:pPr lvl="2" algn="just"/>
            <a:r>
              <a:rPr lang="en-US" sz="1400">
                <a:latin typeface="+mn-lt"/>
                <a:ea typeface="Verdana"/>
                <a:cs typeface="Calibri"/>
              </a:rPr>
              <a:t>Facilitating skill sharing and capacity strengthening including through intersectional and intersectoral alliances</a:t>
            </a:r>
            <a:endParaRPr lang="en-US" sz="1400" u="none" strike="noStrike">
              <a:effectLst/>
              <a:latin typeface="+mn-lt"/>
              <a:ea typeface="Verdana"/>
              <a:cs typeface="Calibri"/>
            </a:endParaRPr>
          </a:p>
          <a:p>
            <a:pPr algn="just"/>
            <a:r>
              <a:rPr lang="en-US" sz="1400" b="1">
                <a:effectLst/>
                <a:latin typeface="Calibri"/>
                <a:ea typeface="Calibri" panose="020F0502020204030204" pitchFamily="34" charset="0"/>
                <a:cs typeface="Calibri"/>
              </a:rPr>
              <a:t>Coordinate EVAWG advocacy and develop strategic partnerships and alliances:</a:t>
            </a:r>
            <a:r>
              <a:rPr lang="en-US" sz="1400" b="1">
                <a:latin typeface="Calibri"/>
                <a:ea typeface="Calibri" panose="020F0502020204030204" pitchFamily="34" charset="0"/>
                <a:cs typeface="Calibri"/>
              </a:rPr>
              <a:t> </a:t>
            </a:r>
            <a:endParaRPr lang="en-US" sz="1400" b="1">
              <a:ea typeface="Calibri" panose="020F0502020204030204" pitchFamily="34" charset="0"/>
              <a:cs typeface="Calibri"/>
            </a:endParaRPr>
          </a:p>
          <a:p>
            <a:pPr algn="just"/>
            <a:r>
              <a:rPr lang="en-US" sz="1400">
                <a:effectLst/>
                <a:latin typeface="Calibri"/>
                <a:ea typeface="Calibri" panose="020F0502020204030204" pitchFamily="34" charset="0"/>
                <a:cs typeface="Calibri"/>
              </a:rPr>
              <a:t>Developing and implementing shared advocacy agenda and an action plan with strategic actions at key advocacy moments</a:t>
            </a:r>
          </a:p>
          <a:p>
            <a:pPr lvl="2" algn="just"/>
            <a:r>
              <a:rPr lang="en-US" sz="1400">
                <a:latin typeface="Calibri"/>
                <a:ea typeface="Calibri"/>
                <a:cs typeface="Calibri"/>
              </a:rPr>
              <a:t>Coalition building, forging strategic partnerships and alliances with other organizations and relevant stakeholders to advance and amplify joint advocacy agenda</a:t>
            </a:r>
            <a:endParaRPr lang="en-US" sz="1400">
              <a:solidFill>
                <a:schemeClr val="tx1"/>
              </a:solidFill>
              <a:latin typeface="Calibri"/>
              <a:ea typeface="Calibri"/>
              <a:cs typeface="Calibri"/>
            </a:endParaRPr>
          </a:p>
          <a:p>
            <a:r>
              <a:rPr lang="en-US" sz="1400" b="1">
                <a:effectLst/>
                <a:latin typeface="Calibri"/>
                <a:ea typeface="Calibri" panose="020F0502020204030204" pitchFamily="34" charset="0"/>
                <a:cs typeface="Calibri"/>
              </a:rPr>
              <a:t>Develop and implement communication strategy in partnership with UN Women.</a:t>
            </a:r>
            <a:r>
              <a:rPr lang="en-US" sz="1400" b="1">
                <a:latin typeface="Calibri"/>
                <a:ea typeface="Calibri" panose="020F0502020204030204" pitchFamily="34" charset="0"/>
                <a:cs typeface="Calibri"/>
              </a:rPr>
              <a:t> </a:t>
            </a:r>
            <a:endParaRPr lang="en-US"/>
          </a:p>
          <a:p>
            <a:pPr lvl="2"/>
            <a:r>
              <a:rPr lang="en-US" sz="1400">
                <a:latin typeface="Calibri"/>
                <a:cs typeface="Calibri"/>
              </a:rPr>
              <a:t>Co-creating and implementing a comprehensive strategic communications plan to amplify advocacy priorities and to mobilize support, engage relevant stakeholder and influence decision makers</a:t>
            </a:r>
            <a:endParaRPr lang="en-US" sz="1400" b="1">
              <a:solidFill>
                <a:schemeClr val="accent1"/>
              </a:solidFill>
              <a:latin typeface="Calibri"/>
              <a:cs typeface="Calibri"/>
            </a:endParaRPr>
          </a:p>
          <a:p>
            <a:pPr marL="0" indent="0">
              <a:buNone/>
            </a:pPr>
            <a:r>
              <a:rPr lang="en-US" sz="1600" b="1">
                <a:solidFill>
                  <a:srgbClr val="EC7320"/>
                </a:solidFill>
                <a:latin typeface="Calibri"/>
                <a:cs typeface="Calibri"/>
              </a:rPr>
              <a:t>SEE PAGES 5-8 OF THE TORs IN THE CFP FOR A FULL DESCRIPTION OF FUNCTIONS AND FOR INDICATORS OF SUCCESS</a:t>
            </a:r>
            <a:r>
              <a:rPr lang="en-US" sz="1400" b="1">
                <a:solidFill>
                  <a:schemeClr val="accent1"/>
                </a:solidFill>
                <a:latin typeface="Calibri"/>
                <a:cs typeface="Calibri"/>
              </a:rPr>
              <a:t>.</a:t>
            </a:r>
          </a:p>
          <a:p>
            <a:pPr lvl="2"/>
            <a:endParaRPr lang="en-US" sz="1400"/>
          </a:p>
          <a:p>
            <a:pPr marL="342900" lvl="1" indent="0">
              <a:buNone/>
            </a:pPr>
            <a:endParaRPr lang="en-US"/>
          </a:p>
          <a:p>
            <a:pPr lvl="1"/>
            <a:endParaRPr lang="en-US"/>
          </a:p>
          <a:p>
            <a:pPr lvl="1"/>
            <a:endParaRPr lang="en-US"/>
          </a:p>
          <a:p>
            <a:pPr marL="628650" lvl="1" indent="-285750"/>
            <a:endParaRPr lang="en-US" sz="1600"/>
          </a:p>
        </p:txBody>
      </p:sp>
    </p:spTree>
    <p:extLst>
      <p:ext uri="{BB962C8B-B14F-4D97-AF65-F5344CB8AC3E}">
        <p14:creationId xmlns:p14="http://schemas.microsoft.com/office/powerpoint/2010/main" val="76643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C93-DF5A-364D-8430-6066F5D52508}"/>
              </a:ext>
            </a:extLst>
          </p:cNvPr>
          <p:cNvSpPr>
            <a:spLocks noGrp="1"/>
          </p:cNvSpPr>
          <p:nvPr>
            <p:ph type="ctrTitle"/>
          </p:nvPr>
        </p:nvSpPr>
        <p:spPr>
          <a:xfrm>
            <a:off x="2775568" y="1739788"/>
            <a:ext cx="6010623" cy="1344297"/>
          </a:xfrm>
        </p:spPr>
        <p:txBody>
          <a:bodyPr>
            <a:noAutofit/>
          </a:bodyPr>
          <a:lstStyle/>
          <a:p>
            <a:pPr algn="l"/>
            <a:r>
              <a:rPr lang="en-US" sz="2800"/>
              <a:t>Selection and eligibility Criteria </a:t>
            </a:r>
          </a:p>
        </p:txBody>
      </p:sp>
      <p:pic>
        <p:nvPicPr>
          <p:cNvPr id="6" name="Picture 2" descr="Funded by the EU">
            <a:extLst>
              <a:ext uri="{FF2B5EF4-FFF2-40B4-BE49-F238E27FC236}">
                <a16:creationId xmlns:a16="http://schemas.microsoft.com/office/drawing/2014/main" id="{5FD76413-1FCF-FDE8-3967-1D2D40DC3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0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332B69-5BBC-67FB-E677-AB73B34BFA24}"/>
              </a:ext>
            </a:extLst>
          </p:cNvPr>
          <p:cNvSpPr txBox="1"/>
          <p:nvPr/>
        </p:nvSpPr>
        <p:spPr>
          <a:xfrm>
            <a:off x="321217" y="116558"/>
            <a:ext cx="8658323" cy="684803"/>
          </a:xfrm>
          <a:prstGeom prst="rect">
            <a:avLst/>
          </a:prstGeom>
          <a:noFill/>
        </p:spPr>
        <p:txBody>
          <a:bodyPr wrap="square" lIns="91440" tIns="45720" rIns="91440" bIns="45720" anchor="t">
            <a:spAutoFit/>
          </a:bodyPr>
          <a:lstStyle/>
          <a:p>
            <a:pPr>
              <a:lnSpc>
                <a:spcPct val="150000"/>
              </a:lnSpc>
            </a:pPr>
            <a:r>
              <a:rPr lang="en-US" sz="2400" b="1">
                <a:latin typeface="Bebas Neue"/>
                <a:ea typeface="+mj-lt"/>
                <a:cs typeface="+mj-lt"/>
              </a:rPr>
              <a:t>ELIGIBILITY CRITERIA</a:t>
            </a:r>
            <a:r>
              <a:rPr lang="en-US" sz="2800" b="1">
                <a:latin typeface="Bebas Neue"/>
                <a:ea typeface="+mj-lt"/>
                <a:cs typeface="+mj-lt"/>
              </a:rPr>
              <a:t> </a:t>
            </a:r>
            <a:r>
              <a:rPr lang="en-US" i="1">
                <a:solidFill>
                  <a:schemeClr val="accent2"/>
                </a:solidFill>
                <a:latin typeface="Bebas Neue"/>
                <a:ea typeface="+mj-lt"/>
                <a:cs typeface="+mj-lt"/>
              </a:rPr>
              <a:t>–  Please See mandatory requirements/pre-qualification criteria in Annex B-1 </a:t>
            </a:r>
            <a:endParaRPr lang="fr-FR" sz="2000" i="1">
              <a:solidFill>
                <a:schemeClr val="accent2"/>
              </a:solidFill>
              <a:latin typeface="Bebas Neue"/>
              <a:ea typeface="+mj-lt"/>
              <a:cs typeface="+mj-lt"/>
            </a:endParaRPr>
          </a:p>
        </p:txBody>
      </p:sp>
      <p:pic>
        <p:nvPicPr>
          <p:cNvPr id="6" name="Picture 2" descr="Funded by the EU">
            <a:extLst>
              <a:ext uri="{FF2B5EF4-FFF2-40B4-BE49-F238E27FC236}">
                <a16:creationId xmlns:a16="http://schemas.microsoft.com/office/drawing/2014/main" id="{C0302739-8820-B0B6-0AB3-81B2F1B59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a:extLst>
              <a:ext uri="{FF2B5EF4-FFF2-40B4-BE49-F238E27FC236}">
                <a16:creationId xmlns:a16="http://schemas.microsoft.com/office/drawing/2014/main" id="{6643A07A-2697-35C5-226E-A73AD18B1FF9}"/>
              </a:ext>
            </a:extLst>
          </p:cNvPr>
          <p:cNvSpPr txBox="1"/>
          <p:nvPr/>
        </p:nvSpPr>
        <p:spPr>
          <a:xfrm>
            <a:off x="321217" y="801361"/>
            <a:ext cx="8658323" cy="5332229"/>
          </a:xfrm>
          <a:prstGeom prst="rect">
            <a:avLst/>
          </a:prstGeom>
          <a:noFill/>
        </p:spPr>
        <p:txBody>
          <a:bodyPr wrap="square" lIns="68580" tIns="34290" rIns="68580" bIns="34290" anchor="t">
            <a:spAutoFit/>
          </a:bodyPr>
          <a:lstStyle/>
          <a:p>
            <a:pPr marL="342900" indent="-342900" algn="just">
              <a:defRPr/>
            </a:pPr>
            <a:r>
              <a:rPr lang="en-US" sz="1600" b="1">
                <a:solidFill>
                  <a:schemeClr val="accent2"/>
                </a:solidFill>
                <a:cs typeface="Calibri"/>
              </a:rPr>
              <a:t>1. </a:t>
            </a:r>
            <a:r>
              <a:rPr lang="en-US" sz="1600" b="1">
                <a:cs typeface="Calibri"/>
              </a:rPr>
              <a:t>Must be a global or regional women’s rights/feminist organizations or consortium </a:t>
            </a:r>
            <a:r>
              <a:rPr lang="en-US" sz="1600">
                <a:cs typeface="Calibri"/>
              </a:rPr>
              <a:t>with   expertise,  </a:t>
            </a:r>
            <a:r>
              <a:rPr lang="en-US" sz="1600">
                <a:ea typeface="+mn-lt"/>
                <a:cs typeface="+mn-lt"/>
              </a:rPr>
              <a:t>experience  and capacity as outlined in the required competencies</a:t>
            </a:r>
            <a:endParaRPr lang="en-US" sz="1600">
              <a:cs typeface="Calibri"/>
            </a:endParaRPr>
          </a:p>
          <a:p>
            <a:pPr>
              <a:defRPr/>
            </a:pPr>
            <a:endParaRPr lang="en-US" sz="1600">
              <a:cs typeface="Calibri"/>
            </a:endParaRPr>
          </a:p>
          <a:p>
            <a:pPr marL="342900" indent="-342900"/>
            <a:r>
              <a:rPr lang="en-US" sz="1600" b="1">
                <a:solidFill>
                  <a:schemeClr val="accent2"/>
                </a:solidFill>
                <a:cs typeface="Calibri"/>
              </a:rPr>
              <a:t>2.</a:t>
            </a:r>
            <a:r>
              <a:rPr lang="en-US" sz="1600">
                <a:cs typeface="Calibri"/>
              </a:rPr>
              <a:t>    </a:t>
            </a:r>
            <a:r>
              <a:rPr lang="en-US" sz="1600" b="1">
                <a:cs typeface="Calibri"/>
              </a:rPr>
              <a:t>If applying as a consortium, </a:t>
            </a:r>
            <a:r>
              <a:rPr lang="en-US" sz="1600">
                <a:cs typeface="Calibri"/>
              </a:rPr>
              <a:t>the proposal must specify which organization is the lead organization and  which   </a:t>
            </a:r>
            <a:r>
              <a:rPr lang="en-US" sz="1600">
                <a:ea typeface="+mn-lt"/>
                <a:cs typeface="+mn-lt"/>
              </a:rPr>
              <a:t>   organizations are sub-partners. The </a:t>
            </a:r>
            <a:r>
              <a:rPr lang="en-US" sz="1600" b="1">
                <a:ea typeface="+mn-lt"/>
                <a:cs typeface="+mn-lt"/>
              </a:rPr>
              <a:t>lead organization must meet the mandatory requirements/pre-qualification criteria </a:t>
            </a:r>
            <a:r>
              <a:rPr lang="en-US" sz="1600">
                <a:ea typeface="+mn-lt"/>
                <a:cs typeface="+mn-lt"/>
              </a:rPr>
              <a:t>in Annex B-1 of the call for proposal</a:t>
            </a:r>
            <a:endParaRPr lang="en-US" sz="1600">
              <a:cs typeface="Calibri"/>
            </a:endParaRPr>
          </a:p>
          <a:p>
            <a:endParaRPr lang="en-US" sz="1600" b="1">
              <a:cs typeface="Calibri"/>
            </a:endParaRPr>
          </a:p>
          <a:p>
            <a:pPr marL="285750" indent="-285750"/>
            <a:r>
              <a:rPr lang="en-US" sz="1600" b="1">
                <a:solidFill>
                  <a:schemeClr val="accent2"/>
                </a:solidFill>
                <a:cs typeface="Calibri"/>
              </a:rPr>
              <a:t> 3. </a:t>
            </a:r>
            <a:r>
              <a:rPr lang="en-US" sz="1600" b="1">
                <a:cs typeface="Calibri"/>
              </a:rPr>
              <a:t>  Legal status and registration </a:t>
            </a:r>
            <a:r>
              <a:rPr lang="en-US" sz="1600">
                <a:cs typeface="Calibri"/>
              </a:rPr>
              <a:t>(5 years)</a:t>
            </a:r>
            <a:r>
              <a:rPr lang="en-US" sz="1600" b="1">
                <a:cs typeface="Calibri"/>
              </a:rPr>
              <a:t>, exceptional circumstances 3 years</a:t>
            </a:r>
            <a:r>
              <a:rPr lang="en-US" sz="1600">
                <a:cs typeface="Calibri"/>
              </a:rPr>
              <a:t> </a:t>
            </a:r>
          </a:p>
          <a:p>
            <a:pPr marL="285750" indent="-285750"/>
            <a:r>
              <a:rPr lang="en-AU" sz="1600">
                <a:cs typeface="Calibri"/>
              </a:rPr>
              <a:t>       Applicants also need to provide the legal registration documents of sub-partners</a:t>
            </a:r>
            <a:endParaRPr lang="en-US" sz="1600">
              <a:cs typeface="Calibri" panose="020F0502020204030204"/>
            </a:endParaRPr>
          </a:p>
          <a:p>
            <a:endParaRPr lang="en-US" sz="1600">
              <a:cs typeface="Calibri" panose="020F0502020204030204"/>
            </a:endParaRPr>
          </a:p>
          <a:p>
            <a:r>
              <a:rPr lang="en-US" sz="1600" b="1">
                <a:cs typeface="Calibri"/>
              </a:rPr>
              <a:t> </a:t>
            </a:r>
            <a:r>
              <a:rPr lang="en-US" sz="1600" b="1">
                <a:solidFill>
                  <a:schemeClr val="accent2"/>
                </a:solidFill>
                <a:cs typeface="Calibri"/>
              </a:rPr>
              <a:t>4.</a:t>
            </a:r>
            <a:r>
              <a:rPr lang="en-US" sz="1600" b="1">
                <a:cs typeface="Calibri"/>
              </a:rPr>
              <a:t>   </a:t>
            </a:r>
            <a:r>
              <a:rPr lang="en-US" sz="1600">
                <a:cs typeface="Calibri"/>
              </a:rPr>
              <a:t>Demonstrated</a:t>
            </a:r>
            <a:r>
              <a:rPr lang="en-US" sz="1600" b="1">
                <a:cs typeface="Calibri"/>
              </a:rPr>
              <a:t> operational, financial, and technical experience </a:t>
            </a:r>
            <a:r>
              <a:rPr lang="en-US" sz="1600">
                <a:cs typeface="Calibri"/>
              </a:rPr>
              <a:t>for a project of this size/scope</a:t>
            </a:r>
            <a:endParaRPr lang="en-US" sz="1600" b="1">
              <a:cs typeface="Calibri"/>
            </a:endParaRPr>
          </a:p>
          <a:p>
            <a:endParaRPr lang="en-US" sz="1600" b="1">
              <a:cs typeface="Calibri"/>
            </a:endParaRPr>
          </a:p>
          <a:p>
            <a:pPr algn="just"/>
            <a:r>
              <a:rPr lang="en-US" sz="1600" b="1" i="1">
                <a:latin typeface="Calibri"/>
                <a:ea typeface="+mn-lt"/>
                <a:cs typeface="Calibri"/>
              </a:rPr>
              <a:t>N.B. </a:t>
            </a:r>
            <a:r>
              <a:rPr lang="en-US" sz="1600" i="1">
                <a:latin typeface="Calibri"/>
                <a:ea typeface="+mn-lt"/>
                <a:cs typeface="Calibri"/>
              </a:rPr>
              <a:t>If the organization or consortia is backed by a fiscal sponsor, the fiscal sponsor cannot outsource </a:t>
            </a:r>
            <a:r>
              <a:rPr lang="en-US" sz="1600" i="1">
                <a:ea typeface="+mn-lt"/>
                <a:cs typeface="+mn-lt"/>
              </a:rPr>
              <a:t>all the work and must meet the mandatory requirements including the technical requirements.</a:t>
            </a:r>
            <a:endParaRPr lang="en-US" sz="1600"/>
          </a:p>
          <a:p>
            <a:endParaRPr lang="en-US" sz="1400" b="1">
              <a:latin typeface="Calibri"/>
              <a:ea typeface="+mn-lt"/>
              <a:cs typeface="Calibri"/>
            </a:endParaRPr>
          </a:p>
          <a:p>
            <a:pPr>
              <a:buFont typeface="Calibri"/>
            </a:pPr>
            <a:endParaRPr lang="en-US">
              <a:latin typeface="Calibri"/>
              <a:ea typeface="+mn-lt"/>
              <a:cs typeface="Calibri"/>
            </a:endParaRPr>
          </a:p>
          <a:p>
            <a:endParaRPr lang="en-US" sz="1400" b="1">
              <a:latin typeface="Calibri"/>
              <a:ea typeface="+mn-lt"/>
              <a:cs typeface="Calibri"/>
            </a:endParaRPr>
          </a:p>
          <a:p>
            <a:pPr algn="just"/>
            <a:endParaRPr lang="en-US">
              <a:latin typeface="Calibri"/>
              <a:ea typeface="+mn-lt"/>
              <a:cs typeface="Calibri"/>
            </a:endParaRPr>
          </a:p>
          <a:p>
            <a:endParaRPr lang="en-US" sz="1400">
              <a:latin typeface="Calibri"/>
              <a:ea typeface="+mn-lt"/>
              <a:cs typeface="Calibri"/>
            </a:endParaRPr>
          </a:p>
          <a:p>
            <a:pPr lvl="2" indent="-742950"/>
            <a:endParaRPr lang="en-US" sz="1400" b="1">
              <a:latin typeface="Calibri"/>
              <a:ea typeface="+mn-lt"/>
              <a:cs typeface="Calibri"/>
            </a:endParaRPr>
          </a:p>
          <a:p>
            <a:pPr lvl="1">
              <a:buClr>
                <a:srgbClr val="EC7320"/>
              </a:buClr>
              <a:buSzPct val="156000"/>
            </a:pPr>
            <a:endParaRPr lang="en-US" sz="1400" b="1">
              <a:latin typeface="Calibri"/>
              <a:ea typeface="+mn-lt"/>
              <a:cs typeface="Calibri"/>
            </a:endParaRPr>
          </a:p>
          <a:p>
            <a:pPr lvl="1">
              <a:buClr>
                <a:srgbClr val="EC7320"/>
              </a:buClr>
              <a:buSzPct val="156000"/>
            </a:pPr>
            <a:endParaRPr lang="en-US" sz="1200" b="1">
              <a:latin typeface="Calibri"/>
              <a:ea typeface="+mn-lt"/>
              <a:cs typeface="Calibri"/>
            </a:endParaRPr>
          </a:p>
        </p:txBody>
      </p:sp>
    </p:spTree>
    <p:extLst>
      <p:ext uri="{BB962C8B-B14F-4D97-AF65-F5344CB8AC3E}">
        <p14:creationId xmlns:p14="http://schemas.microsoft.com/office/powerpoint/2010/main" val="434585662"/>
      </p:ext>
    </p:extLst>
  </p:cSld>
  <p:clrMapOvr>
    <a:masterClrMapping/>
  </p:clrMapOvr>
  <mc:AlternateContent xmlns:mc="http://schemas.openxmlformats.org/markup-compatibility/2006">
    <mc:Choice xmlns:p14="http://schemas.microsoft.com/office/powerpoint/2010/main" Requires="p14">
      <p:transition spd="slow" p14:dur="2000" advTm="137729"/>
    </mc:Choice>
    <mc:Fallback>
      <p:transition spd="slow" advTm="1377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a:extLst>
              <a:ext uri="{FF2B5EF4-FFF2-40B4-BE49-F238E27FC236}">
                <a16:creationId xmlns:a16="http://schemas.microsoft.com/office/drawing/2014/main" id="{C603126E-15C6-1E3E-74CD-A7694529BFFB}"/>
              </a:ext>
            </a:extLst>
          </p:cNvPr>
          <p:cNvSpPr txBox="1"/>
          <p:nvPr/>
        </p:nvSpPr>
        <p:spPr>
          <a:xfrm>
            <a:off x="422836" y="760631"/>
            <a:ext cx="8720606" cy="3624069"/>
          </a:xfrm>
          <a:prstGeom prst="rect">
            <a:avLst/>
          </a:prstGeom>
          <a:noFill/>
        </p:spPr>
        <p:txBody>
          <a:bodyPr wrap="square" lIns="68580" tIns="34290" rIns="68580" bIns="34290" anchor="t">
            <a:spAutoFit/>
          </a:bodyPr>
          <a:lstStyle/>
          <a:p>
            <a:r>
              <a:rPr lang="en-US" sz="1100"/>
              <a:t>Must be a global or regional women’s rights and feminist organization or a consortium </a:t>
            </a:r>
            <a:r>
              <a:rPr lang="en-US" sz="1100" b="1">
                <a:latin typeface="Calibri"/>
                <a:ea typeface="+mn-lt"/>
                <a:cs typeface="+mn-lt"/>
              </a:rPr>
              <a:t>with proven expertise, experience and capacity to:</a:t>
            </a:r>
          </a:p>
          <a:p>
            <a:endParaRPr lang="en-US" sz="1100" b="1">
              <a:latin typeface="Calibri"/>
              <a:ea typeface="+mn-lt"/>
              <a:cs typeface="+mn-lt"/>
            </a:endParaRPr>
          </a:p>
          <a:p>
            <a:pPr marL="685800" lvl="1" indent="-228600">
              <a:buClr>
                <a:srgbClr val="EC7320"/>
              </a:buClr>
              <a:buSzPct val="156000"/>
              <a:buAutoNum type="arabicPeriod"/>
            </a:pPr>
            <a:r>
              <a:rPr lang="en-US" sz="1100" b="1"/>
              <a:t>Convene women’s rights organizations </a:t>
            </a:r>
            <a:r>
              <a:rPr lang="en-US" sz="1100"/>
              <a:t>across regions globally</a:t>
            </a:r>
            <a:endParaRPr lang="en-US" sz="1100" b="1">
              <a:cs typeface="Calibri" panose="020F0502020204030204"/>
            </a:endParaRPr>
          </a:p>
          <a:p>
            <a:pPr marL="685800" lvl="1" indent="-228600">
              <a:buClr>
                <a:srgbClr val="EC7320"/>
              </a:buClr>
              <a:buSzPct val="156000"/>
              <a:buFont typeface="+mj-lt"/>
              <a:buAutoNum type="arabicPeriod"/>
            </a:pPr>
            <a:endParaRPr lang="en-US" sz="1100" b="1">
              <a:cs typeface="Calibri" panose="020F0502020204030204"/>
            </a:endParaRPr>
          </a:p>
          <a:p>
            <a:pPr marL="685800" lvl="1" indent="-228600">
              <a:buClr>
                <a:srgbClr val="EC7320"/>
              </a:buClr>
              <a:buSzPct val="156000"/>
              <a:buFont typeface="+mj-lt"/>
              <a:buAutoNum type="arabicPeriod"/>
            </a:pPr>
            <a:r>
              <a:rPr lang="en-US" sz="1100" b="1"/>
              <a:t>At least 5 years </a:t>
            </a:r>
            <a:r>
              <a:rPr lang="en-US" sz="1100"/>
              <a:t>of </a:t>
            </a:r>
            <a:r>
              <a:rPr lang="en-US" sz="1100" b="1"/>
              <a:t>experience in the field of ending violence against women and girls</a:t>
            </a:r>
            <a:r>
              <a:rPr lang="en-US" sz="1100"/>
              <a:t>. In exceptional circumstances three years of experience may be accepted</a:t>
            </a:r>
            <a:endParaRPr lang="en-US" sz="1100" b="1">
              <a:cs typeface="Calibri"/>
            </a:endParaRPr>
          </a:p>
          <a:p>
            <a:pPr marL="685800" lvl="1" indent="-228600">
              <a:buClr>
                <a:srgbClr val="EC7320"/>
              </a:buClr>
              <a:buSzPct val="156000"/>
              <a:buFont typeface="+mj-lt"/>
              <a:buAutoNum type="arabicPeriod"/>
            </a:pPr>
            <a:endParaRPr lang="en-US" sz="1100" b="1">
              <a:cs typeface="Calibri"/>
            </a:endParaRPr>
          </a:p>
          <a:p>
            <a:pPr marL="685800" lvl="1" indent="-228600">
              <a:buClr>
                <a:srgbClr val="EC7320"/>
              </a:buClr>
              <a:buSzPct val="156000"/>
              <a:buFont typeface="+mj-lt"/>
              <a:buAutoNum type="arabicPeriod"/>
            </a:pPr>
            <a:r>
              <a:rPr lang="en-US" sz="1100" b="1"/>
              <a:t>At least 3 years </a:t>
            </a:r>
            <a:r>
              <a:rPr lang="en-US" sz="1100"/>
              <a:t>of </a:t>
            </a:r>
            <a:r>
              <a:rPr lang="en-US" sz="1100" b="1"/>
              <a:t>experience in engaging in global advocacy and policy analysis </a:t>
            </a:r>
            <a:r>
              <a:rPr lang="en-US" sz="1100"/>
              <a:t>on EVAWG</a:t>
            </a:r>
            <a:endParaRPr lang="en-US" sz="1100" b="1">
              <a:cs typeface="Calibri"/>
            </a:endParaRPr>
          </a:p>
          <a:p>
            <a:pPr marL="685800" lvl="1" indent="-228600">
              <a:buClr>
                <a:srgbClr val="EC7320"/>
              </a:buClr>
              <a:buSzPct val="156000"/>
              <a:buFont typeface="+mj-lt"/>
              <a:buAutoNum type="arabicPeriod"/>
            </a:pPr>
            <a:endParaRPr lang="en-US" sz="1100" b="1">
              <a:latin typeface="Calibri"/>
              <a:ea typeface="+mn-lt"/>
              <a:cs typeface="Calibri"/>
            </a:endParaRPr>
          </a:p>
          <a:p>
            <a:pPr marL="685800" lvl="1" indent="-228600">
              <a:buClr>
                <a:srgbClr val="EC7320"/>
              </a:buClr>
              <a:buSzPct val="156000"/>
              <a:buFont typeface="+mj-lt"/>
              <a:buAutoNum type="arabicPeriod"/>
            </a:pPr>
            <a:r>
              <a:rPr lang="en-US" sz="1100" b="1"/>
              <a:t>At least 3 years of experience in movement building and coordination</a:t>
            </a:r>
            <a:r>
              <a:rPr lang="en-US" sz="1100"/>
              <a:t>, including the ability to manage different stakeholders and create consensus-building</a:t>
            </a:r>
            <a:endParaRPr lang="en-US" sz="1100" b="1">
              <a:cs typeface="Calibri"/>
            </a:endParaRPr>
          </a:p>
          <a:p>
            <a:pPr marL="685800" lvl="1" indent="-228600">
              <a:buClr>
                <a:srgbClr val="EC7320"/>
              </a:buClr>
              <a:buSzPct val="156000"/>
              <a:buFont typeface="+mj-lt"/>
              <a:buAutoNum type="arabicPeriod"/>
            </a:pPr>
            <a:endParaRPr lang="en-US" sz="1100" b="1">
              <a:latin typeface="Calibri"/>
              <a:ea typeface="+mn-lt"/>
              <a:cs typeface="Calibri"/>
            </a:endParaRPr>
          </a:p>
          <a:p>
            <a:pPr marL="685800" lvl="1" indent="-228600">
              <a:buClr>
                <a:srgbClr val="EC7320"/>
              </a:buClr>
              <a:buSzPct val="156000"/>
              <a:buFont typeface="+mj-lt"/>
              <a:buAutoNum type="arabicPeriod"/>
            </a:pPr>
            <a:r>
              <a:rPr lang="en-US" sz="1100" b="1"/>
              <a:t>Capacity to </a:t>
            </a:r>
            <a:r>
              <a:rPr lang="en-US" sz="1100"/>
              <a:t>bring together women’s rights and feminist organizations and </a:t>
            </a:r>
            <a:r>
              <a:rPr lang="en-US" sz="1100" b="1"/>
              <a:t>co-create strategies and tactics to advance a collective advocacy agenda</a:t>
            </a:r>
            <a:endParaRPr lang="en-US" sz="1100" b="1">
              <a:latin typeface="Calibri"/>
              <a:ea typeface="+mn-lt"/>
              <a:cs typeface="Calibri"/>
            </a:endParaRPr>
          </a:p>
          <a:p>
            <a:pPr marL="685800" lvl="1" indent="-228600">
              <a:buClr>
                <a:srgbClr val="EC7320"/>
              </a:buClr>
              <a:buSzPct val="156000"/>
              <a:buFont typeface="+mj-lt"/>
              <a:buAutoNum type="arabicPeriod"/>
            </a:pPr>
            <a:endParaRPr lang="en-US" sz="1100">
              <a:latin typeface="Calibri"/>
              <a:ea typeface="+mn-lt"/>
              <a:cs typeface="Calibri"/>
            </a:endParaRPr>
          </a:p>
          <a:p>
            <a:pPr marL="685800" lvl="1" indent="-228600">
              <a:buClr>
                <a:srgbClr val="EC7320"/>
              </a:buClr>
              <a:buSzPct val="156000"/>
              <a:buFont typeface="+mj-lt"/>
              <a:buAutoNum type="arabicPeriod"/>
            </a:pPr>
            <a:r>
              <a:rPr lang="en-US" sz="1100" b="1"/>
              <a:t>Experience in strategic communications</a:t>
            </a:r>
            <a:r>
              <a:rPr lang="en-US" sz="1100"/>
              <a:t>. This includes developing advocacy campaigns and awareness raising</a:t>
            </a:r>
            <a:endParaRPr lang="en-US" sz="1100">
              <a:latin typeface="Calibri"/>
              <a:ea typeface="+mn-lt"/>
              <a:cs typeface="Calibri"/>
            </a:endParaRPr>
          </a:p>
          <a:p>
            <a:pPr marL="685800" lvl="1" indent="-228600">
              <a:buClr>
                <a:srgbClr val="EC7320"/>
              </a:buClr>
              <a:buSzPct val="156000"/>
              <a:buFont typeface="+mj-lt"/>
              <a:buAutoNum type="arabicPeriod"/>
            </a:pPr>
            <a:endParaRPr lang="en-US" sz="1100">
              <a:latin typeface="Calibri"/>
              <a:ea typeface="+mn-lt"/>
              <a:cs typeface="Calibri"/>
            </a:endParaRPr>
          </a:p>
          <a:p>
            <a:pPr marL="685800" lvl="1" indent="-228600">
              <a:buClr>
                <a:srgbClr val="EC7320"/>
              </a:buClr>
              <a:buSzPct val="156000"/>
              <a:buFont typeface="+mj-lt"/>
              <a:buAutoNum type="arabicPeriod"/>
            </a:pPr>
            <a:r>
              <a:rPr lang="en-US" sz="1100" b="1"/>
              <a:t>Experience</a:t>
            </a:r>
            <a:r>
              <a:rPr lang="en-US" sz="1100"/>
              <a:t> with </a:t>
            </a:r>
            <a:r>
              <a:rPr lang="en-US" sz="1100" b="1"/>
              <a:t>and capacity to carry out grant management, if grantmaking is included in the proposal</a:t>
            </a:r>
            <a:endParaRPr lang="en-US" sz="1100" b="1">
              <a:cs typeface="Calibri"/>
            </a:endParaRPr>
          </a:p>
          <a:p>
            <a:pPr marL="685800" lvl="1" indent="-228600">
              <a:buClr>
                <a:srgbClr val="EC7320"/>
              </a:buClr>
              <a:buSzPct val="156000"/>
              <a:buFont typeface="+mj-lt"/>
              <a:buAutoNum type="arabicPeriod"/>
            </a:pPr>
            <a:endParaRPr lang="en-US" sz="1100" b="1">
              <a:cs typeface="Calibri"/>
            </a:endParaRPr>
          </a:p>
          <a:p>
            <a:pPr marL="685800" lvl="1" indent="-228600">
              <a:buClr>
                <a:srgbClr val="EC7320"/>
              </a:buClr>
              <a:buSzPct val="156000"/>
              <a:buFont typeface="+mj-lt"/>
              <a:buAutoNum type="arabicPeriod"/>
            </a:pPr>
            <a:r>
              <a:rPr lang="en-US" sz="1100" b="1"/>
              <a:t>Experience in Partnership Development</a:t>
            </a:r>
            <a:r>
              <a:rPr lang="en-US" sz="1100"/>
              <a:t>, including experience engaging with different stakeholders</a:t>
            </a:r>
            <a:endParaRPr lang="en-US" sz="1100" b="1">
              <a:latin typeface="Calibri"/>
              <a:ea typeface="+mn-lt"/>
              <a:cs typeface="+mn-lt"/>
            </a:endParaRPr>
          </a:p>
          <a:p>
            <a:endParaRPr lang="en-AU" sz="1100">
              <a:latin typeface="Calibri"/>
              <a:cs typeface="Arial"/>
            </a:endParaRPr>
          </a:p>
        </p:txBody>
      </p:sp>
      <p:sp>
        <p:nvSpPr>
          <p:cNvPr id="6" name="Title 2">
            <a:extLst>
              <a:ext uri="{FF2B5EF4-FFF2-40B4-BE49-F238E27FC236}">
                <a16:creationId xmlns:a16="http://schemas.microsoft.com/office/drawing/2014/main" id="{5FFF1CF0-0173-C6F9-283F-743EBC951EB1}"/>
              </a:ext>
            </a:extLst>
          </p:cNvPr>
          <p:cNvSpPr txBox="1">
            <a:spLocks/>
          </p:cNvSpPr>
          <p:nvPr/>
        </p:nvSpPr>
        <p:spPr>
          <a:xfrm>
            <a:off x="422837" y="220921"/>
            <a:ext cx="6748353" cy="701676"/>
          </a:xfrm>
          <a:prstGeom prst="rect">
            <a:avLst/>
          </a:prstGeom>
        </p:spPr>
        <p:txBody>
          <a:bodyPr lIns="91440" tIns="45720" rIns="91440" bIns="45720" anchor="t"/>
          <a:lstStyle>
            <a:lvl1pPr algn="l" defTabSz="685800" rtl="0" eaLnBrk="1" latinLnBrk="0" hangingPunct="1">
              <a:lnSpc>
                <a:spcPct val="90000"/>
              </a:lnSpc>
              <a:spcBef>
                <a:spcPct val="0"/>
              </a:spcBef>
              <a:buNone/>
              <a:defRPr sz="3000" b="1" i="0" kern="1200" baseline="0">
                <a:solidFill>
                  <a:schemeClr val="tx1"/>
                </a:solidFill>
                <a:latin typeface="Bebas Neue" panose="020B0606020202050201" pitchFamily="34" charset="77"/>
                <a:ea typeface="+mj-ea"/>
                <a:cs typeface="+mj-cs"/>
              </a:defRPr>
            </a:lvl1pPr>
          </a:lstStyle>
          <a:p>
            <a:r>
              <a:rPr lang="en-US" sz="2800">
                <a:latin typeface="Bebas Neue"/>
                <a:ea typeface="+mj-lt"/>
                <a:cs typeface="+mj-lt"/>
              </a:rPr>
              <a:t>Required competencies   </a:t>
            </a:r>
            <a:r>
              <a:rPr lang="en-US" sz="2000" b="0" i="1">
                <a:solidFill>
                  <a:schemeClr val="accent2"/>
                </a:solidFill>
                <a:latin typeface="Bebas Neue"/>
                <a:ea typeface="+mj-lt"/>
                <a:cs typeface="+mj-lt"/>
              </a:rPr>
              <a:t>refer  to page 8 of the TOR’s</a:t>
            </a:r>
            <a:endParaRPr lang="en-US" sz="2800" b="0">
              <a:solidFill>
                <a:schemeClr val="accent2"/>
              </a:solidFill>
              <a:latin typeface="Bebas Neue"/>
              <a:ea typeface="+mj-lt"/>
              <a:cs typeface="+mj-lt"/>
            </a:endParaRPr>
          </a:p>
        </p:txBody>
      </p:sp>
      <p:pic>
        <p:nvPicPr>
          <p:cNvPr id="2" name="Picture 2" descr="Funded by the EU">
            <a:extLst>
              <a:ext uri="{FF2B5EF4-FFF2-40B4-BE49-F238E27FC236}">
                <a16:creationId xmlns:a16="http://schemas.microsoft.com/office/drawing/2014/main" id="{3EDF465E-6D54-3B01-8B7C-500474380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549212"/>
      </p:ext>
    </p:extLst>
  </p:cSld>
  <p:clrMapOvr>
    <a:masterClrMapping/>
  </p:clrMapOvr>
  <mc:AlternateContent xmlns:mc="http://schemas.openxmlformats.org/markup-compatibility/2006">
    <mc:Choice xmlns:p14="http://schemas.microsoft.com/office/powerpoint/2010/main" Requires="p14">
      <p:transition spd="slow" p14:dur="2000" advTm="137729"/>
    </mc:Choice>
    <mc:Fallback>
      <p:transition spd="slow" advTm="13772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1">
            <a:extLst>
              <a:ext uri="{FF2B5EF4-FFF2-40B4-BE49-F238E27FC236}">
                <a16:creationId xmlns:a16="http://schemas.microsoft.com/office/drawing/2014/main" id="{4070EA96-91E1-3302-4D4E-B737FBA1B852}"/>
              </a:ext>
            </a:extLst>
          </p:cNvPr>
          <p:cNvSpPr txBox="1"/>
          <p:nvPr/>
        </p:nvSpPr>
        <p:spPr>
          <a:xfrm>
            <a:off x="961698" y="1886537"/>
            <a:ext cx="7991475"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latin typeface="Calibri"/>
              </a:rPr>
              <a:t>Organizations that do not have the </a:t>
            </a:r>
            <a:r>
              <a:rPr lang="en-US" sz="1350" b="1">
                <a:latin typeface="Calibri"/>
              </a:rPr>
              <a:t>required experience and capacities </a:t>
            </a:r>
            <a:r>
              <a:rPr lang="en-US" sz="1350">
                <a:latin typeface="Calibri"/>
              </a:rPr>
              <a:t>as outlined in the required competencies section of the </a:t>
            </a:r>
            <a:r>
              <a:rPr lang="en-US" sz="1350">
                <a:solidFill>
                  <a:srgbClr val="000000"/>
                </a:solidFill>
                <a:latin typeface="Calibri"/>
                <a:cs typeface="Calibri"/>
              </a:rPr>
              <a:t>terms of reference within the Call for Proposals</a:t>
            </a:r>
            <a:endParaRPr lang="fr-FR" sz="1350"/>
          </a:p>
        </p:txBody>
      </p:sp>
      <p:sp>
        <p:nvSpPr>
          <p:cNvPr id="3" name="Text Placeholder 38">
            <a:extLst>
              <a:ext uri="{FF2B5EF4-FFF2-40B4-BE49-F238E27FC236}">
                <a16:creationId xmlns:a16="http://schemas.microsoft.com/office/drawing/2014/main" id="{DFEED065-1594-291D-9A0C-57B9E98B6CF0}"/>
              </a:ext>
            </a:extLst>
          </p:cNvPr>
          <p:cNvSpPr txBox="1">
            <a:spLocks/>
          </p:cNvSpPr>
          <p:nvPr/>
        </p:nvSpPr>
        <p:spPr>
          <a:xfrm>
            <a:off x="584937" y="1095430"/>
            <a:ext cx="7290054" cy="460780"/>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ct val="0"/>
              </a:spcBef>
              <a:spcAft>
                <a:spcPts val="450"/>
              </a:spcAft>
              <a:buNone/>
              <a:defRPr/>
            </a:pPr>
            <a:endParaRPr lang="en-US" sz="2400">
              <a:solidFill>
                <a:srgbClr val="ED7D1F"/>
              </a:solidFill>
              <a:latin typeface="Calibri"/>
              <a:ea typeface="+mj-ea"/>
              <a:cs typeface="Calibri"/>
            </a:endParaRPr>
          </a:p>
        </p:txBody>
      </p:sp>
      <p:sp>
        <p:nvSpPr>
          <p:cNvPr id="4" name="Oval 3">
            <a:extLst>
              <a:ext uri="{FF2B5EF4-FFF2-40B4-BE49-F238E27FC236}">
                <a16:creationId xmlns:a16="http://schemas.microsoft.com/office/drawing/2014/main" id="{8CA39287-E91B-B5EC-96EE-5D9D7A944F3F}"/>
              </a:ext>
            </a:extLst>
          </p:cNvPr>
          <p:cNvSpPr/>
          <p:nvPr/>
        </p:nvSpPr>
        <p:spPr>
          <a:xfrm>
            <a:off x="69469" y="4066584"/>
            <a:ext cx="150912" cy="150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ko-KR" altLang="en-US" sz="2025">
              <a:solidFill>
                <a:prstClr val="black">
                  <a:lumMod val="75000"/>
                  <a:lumOff val="25000"/>
                </a:prstClr>
              </a:solidFill>
              <a:latin typeface="Arial"/>
            </a:endParaRPr>
          </a:p>
        </p:txBody>
      </p:sp>
      <p:sp>
        <p:nvSpPr>
          <p:cNvPr id="6" name="Espace réservé du contenu 2">
            <a:extLst>
              <a:ext uri="{FF2B5EF4-FFF2-40B4-BE49-F238E27FC236}">
                <a16:creationId xmlns:a16="http://schemas.microsoft.com/office/drawing/2014/main" id="{90C49849-7CB7-5BEA-870E-074929CB2C9B}"/>
              </a:ext>
            </a:extLst>
          </p:cNvPr>
          <p:cNvSpPr txBox="1">
            <a:spLocks/>
          </p:cNvSpPr>
          <p:nvPr/>
        </p:nvSpPr>
        <p:spPr>
          <a:xfrm>
            <a:off x="961697" y="3109597"/>
            <a:ext cx="6760454" cy="422444"/>
          </a:xfrm>
        </p:spPr>
        <p:txBody>
          <a:bodyPr vert="horz" lIns="68580" tIns="34290" rIns="68580" bIns="3429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spcAft>
                <a:spcPts val="450"/>
              </a:spcAft>
              <a:buNone/>
            </a:pPr>
            <a:r>
              <a:rPr lang="en-US" sz="1350" b="1">
                <a:solidFill>
                  <a:srgbClr val="000000"/>
                </a:solidFill>
                <a:latin typeface="Calibri"/>
                <a:cs typeface="Calibri"/>
              </a:rPr>
              <a:t>Government </a:t>
            </a:r>
            <a:r>
              <a:rPr lang="en-US" sz="1350">
                <a:solidFill>
                  <a:srgbClr val="000000"/>
                </a:solidFill>
                <a:latin typeface="Calibri"/>
                <a:cs typeface="Calibri"/>
              </a:rPr>
              <a:t>agencies or institutions, </a:t>
            </a:r>
            <a:r>
              <a:rPr lang="en-US" sz="1350" b="1">
                <a:solidFill>
                  <a:srgbClr val="000000"/>
                </a:solidFill>
                <a:latin typeface="Calibri"/>
                <a:cs typeface="Calibri"/>
              </a:rPr>
              <a:t>UN</a:t>
            </a:r>
            <a:r>
              <a:rPr lang="en-US" sz="1350">
                <a:solidFill>
                  <a:srgbClr val="000000"/>
                </a:solidFill>
                <a:latin typeface="Calibri"/>
                <a:cs typeface="Calibri"/>
              </a:rPr>
              <a:t> agencies or UN Country Teams, </a:t>
            </a:r>
            <a:r>
              <a:rPr lang="en-US" sz="1350" b="1">
                <a:solidFill>
                  <a:srgbClr val="000000"/>
                </a:solidFill>
                <a:latin typeface="Calibri"/>
                <a:cs typeface="Calibri"/>
              </a:rPr>
              <a:t>Private</a:t>
            </a:r>
            <a:r>
              <a:rPr lang="en-US" sz="1350">
                <a:solidFill>
                  <a:srgbClr val="000000"/>
                </a:solidFill>
                <a:latin typeface="Calibri"/>
                <a:cs typeface="Calibri"/>
              </a:rPr>
              <a:t> individuals and </a:t>
            </a:r>
            <a:r>
              <a:rPr lang="en-US" sz="1350" b="1">
                <a:solidFill>
                  <a:srgbClr val="000000"/>
                </a:solidFill>
                <a:latin typeface="Calibri"/>
                <a:cs typeface="Calibri"/>
              </a:rPr>
              <a:t>Private</a:t>
            </a:r>
            <a:r>
              <a:rPr lang="en-US" sz="1350">
                <a:solidFill>
                  <a:srgbClr val="000000"/>
                </a:solidFill>
                <a:latin typeface="Calibri"/>
                <a:cs typeface="Calibri"/>
              </a:rPr>
              <a:t> sector entities. Universities registered as a Civil Society organization are eligible but private and government Universities cannot apply  </a:t>
            </a:r>
          </a:p>
        </p:txBody>
      </p:sp>
      <p:sp>
        <p:nvSpPr>
          <p:cNvPr id="9" name="TextBox 8">
            <a:extLst>
              <a:ext uri="{FF2B5EF4-FFF2-40B4-BE49-F238E27FC236}">
                <a16:creationId xmlns:a16="http://schemas.microsoft.com/office/drawing/2014/main" id="{5B0B2477-0DDA-153B-6CAE-8F3DC9BEB8BE}"/>
              </a:ext>
            </a:extLst>
          </p:cNvPr>
          <p:cNvSpPr txBox="1"/>
          <p:nvPr/>
        </p:nvSpPr>
        <p:spPr>
          <a:xfrm>
            <a:off x="952354" y="2463629"/>
            <a:ext cx="7754329" cy="276999"/>
          </a:xfrm>
          <a:prstGeom prst="rect">
            <a:avLst/>
          </a:prstGeom>
          <a:noFill/>
        </p:spPr>
        <p:txBody>
          <a:bodyPr wrap="square" lIns="68580" tIns="34290" rIns="68580" bIns="34290" anchor="t">
            <a:spAutoFit/>
          </a:bodyPr>
          <a:lstStyle/>
          <a:p>
            <a:pPr algn="just">
              <a:spcAft>
                <a:spcPts val="450"/>
              </a:spcAft>
            </a:pPr>
            <a:r>
              <a:rPr lang="en-US" sz="1350">
                <a:solidFill>
                  <a:srgbClr val="000000"/>
                </a:solidFill>
                <a:latin typeface="Calibri"/>
                <a:cs typeface="Calibri"/>
              </a:rPr>
              <a:t>Organizations who work primarily at the country level will not be considered</a:t>
            </a:r>
            <a:endParaRPr lang="fr-FR" sz="1350"/>
          </a:p>
        </p:txBody>
      </p:sp>
      <p:sp>
        <p:nvSpPr>
          <p:cNvPr id="15" name="TextBox 14">
            <a:extLst>
              <a:ext uri="{FF2B5EF4-FFF2-40B4-BE49-F238E27FC236}">
                <a16:creationId xmlns:a16="http://schemas.microsoft.com/office/drawing/2014/main" id="{369EAF19-6859-FC50-9551-5A02E37E4F09}"/>
              </a:ext>
            </a:extLst>
          </p:cNvPr>
          <p:cNvSpPr txBox="1"/>
          <p:nvPr/>
        </p:nvSpPr>
        <p:spPr>
          <a:xfrm>
            <a:off x="933304" y="3889691"/>
            <a:ext cx="6653168" cy="507831"/>
          </a:xfrm>
          <a:prstGeom prst="rect">
            <a:avLst/>
          </a:prstGeom>
          <a:noFill/>
        </p:spPr>
        <p:txBody>
          <a:bodyPr wrap="square" lIns="91440" tIns="45720" rIns="91440" bIns="45720" anchor="t">
            <a:spAutoFit/>
          </a:bodyPr>
          <a:lstStyle/>
          <a:p>
            <a:pPr algn="just" fontAlgn="base">
              <a:spcAft>
                <a:spcPts val="450"/>
              </a:spcAft>
            </a:pPr>
            <a:r>
              <a:rPr lang="en-US" sz="1350">
                <a:solidFill>
                  <a:srgbClr val="000000"/>
                </a:solidFill>
                <a:latin typeface="Calibri"/>
                <a:cs typeface="Calibri"/>
              </a:rPr>
              <a:t>Organizations that </a:t>
            </a:r>
            <a:r>
              <a:rPr lang="en-US" sz="1350" b="1">
                <a:solidFill>
                  <a:srgbClr val="000000"/>
                </a:solidFill>
                <a:latin typeface="Calibri"/>
                <a:cs typeface="Calibri"/>
              </a:rPr>
              <a:t>do not have the legal basis as an organization </a:t>
            </a:r>
            <a:r>
              <a:rPr lang="en-US" sz="1350">
                <a:solidFill>
                  <a:srgbClr val="000000"/>
                </a:solidFill>
                <a:latin typeface="Calibri"/>
                <a:cs typeface="Calibri"/>
              </a:rPr>
              <a:t>or that </a:t>
            </a:r>
            <a:r>
              <a:rPr lang="en-US" sz="1350" b="1">
                <a:solidFill>
                  <a:srgbClr val="000000"/>
                </a:solidFill>
                <a:latin typeface="Calibri"/>
                <a:cs typeface="Calibri"/>
              </a:rPr>
              <a:t>cannot provide  legal registration documents</a:t>
            </a:r>
            <a:endParaRPr lang="en-US" sz="1350" b="1">
              <a:solidFill>
                <a:srgbClr val="000000"/>
              </a:solidFill>
              <a:latin typeface="Calibri" panose="020F0502020204030204" pitchFamily="34" charset="0"/>
              <a:cs typeface="Calibri" panose="020F0502020204030204" pitchFamily="34" charset="0"/>
            </a:endParaRPr>
          </a:p>
        </p:txBody>
      </p:sp>
      <p:pic>
        <p:nvPicPr>
          <p:cNvPr id="21" name="Graphic 20" descr="Badge Cross with solid fill">
            <a:extLst>
              <a:ext uri="{FF2B5EF4-FFF2-40B4-BE49-F238E27FC236}">
                <a16:creationId xmlns:a16="http://schemas.microsoft.com/office/drawing/2014/main" id="{ADA1C335-08B7-0C89-9157-80A7C1B87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180" y="1874603"/>
            <a:ext cx="419174" cy="419174"/>
          </a:xfrm>
          <a:prstGeom prst="rect">
            <a:avLst/>
          </a:prstGeom>
        </p:spPr>
      </p:pic>
      <p:sp>
        <p:nvSpPr>
          <p:cNvPr id="28" name="TextBox 27">
            <a:extLst>
              <a:ext uri="{FF2B5EF4-FFF2-40B4-BE49-F238E27FC236}">
                <a16:creationId xmlns:a16="http://schemas.microsoft.com/office/drawing/2014/main" id="{BF479B8B-D4B3-5FDD-E4D4-8F34B924D914}"/>
              </a:ext>
            </a:extLst>
          </p:cNvPr>
          <p:cNvSpPr txBox="1"/>
          <p:nvPr/>
        </p:nvSpPr>
        <p:spPr>
          <a:xfrm>
            <a:off x="385435" y="783449"/>
            <a:ext cx="4573329" cy="276999"/>
          </a:xfrm>
          <a:prstGeom prst="rect">
            <a:avLst/>
          </a:prstGeom>
          <a:noFill/>
        </p:spPr>
        <p:txBody>
          <a:bodyPr wrap="square" lIns="68580" tIns="34290" rIns="68580" bIns="34290" anchor="t">
            <a:spAutoFit/>
          </a:bodyPr>
          <a:lstStyle/>
          <a:p>
            <a:pPr fontAlgn="base">
              <a:spcAft>
                <a:spcPts val="450"/>
              </a:spcAft>
            </a:pPr>
            <a:r>
              <a:rPr lang="en-US" sz="1350">
                <a:latin typeface="Calibri"/>
                <a:cs typeface="Calibri"/>
              </a:rPr>
              <a:t>The following are </a:t>
            </a:r>
            <a:r>
              <a:rPr lang="en-US" sz="1350" b="1" u="sng">
                <a:solidFill>
                  <a:srgbClr val="C00000"/>
                </a:solidFill>
                <a:latin typeface="Calibri"/>
                <a:cs typeface="Calibri"/>
              </a:rPr>
              <a:t>NOT</a:t>
            </a:r>
            <a:r>
              <a:rPr lang="en-US" sz="1350" u="sng">
                <a:solidFill>
                  <a:srgbClr val="C00000"/>
                </a:solidFill>
                <a:latin typeface="Calibri"/>
                <a:cs typeface="Calibri"/>
              </a:rPr>
              <a:t> </a:t>
            </a:r>
            <a:r>
              <a:rPr lang="en-US" sz="1350" b="1" u="sng">
                <a:solidFill>
                  <a:srgbClr val="C00000"/>
                </a:solidFill>
                <a:latin typeface="Calibri"/>
                <a:cs typeface="Calibri"/>
              </a:rPr>
              <a:t>eligible</a:t>
            </a:r>
            <a:r>
              <a:rPr lang="en-US" sz="1350">
                <a:solidFill>
                  <a:srgbClr val="C00000"/>
                </a:solidFill>
                <a:latin typeface="Calibri"/>
                <a:cs typeface="Calibri"/>
              </a:rPr>
              <a:t> </a:t>
            </a:r>
            <a:r>
              <a:rPr lang="en-US" sz="1350">
                <a:latin typeface="Calibri"/>
                <a:cs typeface="Calibri"/>
              </a:rPr>
              <a:t>under this call for proposals: </a:t>
            </a:r>
          </a:p>
        </p:txBody>
      </p:sp>
      <p:sp>
        <p:nvSpPr>
          <p:cNvPr id="2" name="ZoneTexte 1">
            <a:extLst>
              <a:ext uri="{FF2B5EF4-FFF2-40B4-BE49-F238E27FC236}">
                <a16:creationId xmlns:a16="http://schemas.microsoft.com/office/drawing/2014/main" id="{629DAB9B-62E4-4872-1E07-B7C3BDE661B3}"/>
              </a:ext>
            </a:extLst>
          </p:cNvPr>
          <p:cNvSpPr txBox="1"/>
          <p:nvPr/>
        </p:nvSpPr>
        <p:spPr>
          <a:xfrm>
            <a:off x="961698" y="1393448"/>
            <a:ext cx="8070983" cy="28469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a:latin typeface="Calibri"/>
              </a:rPr>
              <a:t>Organizations that do not meet the </a:t>
            </a:r>
            <a:r>
              <a:rPr lang="en-US" sz="1350" b="1">
                <a:latin typeface="Calibri"/>
              </a:rPr>
              <a:t>mandatory requirements/</a:t>
            </a:r>
            <a:r>
              <a:rPr lang="en-US" sz="1400" b="1"/>
              <a:t>pre-qualification criteria</a:t>
            </a:r>
            <a:r>
              <a:rPr lang="en-US" sz="1350" b="1">
                <a:latin typeface="Calibri"/>
              </a:rPr>
              <a:t> </a:t>
            </a:r>
            <a:r>
              <a:rPr lang="en-US" sz="1350">
                <a:latin typeface="Calibri"/>
              </a:rPr>
              <a:t>as outlined in </a:t>
            </a:r>
            <a:r>
              <a:rPr lang="en-US" sz="1350" b="1">
                <a:latin typeface="Calibri"/>
              </a:rPr>
              <a:t>Annex B-1</a:t>
            </a:r>
            <a:endParaRPr lang="fr-FR" sz="1350" b="1"/>
          </a:p>
        </p:txBody>
      </p:sp>
      <p:sp>
        <p:nvSpPr>
          <p:cNvPr id="12" name="TextBox 11">
            <a:extLst>
              <a:ext uri="{FF2B5EF4-FFF2-40B4-BE49-F238E27FC236}">
                <a16:creationId xmlns:a16="http://schemas.microsoft.com/office/drawing/2014/main" id="{A5109102-910C-C088-4C2C-EDA09603D6BB}"/>
              </a:ext>
            </a:extLst>
          </p:cNvPr>
          <p:cNvSpPr txBox="1"/>
          <p:nvPr/>
        </p:nvSpPr>
        <p:spPr>
          <a:xfrm>
            <a:off x="385435" y="47454"/>
            <a:ext cx="4572000" cy="684803"/>
          </a:xfrm>
          <a:prstGeom prst="rect">
            <a:avLst/>
          </a:prstGeom>
          <a:noFill/>
        </p:spPr>
        <p:txBody>
          <a:bodyPr wrap="square">
            <a:spAutoFit/>
          </a:bodyPr>
          <a:lstStyle/>
          <a:p>
            <a:pPr>
              <a:lnSpc>
                <a:spcPct val="150000"/>
              </a:lnSpc>
            </a:pPr>
            <a:r>
              <a:rPr lang="en-US" altLang="en-US" sz="2800" b="1">
                <a:latin typeface="Bebas Neue"/>
                <a:ea typeface="+mj-lt"/>
                <a:cs typeface="+mj-lt"/>
              </a:rPr>
              <a:t>INELEGIBILITY CRITERIA</a:t>
            </a:r>
          </a:p>
        </p:txBody>
      </p:sp>
      <p:pic>
        <p:nvPicPr>
          <p:cNvPr id="5" name="Picture 2" descr="Funded by the EU">
            <a:extLst>
              <a:ext uri="{FF2B5EF4-FFF2-40B4-BE49-F238E27FC236}">
                <a16:creationId xmlns:a16="http://schemas.microsoft.com/office/drawing/2014/main" id="{B6C0D27A-7E00-4B78-6209-AC9953B6ED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Badge Cross with solid fill">
            <a:extLst>
              <a:ext uri="{FF2B5EF4-FFF2-40B4-BE49-F238E27FC236}">
                <a16:creationId xmlns:a16="http://schemas.microsoft.com/office/drawing/2014/main" id="{A25B1617-C966-759D-AC41-5EAFEE6D92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801" y="1295213"/>
            <a:ext cx="419174" cy="419174"/>
          </a:xfrm>
          <a:prstGeom prst="rect">
            <a:avLst/>
          </a:prstGeom>
        </p:spPr>
      </p:pic>
      <p:pic>
        <p:nvPicPr>
          <p:cNvPr id="10" name="Graphic 9" descr="Badge Cross with solid fill">
            <a:extLst>
              <a:ext uri="{FF2B5EF4-FFF2-40B4-BE49-F238E27FC236}">
                <a16:creationId xmlns:a16="http://schemas.microsoft.com/office/drawing/2014/main" id="{FFA4EF0F-2460-A5A0-2874-EA1E1DAF3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130" y="2491994"/>
            <a:ext cx="419174" cy="419174"/>
          </a:xfrm>
          <a:prstGeom prst="rect">
            <a:avLst/>
          </a:prstGeom>
        </p:spPr>
      </p:pic>
      <p:pic>
        <p:nvPicPr>
          <p:cNvPr id="16" name="Graphic 15" descr="Badge Cross with solid fill">
            <a:extLst>
              <a:ext uri="{FF2B5EF4-FFF2-40B4-BE49-F238E27FC236}">
                <a16:creationId xmlns:a16="http://schemas.microsoft.com/office/drawing/2014/main" id="{CD2BD48C-87C5-4D4E-5AD3-F6923CF63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523" y="3122199"/>
            <a:ext cx="419174" cy="419174"/>
          </a:xfrm>
          <a:prstGeom prst="rect">
            <a:avLst/>
          </a:prstGeom>
        </p:spPr>
      </p:pic>
      <p:pic>
        <p:nvPicPr>
          <p:cNvPr id="17" name="Graphic 16" descr="Badge Cross with solid fill">
            <a:extLst>
              <a:ext uri="{FF2B5EF4-FFF2-40B4-BE49-F238E27FC236}">
                <a16:creationId xmlns:a16="http://schemas.microsoft.com/office/drawing/2014/main" id="{42DC9485-0841-D83B-6BA4-8A560B128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523" y="3889691"/>
            <a:ext cx="419174" cy="419174"/>
          </a:xfrm>
          <a:prstGeom prst="rect">
            <a:avLst/>
          </a:prstGeom>
        </p:spPr>
      </p:pic>
    </p:spTree>
    <p:extLst>
      <p:ext uri="{BB962C8B-B14F-4D97-AF65-F5344CB8AC3E}">
        <p14:creationId xmlns:p14="http://schemas.microsoft.com/office/powerpoint/2010/main" val="303913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C93-DF5A-364D-8430-6066F5D52508}"/>
              </a:ext>
            </a:extLst>
          </p:cNvPr>
          <p:cNvSpPr>
            <a:spLocks noGrp="1"/>
          </p:cNvSpPr>
          <p:nvPr>
            <p:ph type="ctrTitle"/>
          </p:nvPr>
        </p:nvSpPr>
        <p:spPr>
          <a:xfrm>
            <a:off x="1416106" y="1812615"/>
            <a:ext cx="6732574" cy="825389"/>
          </a:xfrm>
        </p:spPr>
        <p:txBody>
          <a:bodyPr>
            <a:noAutofit/>
          </a:bodyPr>
          <a:lstStyle/>
          <a:p>
            <a:pPr algn="l"/>
            <a:r>
              <a:rPr lang="en-US" sz="2800"/>
              <a:t>Mandatory documents to submit as part of proposal</a:t>
            </a:r>
          </a:p>
        </p:txBody>
      </p:sp>
      <p:pic>
        <p:nvPicPr>
          <p:cNvPr id="6" name="Picture 2" descr="Funded by the EU">
            <a:extLst>
              <a:ext uri="{FF2B5EF4-FFF2-40B4-BE49-F238E27FC236}">
                <a16:creationId xmlns:a16="http://schemas.microsoft.com/office/drawing/2014/main" id="{5FD76413-1FCF-FDE8-3967-1D2D40DC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03E18F8D-EC8C-5941-ED4B-D4F58878022C}"/>
              </a:ext>
            </a:extLst>
          </p:cNvPr>
          <p:cNvSpPr>
            <a:spLocks noChangeAspect="1" noChangeArrowheads="1"/>
          </p:cNvSpPr>
          <p:nvPr/>
        </p:nvSpPr>
        <p:spPr bwMode="auto">
          <a:xfrm>
            <a:off x="4419600" y="242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9735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DE93B6A-05E3-494A-B01D-D4C7684B9C6D}"/>
              </a:ext>
            </a:extLst>
          </p:cNvPr>
          <p:cNvSpPr/>
          <p:nvPr/>
        </p:nvSpPr>
        <p:spPr>
          <a:xfrm>
            <a:off x="519156" y="3778592"/>
            <a:ext cx="150912" cy="150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ko-KR" altLang="en-US" sz="2025">
              <a:solidFill>
                <a:prstClr val="black">
                  <a:lumMod val="75000"/>
                  <a:lumOff val="25000"/>
                </a:prstClr>
              </a:solidFill>
            </a:endParaRPr>
          </a:p>
        </p:txBody>
      </p:sp>
      <p:sp>
        <p:nvSpPr>
          <p:cNvPr id="7" name="TextBox 6">
            <a:extLst>
              <a:ext uri="{FF2B5EF4-FFF2-40B4-BE49-F238E27FC236}">
                <a16:creationId xmlns:a16="http://schemas.microsoft.com/office/drawing/2014/main" id="{77241043-BEF7-4E57-A889-9AA6CB6EE4EC}"/>
              </a:ext>
            </a:extLst>
          </p:cNvPr>
          <p:cNvSpPr txBox="1"/>
          <p:nvPr/>
        </p:nvSpPr>
        <p:spPr>
          <a:xfrm>
            <a:off x="923975" y="1009594"/>
            <a:ext cx="8148569" cy="438582"/>
          </a:xfrm>
          <a:prstGeom prst="rect">
            <a:avLst/>
          </a:prstGeom>
          <a:noFill/>
        </p:spPr>
        <p:txBody>
          <a:bodyPr wrap="square" lIns="68580" tIns="34290" rIns="68580" bIns="34290" rtlCol="0" anchor="t">
            <a:spAutoFit/>
          </a:bodyPr>
          <a:lstStyle/>
          <a:p>
            <a:pPr marL="257175" indent="-257175">
              <a:buFont typeface="+mj-lt"/>
              <a:buAutoNum type="arabicPeriod"/>
            </a:pPr>
            <a:endParaRPr lang="en-US" sz="2400">
              <a:latin typeface="Calibri"/>
              <a:cs typeface="Calibri"/>
            </a:endParaRPr>
          </a:p>
        </p:txBody>
      </p:sp>
      <p:sp>
        <p:nvSpPr>
          <p:cNvPr id="6" name="Rectangle 5">
            <a:extLst>
              <a:ext uri="{FF2B5EF4-FFF2-40B4-BE49-F238E27FC236}">
                <a16:creationId xmlns:a16="http://schemas.microsoft.com/office/drawing/2014/main" id="{E6BC37EE-941C-6DFA-0DF3-ED273B8E1FA3}"/>
              </a:ext>
            </a:extLst>
          </p:cNvPr>
          <p:cNvSpPr/>
          <p:nvPr/>
        </p:nvSpPr>
        <p:spPr>
          <a:xfrm>
            <a:off x="397086" y="375887"/>
            <a:ext cx="8675458" cy="254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400" b="1">
                <a:solidFill>
                  <a:schemeClr val="tx1"/>
                </a:solidFill>
                <a:latin typeface="Bebas Neue"/>
                <a:ea typeface="+mj-ea"/>
                <a:cs typeface="+mj-cs"/>
              </a:rPr>
              <a:t>The following documents need to be submitted as part of the application</a:t>
            </a:r>
          </a:p>
        </p:txBody>
      </p:sp>
      <p:sp>
        <p:nvSpPr>
          <p:cNvPr id="13" name="TextBox 12">
            <a:extLst>
              <a:ext uri="{FF2B5EF4-FFF2-40B4-BE49-F238E27FC236}">
                <a16:creationId xmlns:a16="http://schemas.microsoft.com/office/drawing/2014/main" id="{565F9EAB-FB52-A227-03C1-EA1F26F3ECE7}"/>
              </a:ext>
            </a:extLst>
          </p:cNvPr>
          <p:cNvSpPr txBox="1"/>
          <p:nvPr/>
        </p:nvSpPr>
        <p:spPr>
          <a:xfrm>
            <a:off x="280565" y="1040585"/>
            <a:ext cx="6398495" cy="3731791"/>
          </a:xfrm>
          <a:prstGeom prst="rect">
            <a:avLst/>
          </a:prstGeom>
          <a:noFill/>
        </p:spPr>
        <p:txBody>
          <a:bodyPr wrap="square" lIns="68580" tIns="34290" rIns="68580" bIns="34290" anchor="t">
            <a:spAutoFit/>
          </a:bodyPr>
          <a:lstStyle/>
          <a:p>
            <a:pPr marL="285750" indent="-285750">
              <a:buFont typeface="Wingdings" panose="05000000000000000000" pitchFamily="2" charset="2"/>
              <a:buChar char="ü"/>
            </a:pPr>
            <a:r>
              <a:rPr lang="en-US" sz="1400"/>
              <a:t>Submit completed Annex B-1 (must be completed by the lead organization)</a:t>
            </a:r>
            <a:endParaRPr lang="en-US" sz="1400">
              <a:cs typeface="Calibri"/>
            </a:endParaRPr>
          </a:p>
          <a:p>
            <a:pPr marL="285750" indent="-285750">
              <a:buFont typeface="Wingdings,Sans-Serif" panose="05000000000000000000" pitchFamily="2" charset="2"/>
              <a:buChar char="ü"/>
            </a:pPr>
            <a:r>
              <a:rPr lang="en-US" sz="1400">
                <a:solidFill>
                  <a:srgbClr val="000000"/>
                </a:solidFill>
                <a:cs typeface="Calibri"/>
              </a:rPr>
              <a:t>Evidence of being a women’s rights, women-led and/or constituent-led organization</a:t>
            </a:r>
          </a:p>
          <a:p>
            <a:pPr marL="285750" indent="-285750">
              <a:buFont typeface="Wingdings,Sans-Serif" panose="05000000000000000000" pitchFamily="2" charset="2"/>
              <a:buChar char="ü"/>
            </a:pPr>
            <a:r>
              <a:rPr lang="en-US" sz="1400">
                <a:solidFill>
                  <a:srgbClr val="000000"/>
                </a:solidFill>
                <a:cs typeface="Calibri"/>
              </a:rPr>
              <a:t>Evidence of specialized knowledge and expertise (with dates and duration) on: </a:t>
            </a:r>
          </a:p>
          <a:p>
            <a:pPr marL="742950" lvl="1" indent="-285750">
              <a:buFont typeface="Wingdings" panose="05000000000000000000" pitchFamily="2" charset="2"/>
              <a:buChar char="§"/>
            </a:pPr>
            <a:r>
              <a:rPr lang="en-US" sz="1400">
                <a:solidFill>
                  <a:srgbClr val="000000"/>
                </a:solidFill>
                <a:cs typeface="Calibri"/>
              </a:rPr>
              <a:t>At least five years of experience in the field of ending violence against women and girls</a:t>
            </a:r>
          </a:p>
          <a:p>
            <a:pPr marL="742950" lvl="1" indent="-285750">
              <a:buFont typeface="Wingdings,Sans-Serif" panose="05000000000000000000" pitchFamily="2" charset="2"/>
              <a:buChar char="§"/>
            </a:pPr>
            <a:r>
              <a:rPr lang="en-US" sz="1400">
                <a:solidFill>
                  <a:srgbClr val="000000"/>
                </a:solidFill>
                <a:cs typeface="Calibri"/>
              </a:rPr>
              <a:t> At least 3 years of experience in engaging in global advocacy and policy analysis on EVAWG</a:t>
            </a:r>
          </a:p>
          <a:p>
            <a:pPr marL="742950" lvl="1" indent="-285750">
              <a:buFont typeface="Wingdings,Sans-Serif" panose="05000000000000000000" pitchFamily="2" charset="2"/>
              <a:buChar char="§"/>
            </a:pPr>
            <a:r>
              <a:rPr lang="en-US" sz="1400">
                <a:solidFill>
                  <a:srgbClr val="000000"/>
                </a:solidFill>
                <a:cs typeface="Calibri"/>
              </a:rPr>
              <a:t>At least 3 years of experience in movement building and coordination, including the ability to manage different stakeholders and create consensus-building</a:t>
            </a:r>
          </a:p>
          <a:p>
            <a:pPr marL="285750" indent="-285750">
              <a:buFont typeface="Wingdings" panose="05000000000000000000" pitchFamily="2" charset="2"/>
              <a:buChar char="ü"/>
            </a:pPr>
            <a:r>
              <a:rPr lang="en-US" sz="1400">
                <a:solidFill>
                  <a:srgbClr val="000000"/>
                </a:solidFill>
                <a:cs typeface="Calibri"/>
              </a:rPr>
              <a:t>Legal registration (lead and consortium members if any)</a:t>
            </a:r>
          </a:p>
          <a:p>
            <a:pPr marL="285750" indent="-285750">
              <a:buFont typeface="Wingdings" panose="05000000000000000000" pitchFamily="2" charset="2"/>
              <a:buChar char="ü"/>
            </a:pPr>
            <a:r>
              <a:rPr lang="en-US" sz="1400">
                <a:solidFill>
                  <a:srgbClr val="000000"/>
                </a:solidFill>
                <a:cs typeface="Calibri"/>
              </a:rPr>
              <a:t>Two reference letters demonstrating a track record of your experience/expertise</a:t>
            </a:r>
          </a:p>
          <a:p>
            <a:pPr marL="285750" indent="-285750">
              <a:buFont typeface="Wingdings" panose="05000000000000000000" pitchFamily="2" charset="2"/>
              <a:buChar char="ü"/>
            </a:pPr>
            <a:r>
              <a:rPr lang="en-US" sz="1400">
                <a:solidFill>
                  <a:srgbClr val="000000"/>
                </a:solidFill>
                <a:cs typeface="Calibri"/>
              </a:rPr>
              <a:t>Submit all the mandatory documents under Annex B-4 (see next slide)</a:t>
            </a:r>
            <a:endParaRPr lang="en-US" sz="1400">
              <a:solidFill>
                <a:srgbClr val="000000"/>
              </a:solidFill>
            </a:endParaRPr>
          </a:p>
          <a:p>
            <a:pPr marL="285750" indent="-285750">
              <a:buFont typeface="Wingdings" panose="05000000000000000000" pitchFamily="2" charset="2"/>
              <a:buChar char="ü"/>
            </a:pPr>
            <a:r>
              <a:rPr lang="en-US" sz="1400"/>
              <a:t>Audited statements referred to under Annex B-4 should cover years 2021, 2022 &amp; 2023</a:t>
            </a:r>
            <a:endParaRPr lang="en-US" sz="1400">
              <a:cs typeface="Calibri"/>
            </a:endParaRPr>
          </a:p>
          <a:p>
            <a:endParaRPr lang="en-US" sz="1400"/>
          </a:p>
        </p:txBody>
      </p:sp>
      <p:pic>
        <p:nvPicPr>
          <p:cNvPr id="17" name="Graphique 16" descr="Liste de contrôle avec un remplissage uni">
            <a:extLst>
              <a:ext uri="{FF2B5EF4-FFF2-40B4-BE49-F238E27FC236}">
                <a16:creationId xmlns:a16="http://schemas.microsoft.com/office/drawing/2014/main" id="{688E15E1-7D97-6FAE-B842-C77ABB99CA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7741" y="1150017"/>
            <a:ext cx="2666520" cy="2957661"/>
          </a:xfrm>
          <a:prstGeom prst="rect">
            <a:avLst/>
          </a:prstGeom>
        </p:spPr>
      </p:pic>
      <p:pic>
        <p:nvPicPr>
          <p:cNvPr id="2" name="Picture 2" descr="Funded by the EU">
            <a:extLst>
              <a:ext uri="{FF2B5EF4-FFF2-40B4-BE49-F238E27FC236}">
                <a16:creationId xmlns:a16="http://schemas.microsoft.com/office/drawing/2014/main" id="{4D15293F-7D34-578C-133C-D7927C2BE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1061"/>
      </p:ext>
    </p:extLst>
  </p:cSld>
  <p:clrMapOvr>
    <a:masterClrMapping/>
  </p:clrMapOvr>
  <mc:AlternateContent xmlns:mc="http://schemas.openxmlformats.org/markup-compatibility/2006">
    <mc:Choice xmlns:p14="http://schemas.microsoft.com/office/powerpoint/2010/main" Requires="p14">
      <p:transition spd="slow" p14:dur="2000" advTm="227791"/>
    </mc:Choice>
    <mc:Fallback>
      <p:transition spd="slow" advTm="22779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9D1F7-D270-743E-7349-5C2729AD7951}"/>
              </a:ext>
            </a:extLst>
          </p:cNvPr>
          <p:cNvPicPr>
            <a:picLocks noChangeAspect="1"/>
          </p:cNvPicPr>
          <p:nvPr/>
        </p:nvPicPr>
        <p:blipFill>
          <a:blip r:embed="rId3"/>
          <a:stretch>
            <a:fillRect/>
          </a:stretch>
        </p:blipFill>
        <p:spPr>
          <a:xfrm>
            <a:off x="907821" y="526652"/>
            <a:ext cx="4597847" cy="4357008"/>
          </a:xfrm>
          <a:prstGeom prst="rect">
            <a:avLst/>
          </a:prstGeom>
        </p:spPr>
      </p:pic>
      <p:pic>
        <p:nvPicPr>
          <p:cNvPr id="4" name="Picture 2" descr="Funded by the EU">
            <a:extLst>
              <a:ext uri="{FF2B5EF4-FFF2-40B4-BE49-F238E27FC236}">
                <a16:creationId xmlns:a16="http://schemas.microsoft.com/office/drawing/2014/main" id="{B04B9D38-06C6-F922-4A14-4F00B8CB2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E8523F-5355-FB44-0077-4A51AA8D6A99}"/>
              </a:ext>
            </a:extLst>
          </p:cNvPr>
          <p:cNvSpPr txBox="1"/>
          <p:nvPr/>
        </p:nvSpPr>
        <p:spPr>
          <a:xfrm>
            <a:off x="933668" y="79937"/>
            <a:ext cx="4572000" cy="369332"/>
          </a:xfrm>
          <a:prstGeom prst="rect">
            <a:avLst/>
          </a:prstGeom>
          <a:noFill/>
        </p:spPr>
        <p:txBody>
          <a:bodyPr wrap="square">
            <a:spAutoFit/>
          </a:bodyPr>
          <a:lstStyle/>
          <a:p>
            <a:pPr marL="285750" indent="-285750">
              <a:buFont typeface="Wingdings" panose="05000000000000000000" pitchFamily="2" charset="2"/>
              <a:buChar char="ü"/>
            </a:pPr>
            <a:r>
              <a:rPr lang="en-US" sz="1800">
                <a:solidFill>
                  <a:srgbClr val="000000"/>
                </a:solidFill>
                <a:cs typeface="Calibri"/>
              </a:rPr>
              <a:t>Annex B-4</a:t>
            </a:r>
            <a:endParaRPr lang="en-US" sz="1800">
              <a:solidFill>
                <a:srgbClr val="000000"/>
              </a:solidFill>
            </a:endParaRPr>
          </a:p>
        </p:txBody>
      </p:sp>
      <p:pic>
        <p:nvPicPr>
          <p:cNvPr id="7" name="Graphique 16" descr="Liste de contrôle avec un remplissage uni">
            <a:extLst>
              <a:ext uri="{FF2B5EF4-FFF2-40B4-BE49-F238E27FC236}">
                <a16:creationId xmlns:a16="http://schemas.microsoft.com/office/drawing/2014/main" id="{B19AEC54-4B11-2B45-6DD8-9E50C70D34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0144" y="886880"/>
            <a:ext cx="2666520" cy="2957661"/>
          </a:xfrm>
          <a:prstGeom prst="rect">
            <a:avLst/>
          </a:prstGeom>
        </p:spPr>
      </p:pic>
    </p:spTree>
    <p:extLst>
      <p:ext uri="{BB962C8B-B14F-4D97-AF65-F5344CB8AC3E}">
        <p14:creationId xmlns:p14="http://schemas.microsoft.com/office/powerpoint/2010/main" val="2881406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01E96-715A-8918-7860-8738763889B4}"/>
              </a:ext>
            </a:extLst>
          </p:cNvPr>
          <p:cNvSpPr txBox="1"/>
          <p:nvPr/>
        </p:nvSpPr>
        <p:spPr>
          <a:xfrm>
            <a:off x="647700" y="287421"/>
            <a:ext cx="7696200" cy="461665"/>
          </a:xfrm>
          <a:prstGeom prst="rect">
            <a:avLst/>
          </a:prstGeom>
          <a:noFill/>
        </p:spPr>
        <p:txBody>
          <a:bodyPr wrap="square" lIns="91440" tIns="45720" rIns="91440" bIns="45720" rtlCol="0" anchor="t">
            <a:spAutoFit/>
          </a:bodyPr>
          <a:lstStyle/>
          <a:p>
            <a:r>
              <a:rPr lang="en-US" sz="2400">
                <a:latin typeface="Bebas Neue"/>
              </a:rPr>
              <a:t>KEY COMPONENTS TO BE INCLUDED</a:t>
            </a:r>
          </a:p>
        </p:txBody>
      </p:sp>
      <p:pic>
        <p:nvPicPr>
          <p:cNvPr id="4" name="Graphique 16">
            <a:extLst>
              <a:ext uri="{FF2B5EF4-FFF2-40B4-BE49-F238E27FC236}">
                <a16:creationId xmlns:a16="http://schemas.microsoft.com/office/drawing/2014/main" id="{0405F9D5-D48B-D5E0-550E-5D01806F50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0144" y="886880"/>
            <a:ext cx="2666520" cy="2957661"/>
          </a:xfrm>
          <a:prstGeom prst="rect">
            <a:avLst/>
          </a:prstGeom>
        </p:spPr>
      </p:pic>
      <p:pic>
        <p:nvPicPr>
          <p:cNvPr id="6" name="Picture 2" descr="Funded by the EU">
            <a:extLst>
              <a:ext uri="{FF2B5EF4-FFF2-40B4-BE49-F238E27FC236}">
                <a16:creationId xmlns:a16="http://schemas.microsoft.com/office/drawing/2014/main" id="{ED67C8F4-8711-5B67-5750-862035AB2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843" y="4631770"/>
            <a:ext cx="1815195" cy="3813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599F5A-04F9-D89F-D483-BD878D293AB8}"/>
              </a:ext>
            </a:extLst>
          </p:cNvPr>
          <p:cNvSpPr txBox="1"/>
          <p:nvPr/>
        </p:nvSpPr>
        <p:spPr>
          <a:xfrm>
            <a:off x="643180" y="1046347"/>
            <a:ext cx="562007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t>Organizational Background </a:t>
            </a:r>
            <a:r>
              <a:rPr lang="en-US"/>
              <a:t>and </a:t>
            </a:r>
            <a:r>
              <a:rPr lang="en-US" b="1"/>
              <a:t>Capacity</a:t>
            </a:r>
            <a:r>
              <a:rPr lang="en-US"/>
              <a:t> to implement activities to achieve planned results (max 1.5 pages)</a:t>
            </a:r>
          </a:p>
          <a:p>
            <a:endParaRPr lang="en-US">
              <a:ea typeface="+mn-lt"/>
              <a:cs typeface="+mn-lt"/>
            </a:endParaRPr>
          </a:p>
          <a:p>
            <a:r>
              <a:rPr lang="en-US">
                <a:ea typeface="+mn-lt"/>
                <a:cs typeface="+mn-lt"/>
              </a:rPr>
              <a:t>2.   </a:t>
            </a:r>
            <a:r>
              <a:rPr lang="en-US" b="1">
                <a:ea typeface="+mn-lt"/>
                <a:cs typeface="+mn-lt"/>
              </a:rPr>
              <a:t>Expected Results </a:t>
            </a:r>
            <a:r>
              <a:rPr lang="en-US">
                <a:ea typeface="+mn-lt"/>
                <a:cs typeface="+mn-lt"/>
              </a:rPr>
              <a:t>and </a:t>
            </a:r>
            <a:r>
              <a:rPr lang="en-US" b="1">
                <a:ea typeface="+mn-lt"/>
                <a:cs typeface="+mn-lt"/>
              </a:rPr>
              <a:t>Indicators</a:t>
            </a:r>
            <a:r>
              <a:rPr lang="en-US">
                <a:ea typeface="+mn-lt"/>
                <a:cs typeface="+mn-lt"/>
              </a:rPr>
              <a:t> (max 1.5 pages)</a:t>
            </a:r>
          </a:p>
          <a:p>
            <a:endParaRPr lang="en-US">
              <a:ea typeface="+mn-lt"/>
              <a:cs typeface="+mn-lt"/>
            </a:endParaRPr>
          </a:p>
          <a:p>
            <a:pPr marL="342900" indent="-342900"/>
            <a:r>
              <a:rPr lang="en-US">
                <a:cs typeface="Calibri"/>
              </a:rPr>
              <a:t>3.   </a:t>
            </a:r>
            <a:r>
              <a:rPr lang="en-US">
                <a:ea typeface="+mn-lt"/>
                <a:cs typeface="+mn-lt"/>
              </a:rPr>
              <a:t>Description of </a:t>
            </a:r>
            <a:r>
              <a:rPr lang="en-US" b="1">
                <a:ea typeface="+mn-lt"/>
                <a:cs typeface="+mn-lt"/>
              </a:rPr>
              <a:t>Technical Approach </a:t>
            </a:r>
            <a:r>
              <a:rPr lang="en-US">
                <a:ea typeface="+mn-lt"/>
                <a:cs typeface="+mn-lt"/>
              </a:rPr>
              <a:t>and </a:t>
            </a:r>
            <a:r>
              <a:rPr lang="en-US" b="1">
                <a:ea typeface="+mn-lt"/>
                <a:cs typeface="+mn-lt"/>
              </a:rPr>
              <a:t>Activities</a:t>
            </a:r>
            <a:r>
              <a:rPr lang="en-US">
                <a:ea typeface="+mn-lt"/>
                <a:cs typeface="+mn-lt"/>
              </a:rPr>
              <a:t> (max 2.5 pages)</a:t>
            </a:r>
          </a:p>
          <a:p>
            <a:endParaRPr lang="en-US">
              <a:cs typeface="Calibri"/>
            </a:endParaRPr>
          </a:p>
          <a:p>
            <a:pPr marL="342900" indent="-342900"/>
            <a:r>
              <a:rPr lang="en-US">
                <a:cs typeface="Calibri"/>
              </a:rPr>
              <a:t>4.   </a:t>
            </a:r>
            <a:r>
              <a:rPr lang="en-US" b="1">
                <a:cs typeface="Calibri"/>
              </a:rPr>
              <a:t>Implementation Plan </a:t>
            </a:r>
            <a:r>
              <a:rPr lang="en-US">
                <a:cs typeface="Calibri"/>
              </a:rPr>
              <a:t>(max 1.5 pages) including </a:t>
            </a:r>
            <a:r>
              <a:rPr lang="en-US" b="1">
                <a:cs typeface="Calibri"/>
              </a:rPr>
              <a:t>Monitoring and Evaluation plan </a:t>
            </a:r>
            <a:r>
              <a:rPr lang="en-US">
                <a:cs typeface="Calibri"/>
              </a:rPr>
              <a:t>(max 1 page)</a:t>
            </a:r>
          </a:p>
          <a:p>
            <a:endParaRPr lang="en-US">
              <a:cs typeface="Calibri"/>
            </a:endParaRPr>
          </a:p>
          <a:p>
            <a:r>
              <a:rPr lang="en-US">
                <a:cs typeface="Calibri"/>
              </a:rPr>
              <a:t>5.   </a:t>
            </a:r>
            <a:r>
              <a:rPr lang="en-US" b="1">
                <a:cs typeface="Calibri"/>
              </a:rPr>
              <a:t>Risks</a:t>
            </a:r>
            <a:r>
              <a:rPr lang="en-US">
                <a:cs typeface="Calibri"/>
              </a:rPr>
              <a:t> to Successful Implementation (max 1 page)</a:t>
            </a:r>
          </a:p>
        </p:txBody>
      </p:sp>
    </p:spTree>
    <p:extLst>
      <p:ext uri="{BB962C8B-B14F-4D97-AF65-F5344CB8AC3E}">
        <p14:creationId xmlns:p14="http://schemas.microsoft.com/office/powerpoint/2010/main" val="2420360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unded by the EU">
            <a:extLst>
              <a:ext uri="{FF2B5EF4-FFF2-40B4-BE49-F238E27FC236}">
                <a16:creationId xmlns:a16="http://schemas.microsoft.com/office/drawing/2014/main" id="{B04B9D38-06C6-F922-4A14-4F00B8CB2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E8523F-5355-FB44-0077-4A51AA8D6A99}"/>
              </a:ext>
            </a:extLst>
          </p:cNvPr>
          <p:cNvSpPr txBox="1"/>
          <p:nvPr/>
        </p:nvSpPr>
        <p:spPr>
          <a:xfrm>
            <a:off x="933668" y="79937"/>
            <a:ext cx="4572000" cy="369332"/>
          </a:xfrm>
          <a:prstGeom prst="rect">
            <a:avLst/>
          </a:prstGeom>
          <a:noFill/>
        </p:spPr>
        <p:txBody>
          <a:bodyPr wrap="square" lIns="91440" tIns="45720" rIns="91440" bIns="45720" anchor="t">
            <a:spAutoFit/>
          </a:bodyPr>
          <a:lstStyle/>
          <a:p>
            <a:r>
              <a:rPr lang="en-US" b="1">
                <a:solidFill>
                  <a:srgbClr val="000000"/>
                </a:solidFill>
                <a:cs typeface="Calibri"/>
              </a:rPr>
              <a:t>Component 6: Results Based Budget</a:t>
            </a:r>
            <a:endParaRPr lang="en-US" sz="1800" b="1">
              <a:solidFill>
                <a:srgbClr val="000000"/>
              </a:solidFill>
              <a:cs typeface="Calibri"/>
            </a:endParaRPr>
          </a:p>
        </p:txBody>
      </p:sp>
      <p:pic>
        <p:nvPicPr>
          <p:cNvPr id="7" name="Graphique 16" descr="Liste de contrôle avec un remplissage uni">
            <a:extLst>
              <a:ext uri="{FF2B5EF4-FFF2-40B4-BE49-F238E27FC236}">
                <a16:creationId xmlns:a16="http://schemas.microsoft.com/office/drawing/2014/main" id="{B19AEC54-4B11-2B45-6DD8-9E50C70D34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0144" y="886880"/>
            <a:ext cx="2666520" cy="2957661"/>
          </a:xfrm>
          <a:prstGeom prst="rect">
            <a:avLst/>
          </a:prstGeom>
        </p:spPr>
      </p:pic>
      <p:sp>
        <p:nvSpPr>
          <p:cNvPr id="8" name="TextBox 7">
            <a:extLst>
              <a:ext uri="{FF2B5EF4-FFF2-40B4-BE49-F238E27FC236}">
                <a16:creationId xmlns:a16="http://schemas.microsoft.com/office/drawing/2014/main" id="{F8CA5FA8-1968-6E85-DB79-D719C7F665C6}"/>
              </a:ext>
            </a:extLst>
          </p:cNvPr>
          <p:cNvSpPr txBox="1"/>
          <p:nvPr/>
        </p:nvSpPr>
        <p:spPr>
          <a:xfrm>
            <a:off x="771761" y="2717795"/>
            <a:ext cx="5382527"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endParaRPr lang="en-US" sz="1100">
              <a:cs typeface="Calibri"/>
            </a:endParaRPr>
          </a:p>
          <a:p>
            <a:pPr marL="228600" indent="-228600">
              <a:buFont typeface="Wingdings"/>
              <a:buChar char="ü"/>
            </a:pPr>
            <a:r>
              <a:rPr lang="en-US" sz="1400">
                <a:cs typeface="Calibri"/>
              </a:rPr>
              <a:t> Maximum for personnel related costs on a proposal - 20% of programming costs;</a:t>
            </a:r>
          </a:p>
          <a:p>
            <a:pPr marL="285750" indent="-285750">
              <a:buFont typeface="Wingdings"/>
              <a:buChar char="ü"/>
            </a:pPr>
            <a:r>
              <a:rPr lang="en-US" sz="1400">
                <a:cs typeface="Calibri"/>
              </a:rPr>
              <a:t>Between 3-5% for audits (to be retained by UN Women for Responsible Party audits) (may change as per the annual audit cost);</a:t>
            </a:r>
          </a:p>
          <a:p>
            <a:pPr marL="285750" indent="-285750">
              <a:buFont typeface="Wingdings"/>
              <a:buChar char="ü"/>
            </a:pPr>
            <a:r>
              <a:rPr lang="en-US" sz="1400">
                <a:cs typeface="Calibri"/>
              </a:rPr>
              <a:t>3% for monitoring and evaluation; and</a:t>
            </a:r>
          </a:p>
          <a:p>
            <a:pPr marL="285750" indent="-285750">
              <a:buFont typeface="Wingdings"/>
              <a:buChar char="ü"/>
            </a:pPr>
            <a:r>
              <a:rPr lang="en-US" sz="1400">
                <a:cs typeface="Calibri"/>
              </a:rPr>
              <a:t>Up to 7% (as per EU requirements) – support costs including (utilities, rent and other operational costs not directly connected to project.).</a:t>
            </a:r>
          </a:p>
          <a:p>
            <a:pPr marL="228600" indent="-228600"/>
            <a:endParaRPr lang="en-US" sz="1000">
              <a:cs typeface="Calibri"/>
            </a:endParaRPr>
          </a:p>
        </p:txBody>
      </p:sp>
      <p:pic>
        <p:nvPicPr>
          <p:cNvPr id="9" name="Picture 8">
            <a:extLst>
              <a:ext uri="{FF2B5EF4-FFF2-40B4-BE49-F238E27FC236}">
                <a16:creationId xmlns:a16="http://schemas.microsoft.com/office/drawing/2014/main" id="{A972EB01-BDD8-38A4-63F5-C9C1D1DE3D56}"/>
              </a:ext>
            </a:extLst>
          </p:cNvPr>
          <p:cNvPicPr>
            <a:picLocks noChangeAspect="1"/>
          </p:cNvPicPr>
          <p:nvPr/>
        </p:nvPicPr>
        <p:blipFill>
          <a:blip r:embed="rId6"/>
          <a:stretch>
            <a:fillRect/>
          </a:stretch>
        </p:blipFill>
        <p:spPr>
          <a:xfrm>
            <a:off x="852426" y="526637"/>
            <a:ext cx="5110826" cy="2047875"/>
          </a:xfrm>
          <a:prstGeom prst="rect">
            <a:avLst/>
          </a:prstGeom>
        </p:spPr>
      </p:pic>
    </p:spTree>
    <p:extLst>
      <p:ext uri="{BB962C8B-B14F-4D97-AF65-F5344CB8AC3E}">
        <p14:creationId xmlns:p14="http://schemas.microsoft.com/office/powerpoint/2010/main" val="161746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0B7857-8BD6-0A25-D63E-91CFAC83C1FB}"/>
              </a:ext>
            </a:extLst>
          </p:cNvPr>
          <p:cNvSpPr>
            <a:spLocks noGrp="1"/>
          </p:cNvSpPr>
          <p:nvPr>
            <p:ph type="body" sz="quarter" idx="14"/>
          </p:nvPr>
        </p:nvSpPr>
        <p:spPr>
          <a:xfrm>
            <a:off x="4319351" y="1346201"/>
            <a:ext cx="4666767" cy="3660774"/>
          </a:xfrm>
        </p:spPr>
        <p:txBody>
          <a:bodyPr vert="horz" lIns="91440" tIns="45720" rIns="91440" bIns="45720" rtlCol="0" anchor="t">
            <a:noAutofit/>
          </a:bodyPr>
          <a:lstStyle/>
          <a:p>
            <a:pPr marL="0" indent="0">
              <a:buNone/>
            </a:pPr>
            <a:r>
              <a:rPr lang="en-US" sz="1800" b="1">
                <a:latin typeface="Calibri"/>
                <a:cs typeface="Calibri"/>
              </a:rPr>
              <a:t>1. UN Women Presentation (20-25 mins)</a:t>
            </a:r>
          </a:p>
          <a:p>
            <a:r>
              <a:rPr lang="en-US" sz="1800">
                <a:latin typeface="Calibri"/>
                <a:cs typeface="Calibri"/>
              </a:rPr>
              <a:t>Background on the ACT Global Civil Society Platform call for proposals and expected results</a:t>
            </a:r>
          </a:p>
          <a:p>
            <a:r>
              <a:rPr lang="en-US" sz="1800">
                <a:latin typeface="Calibri"/>
                <a:cs typeface="Calibri"/>
              </a:rPr>
              <a:t>Selection and eligibility Criteria </a:t>
            </a:r>
          </a:p>
          <a:p>
            <a:r>
              <a:rPr lang="en-US" sz="1800">
                <a:latin typeface="Calibri"/>
                <a:cs typeface="Calibri"/>
              </a:rPr>
              <a:t>Mandatory documents to submit</a:t>
            </a:r>
          </a:p>
          <a:p>
            <a:r>
              <a:rPr lang="en-US" sz="1800">
                <a:latin typeface="Calibri"/>
                <a:cs typeface="Calibri"/>
              </a:rPr>
              <a:t>Tips to write a quality proposal</a:t>
            </a:r>
          </a:p>
          <a:p>
            <a:pPr marL="0" indent="0">
              <a:buNone/>
            </a:pPr>
            <a:r>
              <a:rPr lang="en-US" sz="1800" b="1">
                <a:latin typeface="Calibri"/>
                <a:cs typeface="Calibri"/>
              </a:rPr>
              <a:t>2. Q&amp;A session (1 hour)</a:t>
            </a:r>
          </a:p>
          <a:p>
            <a:pPr marL="0" indent="0">
              <a:buNone/>
            </a:pPr>
            <a:r>
              <a:rPr lang="en-US" sz="1800" b="1">
                <a:effectLst/>
                <a:latin typeface="Calibri"/>
                <a:cs typeface="Calibri"/>
              </a:rPr>
              <a:t>3. Next Steps (5 mins)</a:t>
            </a:r>
            <a:endParaRPr lang="en-US" sz="1800">
              <a:effectLst/>
            </a:endParaRPr>
          </a:p>
          <a:p>
            <a:pPr marL="0" indent="0">
              <a:buNone/>
            </a:pPr>
            <a:endParaRPr lang="en-US" sz="1800">
              <a:effectLst/>
              <a:latin typeface="Calibri" panose="020F0502020204030204" pitchFamily="34" charset="0"/>
              <a:ea typeface="Calibri" panose="020F0502020204030204" pitchFamily="34" charset="0"/>
            </a:endParaRPr>
          </a:p>
          <a:p>
            <a:endParaRPr lang="en-US" sz="1800" b="1">
              <a:latin typeface="Calibri"/>
              <a:cs typeface="Calibri"/>
            </a:endParaRPr>
          </a:p>
          <a:p>
            <a:endParaRPr lang="en-US" sz="1800" b="1">
              <a:latin typeface="Calibri"/>
              <a:cs typeface="Calibri"/>
            </a:endParaRPr>
          </a:p>
          <a:p>
            <a:endParaRPr lang="en-US" sz="1800">
              <a:latin typeface="Calibri"/>
              <a:cs typeface="Calibri"/>
            </a:endParaRPr>
          </a:p>
          <a:p>
            <a:endParaRPr lang="en-US" sz="1800">
              <a:latin typeface="Calibri"/>
              <a:cs typeface="Calibri"/>
            </a:endParaRPr>
          </a:p>
          <a:p>
            <a:endParaRPr lang="en-US"/>
          </a:p>
        </p:txBody>
      </p:sp>
      <p:sp>
        <p:nvSpPr>
          <p:cNvPr id="5" name="Title 4">
            <a:extLst>
              <a:ext uri="{FF2B5EF4-FFF2-40B4-BE49-F238E27FC236}">
                <a16:creationId xmlns:a16="http://schemas.microsoft.com/office/drawing/2014/main" id="{8A3C7C06-5260-564F-61D6-9C215305E1BE}"/>
              </a:ext>
            </a:extLst>
          </p:cNvPr>
          <p:cNvSpPr>
            <a:spLocks noGrp="1"/>
          </p:cNvSpPr>
          <p:nvPr>
            <p:ph type="title"/>
          </p:nvPr>
        </p:nvSpPr>
        <p:spPr/>
        <p:txBody>
          <a:bodyPr/>
          <a:lstStyle/>
          <a:p>
            <a:r>
              <a:rPr lang="en-US"/>
              <a:t>Agenda</a:t>
            </a:r>
          </a:p>
        </p:txBody>
      </p:sp>
      <p:pic>
        <p:nvPicPr>
          <p:cNvPr id="6" name="Picture Placeholder 6">
            <a:extLst>
              <a:ext uri="{FF2B5EF4-FFF2-40B4-BE49-F238E27FC236}">
                <a16:creationId xmlns:a16="http://schemas.microsoft.com/office/drawing/2014/main" id="{52E6C230-6310-02BE-2579-636033F86F9F}"/>
              </a:ext>
            </a:extLst>
          </p:cNvPr>
          <p:cNvPicPr>
            <a:picLocks noChangeAspect="1"/>
          </p:cNvPicPr>
          <p:nvPr/>
        </p:nvPicPr>
        <p:blipFill>
          <a:blip r:embed="rId3"/>
          <a:srcRect/>
          <a:stretch/>
        </p:blipFill>
        <p:spPr>
          <a:xfrm>
            <a:off x="45353" y="1332211"/>
            <a:ext cx="3979152" cy="2656295"/>
          </a:xfrm>
          <a:prstGeom prst="rect">
            <a:avLst/>
          </a:prstGeom>
          <a:effectLst/>
        </p:spPr>
      </p:pic>
      <p:sp>
        <p:nvSpPr>
          <p:cNvPr id="9" name="Rectangle 1">
            <a:extLst>
              <a:ext uri="{FF2B5EF4-FFF2-40B4-BE49-F238E27FC236}">
                <a16:creationId xmlns:a16="http://schemas.microsoft.com/office/drawing/2014/main" id="{9EB4ED26-7A87-4E9E-11C5-1E7D533BB9D0}"/>
              </a:ext>
            </a:extLst>
          </p:cNvPr>
          <p:cNvSpPr>
            <a:spLocks noChangeArrowheads="1"/>
          </p:cNvSpPr>
          <p:nvPr/>
        </p:nvSpPr>
        <p:spPr bwMode="auto">
          <a:xfrm>
            <a:off x="1647051" y="230159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2" descr="Funded by the EU">
            <a:extLst>
              <a:ext uri="{FF2B5EF4-FFF2-40B4-BE49-F238E27FC236}">
                <a16:creationId xmlns:a16="http://schemas.microsoft.com/office/drawing/2014/main" id="{57686439-51A0-7D72-FD96-30E8D0A76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97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E2014D0-EAFF-E1D1-EA7A-70FF46C34DEB}"/>
              </a:ext>
            </a:extLst>
          </p:cNvPr>
          <p:cNvGraphicFramePr/>
          <p:nvPr>
            <p:extLst>
              <p:ext uri="{D42A27DB-BD31-4B8C-83A1-F6EECF244321}">
                <p14:modId xmlns:p14="http://schemas.microsoft.com/office/powerpoint/2010/main" val="340930816"/>
              </p:ext>
            </p:extLst>
          </p:nvPr>
        </p:nvGraphicFramePr>
        <p:xfrm>
          <a:off x="1352550" y="90408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9696013-A34A-4292-E5AB-A03B508997A6}"/>
              </a:ext>
            </a:extLst>
          </p:cNvPr>
          <p:cNvSpPr txBox="1"/>
          <p:nvPr/>
        </p:nvSpPr>
        <p:spPr>
          <a:xfrm>
            <a:off x="333375" y="180181"/>
            <a:ext cx="8534400" cy="523220"/>
          </a:xfrm>
          <a:prstGeom prst="rect">
            <a:avLst/>
          </a:prstGeom>
          <a:noFill/>
        </p:spPr>
        <p:txBody>
          <a:bodyPr wrap="square" rtlCol="0">
            <a:spAutoFit/>
          </a:bodyPr>
          <a:lstStyle/>
          <a:p>
            <a:pPr algn="ctr"/>
            <a:r>
              <a:rPr lang="en-US" sz="2800" b="1"/>
              <a:t>EVALUATION OF PROPOSALS</a:t>
            </a:r>
          </a:p>
        </p:txBody>
      </p:sp>
      <p:pic>
        <p:nvPicPr>
          <p:cNvPr id="15" name="Picture 2" descr="Funded by the EU">
            <a:extLst>
              <a:ext uri="{FF2B5EF4-FFF2-40B4-BE49-F238E27FC236}">
                <a16:creationId xmlns:a16="http://schemas.microsoft.com/office/drawing/2014/main" id="{0BBAF67A-70DB-F5CF-7993-19C8B3FFDF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8410" y="4754234"/>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81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C93-DF5A-364D-8430-6066F5D52508}"/>
              </a:ext>
            </a:extLst>
          </p:cNvPr>
          <p:cNvSpPr>
            <a:spLocks noGrp="1"/>
          </p:cNvSpPr>
          <p:nvPr>
            <p:ph type="ctrTitle"/>
          </p:nvPr>
        </p:nvSpPr>
        <p:spPr>
          <a:xfrm>
            <a:off x="1302818" y="2379058"/>
            <a:ext cx="7483373" cy="1772155"/>
          </a:xfrm>
        </p:spPr>
        <p:txBody>
          <a:bodyPr>
            <a:noAutofit/>
          </a:bodyPr>
          <a:lstStyle/>
          <a:p>
            <a:r>
              <a:rPr lang="en-US" sz="2800"/>
              <a:t>Tips FOR the preparation of a quality proposal</a:t>
            </a:r>
          </a:p>
        </p:txBody>
      </p:sp>
      <p:pic>
        <p:nvPicPr>
          <p:cNvPr id="6" name="Picture 2" descr="Funded by the EU">
            <a:extLst>
              <a:ext uri="{FF2B5EF4-FFF2-40B4-BE49-F238E27FC236}">
                <a16:creationId xmlns:a16="http://schemas.microsoft.com/office/drawing/2014/main" id="{5FD76413-1FCF-FDE8-3967-1D2D40DC3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8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938B3-43E5-6BF0-F246-0A662B2C4858}"/>
              </a:ext>
            </a:extLst>
          </p:cNvPr>
          <p:cNvSpPr>
            <a:spLocks noGrp="1"/>
          </p:cNvSpPr>
          <p:nvPr>
            <p:ph type="body" sz="quarter" idx="15"/>
          </p:nvPr>
        </p:nvSpPr>
        <p:spPr>
          <a:xfrm>
            <a:off x="337374" y="904876"/>
            <a:ext cx="8469252" cy="4079891"/>
          </a:xfrm>
        </p:spPr>
        <p:txBody>
          <a:bodyPr vert="horz" lIns="91440" tIns="45720" rIns="91440" bIns="45720" rtlCol="0" anchor="t">
            <a:noAutofit/>
          </a:bodyPr>
          <a:lstStyle/>
          <a:p>
            <a:r>
              <a:rPr lang="en-US" sz="1500" b="1">
                <a:ea typeface="Calibri"/>
                <a:cs typeface="Calibri" panose="020F0502020204030204" pitchFamily="34" charset="0"/>
              </a:rPr>
              <a:t>Align proposal to the expected results: </a:t>
            </a:r>
            <a:r>
              <a:rPr lang="en-US" sz="1500">
                <a:cs typeface="Calibri" panose="020F0502020204030204" pitchFamily="34" charset="0"/>
              </a:rPr>
              <a:t>Scope of proposal must be aligned to expected results &amp; cover work and functions outlined in the CFP. Pay special attention to the key indicators of success. </a:t>
            </a:r>
          </a:p>
          <a:p>
            <a:r>
              <a:rPr lang="en-US" sz="1500" b="1">
                <a:cs typeface="Calibri" panose="020F0502020204030204" pitchFamily="34" charset="0"/>
              </a:rPr>
              <a:t>Leave No One Behind: </a:t>
            </a:r>
            <a:r>
              <a:rPr lang="en-US" sz="1500">
                <a:cs typeface="Calibri" panose="020F0502020204030204" pitchFamily="34" charset="0"/>
              </a:rPr>
              <a:t>Outline how intersectional alliances will be established and ensure meaningful engagement of WRO’s, </a:t>
            </a:r>
            <a:r>
              <a:rPr lang="en-US" sz="1500" b="1">
                <a:cs typeface="Calibri" panose="020F0502020204030204" pitchFamily="34" charset="0"/>
              </a:rPr>
              <a:t>survivor groups</a:t>
            </a:r>
            <a:r>
              <a:rPr lang="en-US" sz="1500">
                <a:cs typeface="Calibri" panose="020F0502020204030204" pitchFamily="34" charset="0"/>
              </a:rPr>
              <a:t>, CSO’s representing women and girls in all their diversity in order to </a:t>
            </a:r>
            <a:r>
              <a:rPr lang="en-US" sz="1500" b="1">
                <a:cs typeface="Calibri" panose="020F0502020204030204" pitchFamily="34" charset="0"/>
              </a:rPr>
              <a:t>leave no one behind</a:t>
            </a:r>
            <a:r>
              <a:rPr lang="en-US" sz="1500">
                <a:cs typeface="Calibri" panose="020F0502020204030204" pitchFamily="34" charset="0"/>
              </a:rPr>
              <a:t>.</a:t>
            </a:r>
            <a:br>
              <a:rPr lang="en-US" sz="1500">
                <a:cs typeface="Calibri" panose="020F0502020204030204" pitchFamily="34" charset="0"/>
              </a:rPr>
            </a:br>
            <a:endParaRPr lang="en-US" sz="1500">
              <a:cs typeface="Calibri" panose="020F0502020204030204" pitchFamily="34" charset="0"/>
            </a:endParaRPr>
          </a:p>
          <a:p>
            <a:pPr algn="just"/>
            <a:r>
              <a:rPr lang="en-US" sz="1500" b="1">
                <a:ea typeface="Calibri"/>
                <a:cs typeface="Calibri" panose="020F0502020204030204" pitchFamily="34" charset="0"/>
              </a:rPr>
              <a:t>Consensus building: </a:t>
            </a:r>
            <a:r>
              <a:rPr lang="en-US" sz="1500">
                <a:ea typeface="Calibri"/>
                <a:cs typeface="Calibri" panose="020F0502020204030204" pitchFamily="34" charset="0"/>
              </a:rPr>
              <a:t>Describe how diverse perspectives will be considered and balanced. Facilitate consensus building on contentious issues in the development of the shared advocacy agenda.</a:t>
            </a:r>
            <a:br>
              <a:rPr lang="en-US" sz="1500">
                <a:ea typeface="Calibri"/>
                <a:cs typeface="Calibri" panose="020F0502020204030204" pitchFamily="34" charset="0"/>
              </a:rPr>
            </a:br>
            <a:endParaRPr lang="en-US" sz="1500">
              <a:ea typeface="Calibri"/>
              <a:cs typeface="Calibri" panose="020F0502020204030204" pitchFamily="34" charset="0"/>
            </a:endParaRPr>
          </a:p>
          <a:p>
            <a:r>
              <a:rPr lang="en-US" sz="1500" b="1">
                <a:ea typeface="Calibri" panose="020F0502020204030204" pitchFamily="34" charset="0"/>
                <a:cs typeface="Calibri" panose="020F0502020204030204" pitchFamily="34" charset="0"/>
              </a:rPr>
              <a:t>Strategic and results-oriented advocacy plan</a:t>
            </a:r>
            <a:r>
              <a:rPr lang="en-US" sz="1500">
                <a:ea typeface="Calibri" panose="020F0502020204030204" pitchFamily="34" charset="0"/>
                <a:cs typeface="Calibri" panose="020F0502020204030204" pitchFamily="34" charset="0"/>
              </a:rPr>
              <a:t>: Include key strategic advocacy moments &amp; strategies to mobilize support &amp; accelerate action on EVAW globally, regionally and at country level.</a:t>
            </a:r>
            <a:br>
              <a:rPr lang="en-US" sz="1500">
                <a:ea typeface="Calibri" panose="020F0502020204030204" pitchFamily="34" charset="0"/>
                <a:cs typeface="Calibri" panose="020F0502020204030204" pitchFamily="34" charset="0"/>
              </a:rPr>
            </a:br>
            <a:endParaRPr lang="en-US" sz="1500">
              <a:ea typeface="Calibri" panose="020F0502020204030204" pitchFamily="34" charset="0"/>
              <a:cs typeface="Calibri" panose="020F0502020204030204" pitchFamily="34" charset="0"/>
            </a:endParaRPr>
          </a:p>
          <a:p>
            <a:r>
              <a:rPr lang="en-US" sz="1500" b="1">
                <a:ea typeface="Calibri" panose="020F0502020204030204" pitchFamily="34" charset="0"/>
                <a:cs typeface="Calibri" panose="020F0502020204030204" pitchFamily="34" charset="0"/>
              </a:rPr>
              <a:t>Country level engagement: </a:t>
            </a:r>
            <a:r>
              <a:rPr lang="en-US" sz="1500">
                <a:ea typeface="Calibri" panose="020F0502020204030204" pitchFamily="34" charset="0"/>
                <a:cs typeface="Calibri" panose="020F0502020204030204" pitchFamily="34" charset="0"/>
              </a:rPr>
              <a:t>Highlight strategies for ensuring strong connections and engagement with women’s rights movements at the national level.</a:t>
            </a:r>
          </a:p>
          <a:p>
            <a:endParaRPr lang="en-US">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8DFF5D03-F7C2-4E64-3A79-983308500893}"/>
              </a:ext>
            </a:extLst>
          </p:cNvPr>
          <p:cNvSpPr>
            <a:spLocks noGrp="1"/>
          </p:cNvSpPr>
          <p:nvPr>
            <p:ph type="title"/>
          </p:nvPr>
        </p:nvSpPr>
        <p:spPr/>
        <p:txBody>
          <a:bodyPr/>
          <a:lstStyle/>
          <a:p>
            <a:r>
              <a:rPr lang="en-US" sz="3200"/>
              <a:t>Tips FOR A quality proposal</a:t>
            </a:r>
            <a:endParaRPr lang="en-US"/>
          </a:p>
        </p:txBody>
      </p:sp>
      <p:pic>
        <p:nvPicPr>
          <p:cNvPr id="4" name="Picture 2" descr="Funded by the EU">
            <a:extLst>
              <a:ext uri="{FF2B5EF4-FFF2-40B4-BE49-F238E27FC236}">
                <a16:creationId xmlns:a16="http://schemas.microsoft.com/office/drawing/2014/main" id="{A0A62DF0-09CD-4338-9C29-006FF8AC4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5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C93-DF5A-364D-8430-6066F5D52508}"/>
              </a:ext>
            </a:extLst>
          </p:cNvPr>
          <p:cNvSpPr>
            <a:spLocks noGrp="1"/>
          </p:cNvSpPr>
          <p:nvPr>
            <p:ph type="ctrTitle"/>
          </p:nvPr>
        </p:nvSpPr>
        <p:spPr>
          <a:xfrm>
            <a:off x="2568249" y="1986567"/>
            <a:ext cx="4238067" cy="1431472"/>
          </a:xfrm>
        </p:spPr>
        <p:txBody>
          <a:bodyPr>
            <a:noAutofit/>
          </a:bodyPr>
          <a:lstStyle/>
          <a:p>
            <a:pPr algn="l"/>
            <a:r>
              <a:rPr lang="en-US" sz="4000"/>
              <a:t>Questions and answers</a:t>
            </a:r>
          </a:p>
        </p:txBody>
      </p:sp>
      <p:pic>
        <p:nvPicPr>
          <p:cNvPr id="3" name="Picture 2" descr="Funded by the EU">
            <a:extLst>
              <a:ext uri="{FF2B5EF4-FFF2-40B4-BE49-F238E27FC236}">
                <a16:creationId xmlns:a16="http://schemas.microsoft.com/office/drawing/2014/main" id="{C5638050-5F36-0293-2753-FD70A1FEE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102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7EB1F1-1C95-E62B-E5FD-E57E75F24FCB}"/>
              </a:ext>
            </a:extLst>
          </p:cNvPr>
          <p:cNvSpPr>
            <a:spLocks noGrp="1"/>
          </p:cNvSpPr>
          <p:nvPr>
            <p:ph type="title"/>
          </p:nvPr>
        </p:nvSpPr>
        <p:spPr>
          <a:xfrm>
            <a:off x="1655330" y="136704"/>
            <a:ext cx="4661807" cy="701676"/>
          </a:xfrm>
        </p:spPr>
        <p:txBody>
          <a:bodyPr/>
          <a:lstStyle/>
          <a:p>
            <a:r>
              <a:rPr lang="en-US">
                <a:latin typeface="Bebas Neue"/>
              </a:rPr>
              <a:t>    NEXT STEPS</a:t>
            </a:r>
            <a:endParaRPr lang="en-US"/>
          </a:p>
        </p:txBody>
      </p:sp>
      <p:pic>
        <p:nvPicPr>
          <p:cNvPr id="7" name="Picture 6" descr="Funded by the EU">
            <a:extLst>
              <a:ext uri="{FF2B5EF4-FFF2-40B4-BE49-F238E27FC236}">
                <a16:creationId xmlns:a16="http://schemas.microsoft.com/office/drawing/2014/main" id="{CDA63589-9B81-A3E9-EBCE-4583EC038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24" y="4715359"/>
            <a:ext cx="1815195" cy="3813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D6E3B7C1-FB67-C621-18BB-C5196580080D}"/>
              </a:ext>
            </a:extLst>
          </p:cNvPr>
          <p:cNvGraphicFramePr>
            <a:graphicFrameLocks noGrp="1"/>
          </p:cNvGraphicFramePr>
          <p:nvPr>
            <p:extLst>
              <p:ext uri="{D42A27DB-BD31-4B8C-83A1-F6EECF244321}">
                <p14:modId xmlns:p14="http://schemas.microsoft.com/office/powerpoint/2010/main" val="719565121"/>
              </p:ext>
            </p:extLst>
          </p:nvPr>
        </p:nvGraphicFramePr>
        <p:xfrm>
          <a:off x="1958273" y="838380"/>
          <a:ext cx="5530397" cy="3281355"/>
        </p:xfrm>
        <a:graphic>
          <a:graphicData uri="http://schemas.openxmlformats.org/drawingml/2006/table">
            <a:tbl>
              <a:tblPr firstRow="1" firstCol="1" bandRow="1">
                <a:tableStyleId>{5C22544A-7EE6-4342-B048-85BDC9FD1C3A}</a:tableStyleId>
              </a:tblPr>
              <a:tblGrid>
                <a:gridCol w="2333419">
                  <a:extLst>
                    <a:ext uri="{9D8B030D-6E8A-4147-A177-3AD203B41FA5}">
                      <a16:colId xmlns:a16="http://schemas.microsoft.com/office/drawing/2014/main" val="2564216825"/>
                    </a:ext>
                  </a:extLst>
                </a:gridCol>
                <a:gridCol w="3196978">
                  <a:extLst>
                    <a:ext uri="{9D8B030D-6E8A-4147-A177-3AD203B41FA5}">
                      <a16:colId xmlns:a16="http://schemas.microsoft.com/office/drawing/2014/main" val="650375124"/>
                    </a:ext>
                  </a:extLst>
                </a:gridCol>
              </a:tblGrid>
              <a:tr h="702543">
                <a:tc>
                  <a:txBody>
                    <a:bodyPr/>
                    <a:lstStyle/>
                    <a:p>
                      <a:pPr algn="just">
                        <a:lnSpc>
                          <a:spcPct val="115000"/>
                        </a:lnSpc>
                      </a:pPr>
                      <a:r>
                        <a:rPr lang="en-US">
                          <a:solidFill>
                            <a:schemeClr val="tx1"/>
                          </a:solidFill>
                          <a:effectLst/>
                        </a:rPr>
                        <a:t>Publication of presentation &amp; summary of Q&amp;A in this session</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b="0">
                          <a:solidFill>
                            <a:schemeClr val="tx1"/>
                          </a:solidFill>
                          <a:effectLst/>
                        </a:rPr>
                        <a:t>Will be uploaded to the website shortly after the conference</a:t>
                      </a:r>
                    </a:p>
                    <a:p>
                      <a:pPr algn="just"/>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7829565"/>
                  </a:ext>
                </a:extLst>
              </a:tr>
              <a:tr h="809218">
                <a:tc>
                  <a:txBody>
                    <a:bodyPr/>
                    <a:lstStyle/>
                    <a:p>
                      <a:pPr algn="just">
                        <a:lnSpc>
                          <a:spcPct val="115000"/>
                        </a:lnSpc>
                      </a:pPr>
                      <a:r>
                        <a:rPr lang="en-US">
                          <a:solidFill>
                            <a:schemeClr val="tx1"/>
                          </a:solidFill>
                          <a:effectLst/>
                        </a:rPr>
                        <a:t>Deadline for any further questions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b="0">
                          <a:solidFill>
                            <a:schemeClr val="tx1"/>
                          </a:solidFill>
                          <a:effectLst/>
                        </a:rPr>
                        <a:t>July 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8019462"/>
                  </a:ext>
                </a:extLst>
              </a:tr>
              <a:tr h="1265240">
                <a:tc>
                  <a:txBody>
                    <a:bodyPr/>
                    <a:lstStyle/>
                    <a:p>
                      <a:pPr algn="just">
                        <a:lnSpc>
                          <a:spcPct val="115000"/>
                        </a:lnSpc>
                      </a:pPr>
                      <a:r>
                        <a:rPr lang="en-US">
                          <a:solidFill>
                            <a:schemeClr val="tx1"/>
                          </a:solidFill>
                          <a:effectLst/>
                        </a:rPr>
                        <a:t>Deadline for publication of all final responses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lvl="0" algn="just">
                        <a:buNone/>
                      </a:pPr>
                      <a:r>
                        <a:rPr lang="en-US" b="0">
                          <a:solidFill>
                            <a:schemeClr val="tx1"/>
                          </a:solidFill>
                          <a:effectLst/>
                        </a:rPr>
                        <a:t>Final consolidated responses: to be published on </a:t>
                      </a:r>
                      <a:r>
                        <a:rPr lang="en-US" b="1">
                          <a:solidFill>
                            <a:schemeClr val="tx1"/>
                          </a:solidFill>
                          <a:effectLst/>
                        </a:rPr>
                        <a:t>July 3, 2024</a:t>
                      </a:r>
                      <a:br>
                        <a:rPr lang="en-US" b="0">
                          <a:solidFill>
                            <a:schemeClr val="tx1"/>
                          </a:solidFill>
                          <a:effectLst/>
                        </a:rPr>
                      </a:br>
                      <a:endParaRPr lang="en-US" b="0">
                        <a:solidFill>
                          <a:schemeClr val="tx1"/>
                        </a:solidFill>
                        <a:effectLst/>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b="0">
                          <a:solidFill>
                            <a:schemeClr val="tx1"/>
                          </a:solidFill>
                          <a:effectLst/>
                        </a:rPr>
                        <a:t>Kindly note that we have been periodically updating responses to individual questions on the website </a:t>
                      </a:r>
                      <a:r>
                        <a:rPr lang="en-US" b="0">
                          <a:solidFill>
                            <a:schemeClr val="tx1"/>
                          </a:solidFill>
                          <a:effectLst/>
                          <a:hlinkClick r:id="rId4"/>
                        </a:rPr>
                        <a:t>here</a:t>
                      </a:r>
                      <a:r>
                        <a:rPr lang="en-US" b="0">
                          <a:solidFill>
                            <a:schemeClr val="tx1"/>
                          </a:solidFill>
                          <a:effectLst/>
                        </a:rPr>
                        <a:t>.</a:t>
                      </a:r>
                      <a:endParaRPr lang="en-US"/>
                    </a:p>
                    <a:p>
                      <a:pPr lvl="0" algn="just">
                        <a:buNone/>
                      </a:pP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10313724"/>
                  </a:ext>
                </a:extLst>
              </a:tr>
              <a:tr h="329414">
                <a:tc>
                  <a:txBody>
                    <a:bodyPr/>
                    <a:lstStyle/>
                    <a:p>
                      <a:pPr algn="just">
                        <a:lnSpc>
                          <a:spcPct val="115000"/>
                        </a:lnSpc>
                      </a:pPr>
                      <a:r>
                        <a:rPr lang="en-US">
                          <a:solidFill>
                            <a:schemeClr val="tx1"/>
                          </a:solidFill>
                          <a:effectLst/>
                        </a:rPr>
                        <a:t>Deadline for CFP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b="0">
                          <a:solidFill>
                            <a:schemeClr val="tx1"/>
                          </a:solidFill>
                          <a:effectLst/>
                        </a:rPr>
                        <a:t>July 8,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47792705"/>
                  </a:ext>
                </a:extLst>
              </a:tr>
            </a:tbl>
          </a:graphicData>
        </a:graphic>
      </p:graphicFrame>
      <p:sp>
        <p:nvSpPr>
          <p:cNvPr id="2" name="Rectangle 1">
            <a:extLst>
              <a:ext uri="{FF2B5EF4-FFF2-40B4-BE49-F238E27FC236}">
                <a16:creationId xmlns:a16="http://schemas.microsoft.com/office/drawing/2014/main" id="{D4B26DD3-982D-939C-F1C5-E124E269BC81}"/>
              </a:ext>
            </a:extLst>
          </p:cNvPr>
          <p:cNvSpPr/>
          <p:nvPr/>
        </p:nvSpPr>
        <p:spPr>
          <a:xfrm>
            <a:off x="4434435" y="1804524"/>
            <a:ext cx="2168666" cy="424515"/>
          </a:xfrm>
          <a:prstGeom prst="rect">
            <a:avLst/>
          </a:prstGeom>
          <a:solidFill>
            <a:srgbClr val="772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act@unwomen.org</a:t>
            </a:r>
            <a:endParaRPr lang="en-US"/>
          </a:p>
        </p:txBody>
      </p:sp>
    </p:spTree>
    <p:extLst>
      <p:ext uri="{BB962C8B-B14F-4D97-AF65-F5344CB8AC3E}">
        <p14:creationId xmlns:p14="http://schemas.microsoft.com/office/powerpoint/2010/main" val="1264215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259E8-F5C4-A57F-6496-616A20AE8ED1}"/>
              </a:ext>
            </a:extLst>
          </p:cNvPr>
          <p:cNvSpPr>
            <a:spLocks noGrp="1"/>
          </p:cNvSpPr>
          <p:nvPr>
            <p:ph type="title"/>
          </p:nvPr>
        </p:nvSpPr>
        <p:spPr>
          <a:xfrm>
            <a:off x="630457" y="203200"/>
            <a:ext cx="7329833" cy="4012750"/>
          </a:xfrm>
        </p:spPr>
        <p:txBody>
          <a:bodyPr/>
          <a:lstStyle/>
          <a:p>
            <a:r>
              <a:rPr lang="en-FR">
                <a:latin typeface="Bebas Neue"/>
              </a:rPr>
              <a:t>	      ASANTE/ THANK YOU/MERCI/ GRACIAS</a:t>
            </a:r>
          </a:p>
        </p:txBody>
      </p:sp>
      <p:pic>
        <p:nvPicPr>
          <p:cNvPr id="2" name="Picture 2" descr="Funded by the EU">
            <a:extLst>
              <a:ext uri="{FF2B5EF4-FFF2-40B4-BE49-F238E27FC236}">
                <a16:creationId xmlns:a16="http://schemas.microsoft.com/office/drawing/2014/main" id="{573301B2-319F-236E-236A-1A5BFBDE2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4014665-B8FC-EA31-FD65-DE5FDD476C54}"/>
              </a:ext>
            </a:extLst>
          </p:cNvPr>
          <p:cNvSpPr>
            <a:spLocks noGrp="1"/>
          </p:cNvSpPr>
          <p:nvPr>
            <p:ph type="title"/>
          </p:nvPr>
        </p:nvSpPr>
        <p:spPr>
          <a:xfrm>
            <a:off x="657844" y="212743"/>
            <a:ext cx="4916212" cy="701676"/>
          </a:xfrm>
        </p:spPr>
        <p:txBody>
          <a:bodyPr/>
          <a:lstStyle/>
          <a:p>
            <a:r>
              <a:rPr lang="en-US" sz="2800">
                <a:latin typeface="Bebas Neue"/>
              </a:rPr>
              <a:t>HOUSEKEEPING</a:t>
            </a:r>
            <a:endParaRPr lang="en-US" sz="2800"/>
          </a:p>
        </p:txBody>
      </p:sp>
      <p:pic>
        <p:nvPicPr>
          <p:cNvPr id="2" name="Picture 23">
            <a:extLst>
              <a:ext uri="{FF2B5EF4-FFF2-40B4-BE49-F238E27FC236}">
                <a16:creationId xmlns:a16="http://schemas.microsoft.com/office/drawing/2014/main" id="{6AE0969B-29E0-2306-F832-BE5F30BAF637}"/>
              </a:ext>
            </a:extLst>
          </p:cNvPr>
          <p:cNvPicPr>
            <a:picLocks noChangeAspect="1"/>
          </p:cNvPicPr>
          <p:nvPr/>
        </p:nvPicPr>
        <p:blipFill rotWithShape="1">
          <a:blip r:embed="rId3"/>
          <a:srcRect r="26319"/>
          <a:stretch/>
        </p:blipFill>
        <p:spPr>
          <a:xfrm>
            <a:off x="2256721" y="1686131"/>
            <a:ext cx="5051901" cy="1581905"/>
          </a:xfrm>
          <a:prstGeom prst="rect">
            <a:avLst/>
          </a:prstGeom>
        </p:spPr>
      </p:pic>
      <p:pic>
        <p:nvPicPr>
          <p:cNvPr id="4" name="Picture 2" descr="Funded by the EU">
            <a:extLst>
              <a:ext uri="{FF2B5EF4-FFF2-40B4-BE49-F238E27FC236}">
                <a16:creationId xmlns:a16="http://schemas.microsoft.com/office/drawing/2014/main" id="{3D74CFA8-36B3-CDD8-613A-112001109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4014665-B8FC-EA31-FD65-DE5FDD476C54}"/>
              </a:ext>
            </a:extLst>
          </p:cNvPr>
          <p:cNvSpPr>
            <a:spLocks noGrp="1"/>
          </p:cNvSpPr>
          <p:nvPr>
            <p:ph type="title"/>
          </p:nvPr>
        </p:nvSpPr>
        <p:spPr>
          <a:xfrm>
            <a:off x="657844" y="212743"/>
            <a:ext cx="6573416" cy="701676"/>
          </a:xfrm>
        </p:spPr>
        <p:txBody>
          <a:bodyPr/>
          <a:lstStyle/>
          <a:p>
            <a:r>
              <a:rPr lang="en-US" sz="2800">
                <a:latin typeface="Bebas Neue"/>
              </a:rPr>
              <a:t>Brief OVERVIEW of the Call for Proposals</a:t>
            </a:r>
            <a:endParaRPr lang="en-US" sz="2800"/>
          </a:p>
        </p:txBody>
      </p:sp>
      <p:pic>
        <p:nvPicPr>
          <p:cNvPr id="2" name="Picture 1" descr="Funded by the EU">
            <a:extLst>
              <a:ext uri="{FF2B5EF4-FFF2-40B4-BE49-F238E27FC236}">
                <a16:creationId xmlns:a16="http://schemas.microsoft.com/office/drawing/2014/main" id="{E25D5CAF-3A18-869F-3E69-CC8A6A204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570" y="4689538"/>
            <a:ext cx="1600814" cy="336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unded by the EU">
            <a:extLst>
              <a:ext uri="{FF2B5EF4-FFF2-40B4-BE49-F238E27FC236}">
                <a16:creationId xmlns:a16="http://schemas.microsoft.com/office/drawing/2014/main" id="{8388F741-A973-FDA4-2BF6-B45F739D7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570" y="4689538"/>
            <a:ext cx="1600814" cy="3361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C35E76-87CC-2B39-846E-C7A6B1BEF6A6}"/>
              </a:ext>
            </a:extLst>
          </p:cNvPr>
          <p:cNvSpPr txBox="1"/>
          <p:nvPr/>
        </p:nvSpPr>
        <p:spPr>
          <a:xfrm>
            <a:off x="1003741" y="980043"/>
            <a:ext cx="523760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D26409"/>
                </a:solidFill>
                <a:latin typeface="Calibri"/>
                <a:ea typeface="Calibri"/>
                <a:cs typeface="Calibri"/>
              </a:rPr>
              <a:t>WHAT?</a:t>
            </a:r>
            <a:endParaRPr lang="en-US" sz="1200" b="1">
              <a:solidFill>
                <a:srgbClr val="D26409"/>
              </a:solidFill>
              <a:latin typeface="Bebas Neue"/>
            </a:endParaRPr>
          </a:p>
          <a:p>
            <a:r>
              <a:rPr lang="en-US" sz="1400">
                <a:solidFill>
                  <a:srgbClr val="000000"/>
                </a:solidFill>
                <a:latin typeface="Calibri"/>
                <a:cs typeface="Calibri"/>
              </a:rPr>
              <a:t>👉</a:t>
            </a:r>
            <a:r>
              <a:rPr lang="en-US" sz="1100">
                <a:latin typeface="Calibri"/>
                <a:cs typeface="Calibri"/>
              </a:rPr>
              <a:t> </a:t>
            </a:r>
            <a:r>
              <a:rPr lang="en-US" sz="1400">
                <a:solidFill>
                  <a:srgbClr val="000000"/>
                </a:solidFill>
                <a:latin typeface="Calibri"/>
                <a:cs typeface="Calibri"/>
              </a:rPr>
              <a:t>As part of the ACT </a:t>
            </a:r>
            <a:r>
              <a:rPr lang="en-US" sz="1400" err="1">
                <a:solidFill>
                  <a:srgbClr val="000000"/>
                </a:solidFill>
                <a:latin typeface="Calibri"/>
                <a:cs typeface="Calibri"/>
              </a:rPr>
              <a:t>Programme</a:t>
            </a:r>
            <a:r>
              <a:rPr lang="en-US" sz="1400">
                <a:solidFill>
                  <a:srgbClr val="000000"/>
                </a:solidFill>
                <a:latin typeface="Calibri"/>
                <a:cs typeface="Calibri"/>
              </a:rPr>
              <a:t>, UN Women is looking to identify a Responsible Party to establish and lead a new ACT Global CSO Platform on EVAW.</a:t>
            </a:r>
            <a:br>
              <a:rPr lang="en-US" sz="1400">
                <a:solidFill>
                  <a:srgbClr val="000000"/>
                </a:solidFill>
                <a:latin typeface="Calibri"/>
                <a:cs typeface="Calibri"/>
              </a:rPr>
            </a:br>
            <a:endParaRPr lang="en-US" sz="1400">
              <a:cs typeface="Calibri"/>
            </a:endParaRPr>
          </a:p>
          <a:p>
            <a:endParaRPr lang="en-US" sz="2800" b="1">
              <a:solidFill>
                <a:srgbClr val="D26409"/>
              </a:solidFill>
              <a:latin typeface="Bebas Neue"/>
            </a:endParaRPr>
          </a:p>
        </p:txBody>
      </p:sp>
      <p:sp>
        <p:nvSpPr>
          <p:cNvPr id="6" name="TextBox 5">
            <a:extLst>
              <a:ext uri="{FF2B5EF4-FFF2-40B4-BE49-F238E27FC236}">
                <a16:creationId xmlns:a16="http://schemas.microsoft.com/office/drawing/2014/main" id="{D4D369B4-60D9-9BDB-B1DF-27035CD9B5F7}"/>
              </a:ext>
            </a:extLst>
          </p:cNvPr>
          <p:cNvSpPr txBox="1"/>
          <p:nvPr/>
        </p:nvSpPr>
        <p:spPr>
          <a:xfrm>
            <a:off x="944448" y="1918801"/>
            <a:ext cx="553510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D26409"/>
                </a:solidFill>
                <a:latin typeface="Calibri"/>
                <a:ea typeface="Calibri"/>
                <a:cs typeface="Segoe UI"/>
              </a:rPr>
              <a:t>WHO?  </a:t>
            </a:r>
            <a:r>
              <a:rPr lang="en-US" sz="1400" b="1">
                <a:solidFill>
                  <a:srgbClr val="000000"/>
                </a:solidFill>
                <a:latin typeface="Calibri"/>
                <a:ea typeface="Calibri"/>
                <a:cs typeface="Segoe UI"/>
              </a:rPr>
              <a:t>​</a:t>
            </a:r>
            <a:endParaRPr lang="en-US" sz="1400">
              <a:cs typeface="Calibri"/>
            </a:endParaRPr>
          </a:p>
          <a:p>
            <a:r>
              <a:rPr lang="en-US" sz="1400">
                <a:cs typeface="Segoe UI"/>
              </a:rPr>
              <a:t>👉G</a:t>
            </a:r>
            <a:r>
              <a:rPr lang="en-US" sz="1400">
                <a:cs typeface="Calibri"/>
              </a:rPr>
              <a:t>lobal, regional Women’s Rights Organization (WRO) or consortium of organizations with diverse areas of expertise. </a:t>
            </a:r>
          </a:p>
        </p:txBody>
      </p:sp>
      <p:sp>
        <p:nvSpPr>
          <p:cNvPr id="7" name="TextBox 6">
            <a:extLst>
              <a:ext uri="{FF2B5EF4-FFF2-40B4-BE49-F238E27FC236}">
                <a16:creationId xmlns:a16="http://schemas.microsoft.com/office/drawing/2014/main" id="{F1419214-8EB0-B324-FA0C-437A1BD3B626}"/>
              </a:ext>
            </a:extLst>
          </p:cNvPr>
          <p:cNvSpPr txBox="1"/>
          <p:nvPr/>
        </p:nvSpPr>
        <p:spPr>
          <a:xfrm>
            <a:off x="1003138" y="2777641"/>
            <a:ext cx="550291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D26409"/>
                </a:solidFill>
                <a:latin typeface="Calibri"/>
                <a:ea typeface="Calibri"/>
                <a:cs typeface="Segoe UI"/>
              </a:rPr>
              <a:t>HOW LONG?</a:t>
            </a:r>
          </a:p>
          <a:p>
            <a:r>
              <a:rPr lang="en-US" sz="1400">
                <a:cs typeface="Segoe UI"/>
              </a:rPr>
              <a:t>👉 Partner agreement duration: </a:t>
            </a:r>
          </a:p>
          <a:p>
            <a:r>
              <a:rPr lang="en-US" sz="1400">
                <a:cs typeface="Segoe UI"/>
              </a:rPr>
              <a:t>Approx. </a:t>
            </a:r>
            <a:r>
              <a:rPr lang="en-US" sz="1400">
                <a:cs typeface="Calibri"/>
              </a:rPr>
              <a:t>1st of September 2024 to 30th of June 2026</a:t>
            </a:r>
            <a:endParaRPr lang="en-US" sz="1400">
              <a:ea typeface="Calibri"/>
              <a:cs typeface="Calibri"/>
            </a:endParaRPr>
          </a:p>
          <a:p>
            <a:endParaRPr lang="en-US" sz="1600">
              <a:cs typeface="Segoe UI"/>
            </a:endParaRPr>
          </a:p>
        </p:txBody>
      </p:sp>
      <p:sp>
        <p:nvSpPr>
          <p:cNvPr id="8" name="TextBox 7">
            <a:extLst>
              <a:ext uri="{FF2B5EF4-FFF2-40B4-BE49-F238E27FC236}">
                <a16:creationId xmlns:a16="http://schemas.microsoft.com/office/drawing/2014/main" id="{4DD32C0A-AB33-81CA-1E9A-B8A36321E7A8}"/>
              </a:ext>
            </a:extLst>
          </p:cNvPr>
          <p:cNvSpPr txBox="1"/>
          <p:nvPr/>
        </p:nvSpPr>
        <p:spPr>
          <a:xfrm>
            <a:off x="1003138" y="3636481"/>
            <a:ext cx="5274223"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a:solidFill>
                <a:srgbClr val="D26409"/>
              </a:solidFill>
              <a:latin typeface="Calibri"/>
              <a:ea typeface="Calibri"/>
              <a:cs typeface="Segoe UI"/>
            </a:endParaRPr>
          </a:p>
          <a:p>
            <a:r>
              <a:rPr lang="en-US" sz="1400" b="1">
                <a:solidFill>
                  <a:srgbClr val="D26409"/>
                </a:solidFill>
                <a:latin typeface="Calibri"/>
                <a:ea typeface="Calibri"/>
                <a:cs typeface="Segoe UI"/>
              </a:rPr>
              <a:t>HOW MUCH?</a:t>
            </a:r>
            <a:endParaRPr lang="en-US"/>
          </a:p>
          <a:p>
            <a:r>
              <a:rPr lang="en-US" sz="1400">
                <a:cs typeface="Segoe UI"/>
              </a:rPr>
              <a:t>👉 </a:t>
            </a:r>
            <a:r>
              <a:rPr lang="en-US" sz="1400">
                <a:cs typeface="Calibri"/>
              </a:rPr>
              <a:t>Max. of 830,000 USD</a:t>
            </a:r>
            <a:endParaRPr lang="en-US" sz="1400">
              <a:ea typeface="Calibri"/>
              <a:cs typeface="Calibri"/>
            </a:endParaRPr>
          </a:p>
          <a:p>
            <a:endParaRPr lang="en-US" sz="1600">
              <a:cs typeface="Segoe UI"/>
            </a:endParaRPr>
          </a:p>
        </p:txBody>
      </p:sp>
      <p:sp>
        <p:nvSpPr>
          <p:cNvPr id="9" name="TextBox 8">
            <a:extLst>
              <a:ext uri="{FF2B5EF4-FFF2-40B4-BE49-F238E27FC236}">
                <a16:creationId xmlns:a16="http://schemas.microsoft.com/office/drawing/2014/main" id="{B7ECCF7A-A342-FD67-94CB-C3C9E0268F4C}"/>
              </a:ext>
            </a:extLst>
          </p:cNvPr>
          <p:cNvSpPr txBox="1"/>
          <p:nvPr/>
        </p:nvSpPr>
        <p:spPr>
          <a:xfrm>
            <a:off x="932739" y="4605621"/>
            <a:ext cx="523820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Only one application per organization / consortium will be accepted.</a:t>
            </a:r>
            <a:r>
              <a:rPr lang="en-US" sz="1400">
                <a:ea typeface="Calibri"/>
                <a:cs typeface="Calibri"/>
              </a:rPr>
              <a:t>​</a:t>
            </a:r>
            <a:endParaRPr lang="en-US" sz="1400"/>
          </a:p>
        </p:txBody>
      </p:sp>
      <p:sp>
        <p:nvSpPr>
          <p:cNvPr id="10" name="Rectangle 17">
            <a:extLst>
              <a:ext uri="{FF2B5EF4-FFF2-40B4-BE49-F238E27FC236}">
                <a16:creationId xmlns:a16="http://schemas.microsoft.com/office/drawing/2014/main" id="{E7D02C42-0F9A-0E81-4313-B388B684BECD}"/>
              </a:ext>
            </a:extLst>
          </p:cNvPr>
          <p:cNvSpPr/>
          <p:nvPr/>
        </p:nvSpPr>
        <p:spPr>
          <a:xfrm>
            <a:off x="6609736" y="1205445"/>
            <a:ext cx="2363225" cy="222190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spc="50">
                <a:solidFill>
                  <a:schemeClr val="bg1"/>
                </a:solidFill>
                <a:latin typeface="Bebas Neue" panose="020B0606020202050201" pitchFamily="34" charset="0"/>
              </a:rPr>
              <a:t>APPLY AT</a:t>
            </a:r>
            <a:r>
              <a:rPr lang="en-US" sz="1600" b="1">
                <a:solidFill>
                  <a:schemeClr val="bg1"/>
                </a:solidFill>
                <a:ea typeface="Calibri"/>
                <a:cs typeface="Calibri"/>
              </a:rPr>
              <a:t>:</a:t>
            </a:r>
          </a:p>
          <a:p>
            <a:pPr algn="ctr"/>
            <a:endParaRPr lang="en-US" b="1">
              <a:solidFill>
                <a:schemeClr val="bg1"/>
              </a:solidFill>
              <a:ea typeface="Calibri"/>
              <a:cs typeface="Calibri"/>
            </a:endParaRPr>
          </a:p>
          <a:p>
            <a:endParaRPr lang="en-US" sz="1400" b="1">
              <a:solidFill>
                <a:schemeClr val="bg1"/>
              </a:solidFill>
              <a:ea typeface="Calibri"/>
              <a:cs typeface="Calibri"/>
            </a:endParaRPr>
          </a:p>
          <a:p>
            <a:endParaRPr lang="en-US" sz="1400" b="1">
              <a:solidFill>
                <a:schemeClr val="bg1"/>
              </a:solidFill>
              <a:ea typeface="Calibri"/>
              <a:cs typeface="Calibri"/>
            </a:endParaRPr>
          </a:p>
          <a:p>
            <a:r>
              <a:rPr lang="en-US" sz="1450" b="1">
                <a:solidFill>
                  <a:schemeClr val="bg1"/>
                </a:solidFill>
                <a:ea typeface="Calibri"/>
                <a:cs typeface="Calibri"/>
              </a:rPr>
              <a:t>WHEN TO APPLY?</a:t>
            </a:r>
          </a:p>
          <a:p>
            <a:endParaRPr lang="en-US" sz="1200">
              <a:solidFill>
                <a:schemeClr val="bg1"/>
              </a:solidFill>
              <a:ea typeface="Calibri"/>
              <a:cs typeface="Calibri"/>
            </a:endParaRPr>
          </a:p>
          <a:p>
            <a:r>
              <a:rPr lang="en-US" sz="1200">
                <a:solidFill>
                  <a:schemeClr val="bg1"/>
                </a:solidFill>
                <a:ea typeface="Calibri"/>
                <a:cs typeface="Calibri"/>
              </a:rPr>
              <a:t>Deadline: </a:t>
            </a:r>
            <a:r>
              <a:rPr lang="en-US" sz="1200" b="1" u="sng">
                <a:solidFill>
                  <a:schemeClr val="bg1"/>
                </a:solidFill>
                <a:cs typeface="Calibri"/>
              </a:rPr>
              <a:t>08 July </a:t>
            </a:r>
            <a:r>
              <a:rPr lang="en-US" sz="1200" b="1" u="sng">
                <a:solidFill>
                  <a:schemeClr val="bg1"/>
                </a:solidFill>
                <a:ea typeface="Calibri"/>
                <a:cs typeface="Calibri"/>
              </a:rPr>
              <a:t>2024, 11:59 pm (New York time)</a:t>
            </a:r>
            <a:endParaRPr lang="en-US" sz="1200">
              <a:solidFill>
                <a:schemeClr val="bg1"/>
              </a:solidFill>
              <a:ea typeface="Calibri"/>
              <a:cs typeface="Calibri"/>
            </a:endParaRPr>
          </a:p>
          <a:p>
            <a:pPr algn="ctr"/>
            <a:endParaRPr lang="en-US">
              <a:ea typeface="Calibri"/>
              <a:cs typeface="Calibri"/>
            </a:endParaRPr>
          </a:p>
        </p:txBody>
      </p:sp>
      <p:sp>
        <p:nvSpPr>
          <p:cNvPr id="11" name="Rectangle 10">
            <a:extLst>
              <a:ext uri="{FF2B5EF4-FFF2-40B4-BE49-F238E27FC236}">
                <a16:creationId xmlns:a16="http://schemas.microsoft.com/office/drawing/2014/main" id="{09FCBDB6-8868-AF61-3A65-2206EEDB6B70}"/>
              </a:ext>
            </a:extLst>
          </p:cNvPr>
          <p:cNvSpPr/>
          <p:nvPr/>
        </p:nvSpPr>
        <p:spPr>
          <a:xfrm>
            <a:off x="6609736" y="1658273"/>
            <a:ext cx="2233040" cy="341144"/>
          </a:xfrm>
          <a:prstGeom prst="rect">
            <a:avLst/>
          </a:prstGeom>
          <a:solidFill>
            <a:srgbClr val="772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act@unwomen.org</a:t>
            </a:r>
            <a:endParaRPr lang="en-US"/>
          </a:p>
        </p:txBody>
      </p:sp>
      <p:pic>
        <p:nvPicPr>
          <p:cNvPr id="12" name="Graphic 11">
            <a:extLst>
              <a:ext uri="{FF2B5EF4-FFF2-40B4-BE49-F238E27FC236}">
                <a16:creationId xmlns:a16="http://schemas.microsoft.com/office/drawing/2014/main" id="{D8F0DC46-390D-E801-73B1-62A8F3C9ED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1224" y="1027506"/>
            <a:ext cx="603128" cy="582753"/>
          </a:xfrm>
          <a:prstGeom prst="rect">
            <a:avLst/>
          </a:prstGeom>
        </p:spPr>
      </p:pic>
      <p:pic>
        <p:nvPicPr>
          <p:cNvPr id="13" name="Graphic 12">
            <a:extLst>
              <a:ext uri="{FF2B5EF4-FFF2-40B4-BE49-F238E27FC236}">
                <a16:creationId xmlns:a16="http://schemas.microsoft.com/office/drawing/2014/main" id="{E4FC6384-E8C8-6A7F-F435-6114575E7E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91251" y="1873991"/>
            <a:ext cx="437205" cy="582753"/>
          </a:xfrm>
          <a:prstGeom prst="rect">
            <a:avLst/>
          </a:prstGeom>
        </p:spPr>
      </p:pic>
      <p:pic>
        <p:nvPicPr>
          <p:cNvPr id="16" name="Graphic 15">
            <a:extLst>
              <a:ext uri="{FF2B5EF4-FFF2-40B4-BE49-F238E27FC236}">
                <a16:creationId xmlns:a16="http://schemas.microsoft.com/office/drawing/2014/main" id="{CE965F15-EE51-C451-494A-7A0F8D44B9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2229" y="2808838"/>
            <a:ext cx="541118" cy="498504"/>
          </a:xfrm>
          <a:prstGeom prst="rect">
            <a:avLst/>
          </a:prstGeom>
        </p:spPr>
      </p:pic>
      <p:pic>
        <p:nvPicPr>
          <p:cNvPr id="17" name="Graphic 16">
            <a:extLst>
              <a:ext uri="{FF2B5EF4-FFF2-40B4-BE49-F238E27FC236}">
                <a16:creationId xmlns:a16="http://schemas.microsoft.com/office/drawing/2014/main" id="{9EBACE4C-6F16-F4B5-B098-4B31A3BBF4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78844" y="3762526"/>
            <a:ext cx="630466" cy="411523"/>
          </a:xfrm>
          <a:prstGeom prst="rect">
            <a:avLst/>
          </a:prstGeom>
        </p:spPr>
      </p:pic>
      <p:pic>
        <p:nvPicPr>
          <p:cNvPr id="18" name="Graphique 15" descr="Avertissement contour">
            <a:extLst>
              <a:ext uri="{FF2B5EF4-FFF2-40B4-BE49-F238E27FC236}">
                <a16:creationId xmlns:a16="http://schemas.microsoft.com/office/drawing/2014/main" id="{FC00C01C-390A-A1D3-C356-2496C699A6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7758" y="4460167"/>
            <a:ext cx="520695" cy="527051"/>
          </a:xfrm>
          <a:prstGeom prst="rect">
            <a:avLst/>
          </a:prstGeom>
        </p:spPr>
      </p:pic>
    </p:spTree>
    <p:extLst>
      <p:ext uri="{BB962C8B-B14F-4D97-AF65-F5344CB8AC3E}">
        <p14:creationId xmlns:p14="http://schemas.microsoft.com/office/powerpoint/2010/main" val="151744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BC93-DF5A-364D-8430-6066F5D52508}"/>
              </a:ext>
            </a:extLst>
          </p:cNvPr>
          <p:cNvSpPr>
            <a:spLocks noGrp="1"/>
          </p:cNvSpPr>
          <p:nvPr>
            <p:ph type="ctrTitle"/>
          </p:nvPr>
        </p:nvSpPr>
        <p:spPr>
          <a:xfrm>
            <a:off x="987228" y="1893536"/>
            <a:ext cx="7639938" cy="1301868"/>
          </a:xfrm>
        </p:spPr>
        <p:txBody>
          <a:bodyPr>
            <a:noAutofit/>
          </a:bodyPr>
          <a:lstStyle/>
          <a:p>
            <a:r>
              <a:rPr lang="en-US" sz="2800"/>
              <a:t>Background on the ACT Global Civil Society Platform on EVAW</a:t>
            </a:r>
            <a:br>
              <a:rPr lang="en-US" sz="2800"/>
            </a:br>
            <a:endParaRPr lang="en-US" sz="2800"/>
          </a:p>
        </p:txBody>
      </p:sp>
      <p:pic>
        <p:nvPicPr>
          <p:cNvPr id="6" name="Picture 2" descr="Funded by the EU">
            <a:extLst>
              <a:ext uri="{FF2B5EF4-FFF2-40B4-BE49-F238E27FC236}">
                <a16:creationId xmlns:a16="http://schemas.microsoft.com/office/drawing/2014/main" id="{5FD76413-1FCF-FDE8-3967-1D2D40DC3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288" y="4693002"/>
            <a:ext cx="1815195" cy="3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78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0B7857-8BD6-0A25-D63E-91CFAC83C1FB}"/>
              </a:ext>
            </a:extLst>
          </p:cNvPr>
          <p:cNvSpPr>
            <a:spLocks noGrp="1"/>
          </p:cNvSpPr>
          <p:nvPr>
            <p:ph type="body" sz="quarter" idx="14"/>
          </p:nvPr>
        </p:nvSpPr>
        <p:spPr>
          <a:xfrm>
            <a:off x="3939863" y="948857"/>
            <a:ext cx="4965147" cy="3250548"/>
          </a:xfrm>
        </p:spPr>
        <p:txBody>
          <a:bodyPr/>
          <a:lstStyle/>
          <a:p>
            <a:pPr marL="182880" indent="-182880"/>
            <a:r>
              <a:rPr lang="en-US"/>
              <a:t>Joint Commitment between European Commission and UN Women to Action Coalition on GBV.</a:t>
            </a:r>
          </a:p>
          <a:p>
            <a:pPr marL="182880" indent="-182880"/>
            <a:r>
              <a:rPr lang="en-US"/>
              <a:t>22 million Euro financial commitment by the EC</a:t>
            </a:r>
          </a:p>
          <a:p>
            <a:pPr marL="182880" indent="-182880"/>
            <a:r>
              <a:rPr lang="en-US"/>
              <a:t>Focus on Africa and Latin America &amp; global component</a:t>
            </a:r>
            <a:br>
              <a:rPr lang="en-US"/>
            </a:br>
            <a:endParaRPr lang="en-US"/>
          </a:p>
          <a:p>
            <a:pPr marL="182880" indent="-182880"/>
            <a:endParaRPr lang="en-US" sz="1200">
              <a:latin typeface="Calibri"/>
              <a:cs typeface="Calibri"/>
            </a:endParaRPr>
          </a:p>
          <a:p>
            <a:pPr marL="182880" indent="-182880"/>
            <a:endParaRPr lang="en-US" sz="1200">
              <a:latin typeface="Calibri"/>
              <a:cs typeface="Calibri"/>
            </a:endParaRPr>
          </a:p>
          <a:p>
            <a:pPr marL="182880" indent="-182880"/>
            <a:endParaRPr lang="en-US" sz="1200">
              <a:latin typeface="Calibri"/>
              <a:cs typeface="Calibri"/>
            </a:endParaRPr>
          </a:p>
          <a:p>
            <a:pPr marL="182880" indent="-182880"/>
            <a:endParaRPr lang="en-US" sz="1200">
              <a:latin typeface="Calibri"/>
              <a:cs typeface="Calibri"/>
            </a:endParaRPr>
          </a:p>
          <a:p>
            <a:pPr marL="182880" indent="-182880"/>
            <a:endParaRPr lang="en-US" sz="1200">
              <a:latin typeface="Calibri"/>
              <a:cs typeface="Calibri"/>
            </a:endParaRPr>
          </a:p>
          <a:p>
            <a:pPr marL="182880" indent="-182880"/>
            <a:r>
              <a:rPr lang="en-US">
                <a:latin typeface="Calibri"/>
                <a:cs typeface="Calibri"/>
              </a:rPr>
              <a:t>This call for proposals for the </a:t>
            </a:r>
            <a:r>
              <a:rPr lang="en-US">
                <a:solidFill>
                  <a:srgbClr val="000000"/>
                </a:solidFill>
                <a:latin typeface="Calibri"/>
                <a:cs typeface="Calibri"/>
              </a:rPr>
              <a:t>set-up and co-hosting a new ACT Global CSO Platform</a:t>
            </a:r>
            <a:r>
              <a:rPr lang="en-US">
                <a:latin typeface="Calibri"/>
                <a:cs typeface="Calibri"/>
              </a:rPr>
              <a:t>  is part of the global component of the ACT </a:t>
            </a:r>
            <a:r>
              <a:rPr lang="en-US" err="1">
                <a:latin typeface="Calibri"/>
                <a:cs typeface="Calibri"/>
              </a:rPr>
              <a:t>Programme</a:t>
            </a:r>
            <a:r>
              <a:rPr lang="en-US">
                <a:latin typeface="Calibri"/>
                <a:cs typeface="Calibri"/>
              </a:rPr>
              <a:t>. </a:t>
            </a:r>
          </a:p>
        </p:txBody>
      </p:sp>
      <p:sp>
        <p:nvSpPr>
          <p:cNvPr id="5" name="Title 4">
            <a:extLst>
              <a:ext uri="{FF2B5EF4-FFF2-40B4-BE49-F238E27FC236}">
                <a16:creationId xmlns:a16="http://schemas.microsoft.com/office/drawing/2014/main" id="{8A3C7C06-5260-564F-61D6-9C215305E1BE}"/>
              </a:ext>
            </a:extLst>
          </p:cNvPr>
          <p:cNvSpPr>
            <a:spLocks noGrp="1"/>
          </p:cNvSpPr>
          <p:nvPr>
            <p:ph type="title"/>
          </p:nvPr>
        </p:nvSpPr>
        <p:spPr>
          <a:xfrm>
            <a:off x="4076295" y="262305"/>
            <a:ext cx="4946878" cy="701676"/>
          </a:xfrm>
        </p:spPr>
        <p:txBody>
          <a:bodyPr/>
          <a:lstStyle/>
          <a:p>
            <a:r>
              <a:rPr lang="en-US" sz="2800">
                <a:latin typeface="Bebas Neue"/>
              </a:rPr>
              <a:t>Brief OVERVIEW OF ACT </a:t>
            </a:r>
            <a:r>
              <a:rPr lang="en-US" sz="2800" err="1">
                <a:latin typeface="Bebas Neue"/>
              </a:rPr>
              <a:t>programme</a:t>
            </a:r>
            <a:endParaRPr lang="en-US" sz="2800">
              <a:latin typeface="Bebas Neue"/>
            </a:endParaRPr>
          </a:p>
        </p:txBody>
      </p:sp>
      <p:pic>
        <p:nvPicPr>
          <p:cNvPr id="4" name="Picture 3" descr="A person holding a sign in front of a crowd of people&#10;&#10;Description automatically generated">
            <a:extLst>
              <a:ext uri="{FF2B5EF4-FFF2-40B4-BE49-F238E27FC236}">
                <a16:creationId xmlns:a16="http://schemas.microsoft.com/office/drawing/2014/main" id="{3FCCB439-ED5A-6DB3-3576-870F0F3F3B65}"/>
              </a:ext>
            </a:extLst>
          </p:cNvPr>
          <p:cNvPicPr>
            <a:picLocks noChangeAspect="1"/>
          </p:cNvPicPr>
          <p:nvPr/>
        </p:nvPicPr>
        <p:blipFill rotWithShape="1">
          <a:blip r:embed="rId3"/>
          <a:srcRect l="18520" r="-110"/>
          <a:stretch/>
        </p:blipFill>
        <p:spPr>
          <a:xfrm>
            <a:off x="0" y="843843"/>
            <a:ext cx="3604403" cy="3667094"/>
          </a:xfrm>
          <a:prstGeom prst="rect">
            <a:avLst/>
          </a:prstGeom>
        </p:spPr>
      </p:pic>
      <p:sp>
        <p:nvSpPr>
          <p:cNvPr id="18" name="Text Placeholder 1">
            <a:extLst>
              <a:ext uri="{FF2B5EF4-FFF2-40B4-BE49-F238E27FC236}">
                <a16:creationId xmlns:a16="http://schemas.microsoft.com/office/drawing/2014/main" id="{7AB10810-6808-5253-3391-3C27967E1961}"/>
              </a:ext>
            </a:extLst>
          </p:cNvPr>
          <p:cNvSpPr txBox="1">
            <a:spLocks/>
          </p:cNvSpPr>
          <p:nvPr/>
        </p:nvSpPr>
        <p:spPr>
          <a:xfrm>
            <a:off x="4076295" y="2378495"/>
            <a:ext cx="2414441" cy="278325"/>
          </a:xfrm>
          <a:prstGeom prst="rect">
            <a:avLst/>
          </a:prstGeom>
          <a:effectLst/>
        </p:spPr>
        <p:txBody>
          <a:bodyPr vert="horz" lIns="0" tIns="0" rIns="0" bIns="0" rtlCol="0">
            <a:noAutofit/>
          </a:bodyPr>
          <a:lstStyle>
            <a:lvl1pPr marL="171450" indent="-171450" algn="l" defTabSz="685800" rtl="0" eaLnBrk="1" latinLnBrk="0" hangingPunct="1">
              <a:lnSpc>
                <a:spcPct val="90000"/>
              </a:lnSpc>
              <a:spcBef>
                <a:spcPts val="750"/>
              </a:spcBef>
              <a:buClr>
                <a:srgbClr val="0397D6"/>
              </a:buClr>
              <a:buSzPct val="100000"/>
              <a:buFont typeface="Arial" panose="020B0604020202020204" pitchFamily="34" charset="0"/>
              <a:buChar char="•"/>
              <a:defRPr sz="10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rgbClr val="0397D6"/>
                </a:solidFill>
              </a:rPr>
              <a:t>Objective 1</a:t>
            </a:r>
          </a:p>
          <a:p>
            <a:endParaRPr lang="en-US"/>
          </a:p>
        </p:txBody>
      </p:sp>
      <p:sp>
        <p:nvSpPr>
          <p:cNvPr id="19" name="Text Placeholder 2">
            <a:extLst>
              <a:ext uri="{FF2B5EF4-FFF2-40B4-BE49-F238E27FC236}">
                <a16:creationId xmlns:a16="http://schemas.microsoft.com/office/drawing/2014/main" id="{D2803D5D-16F6-3C85-F774-6355B16A5249}"/>
              </a:ext>
            </a:extLst>
          </p:cNvPr>
          <p:cNvSpPr txBox="1">
            <a:spLocks/>
          </p:cNvSpPr>
          <p:nvPr/>
        </p:nvSpPr>
        <p:spPr>
          <a:xfrm>
            <a:off x="6608732" y="2333806"/>
            <a:ext cx="2414441" cy="274097"/>
          </a:xfrm>
          <a:prstGeom prst="rect">
            <a:avLst/>
          </a:prstGeom>
        </p:spPr>
        <p:txBody>
          <a:bodyPr vert="horz" lIns="91440" tIns="45720" rIns="91440" bIns="45720" rtlCol="0">
            <a:noAutofit/>
          </a:bodyPr>
          <a:lstStyle>
            <a:lvl1pPr marL="137160" marR="0" indent="-137160" algn="l" defTabSz="685800" rtl="0" eaLnBrk="1" fontAlgn="auto" latinLnBrk="0" hangingPunct="1">
              <a:lnSpc>
                <a:spcPct val="100000"/>
              </a:lnSpc>
              <a:spcBef>
                <a:spcPts val="750"/>
              </a:spcBef>
              <a:spcAft>
                <a:spcPts val="200"/>
              </a:spcAft>
              <a:buClr>
                <a:srgbClr val="0397D6"/>
              </a:buClr>
              <a:buSzPct val="100000"/>
              <a:buFont typeface="Arial" panose="020B0604020202020204" pitchFamily="34" charset="0"/>
              <a:buChar char="•"/>
              <a:tabLst/>
              <a:defRPr sz="14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rgbClr val="0397D6"/>
                </a:solidFill>
              </a:rPr>
              <a:t>Objective 2</a:t>
            </a:r>
          </a:p>
          <a:p>
            <a:endParaRPr lang="en-US"/>
          </a:p>
        </p:txBody>
      </p:sp>
      <p:sp>
        <p:nvSpPr>
          <p:cNvPr id="20" name="Text Placeholder 3">
            <a:extLst>
              <a:ext uri="{FF2B5EF4-FFF2-40B4-BE49-F238E27FC236}">
                <a16:creationId xmlns:a16="http://schemas.microsoft.com/office/drawing/2014/main" id="{2F630852-A336-63D9-ADAD-068DFF8DCEC1}"/>
              </a:ext>
            </a:extLst>
          </p:cNvPr>
          <p:cNvSpPr txBox="1">
            <a:spLocks/>
          </p:cNvSpPr>
          <p:nvPr/>
        </p:nvSpPr>
        <p:spPr>
          <a:xfrm>
            <a:off x="3939863" y="2703371"/>
            <a:ext cx="2414587" cy="3028476"/>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Clr>
                <a:srgbClr val="0397D6"/>
              </a:buClr>
              <a:buSzPct val="100000"/>
              <a:buFont typeface="Arial" panose="020B0604020202020204" pitchFamily="34" charset="0"/>
              <a:buNone/>
              <a:defRPr sz="600" kern="1200" baseline="0">
                <a:solidFill>
                  <a:schemeClr val="bg1">
                    <a:lumMod val="75000"/>
                  </a:schemeClr>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US" sz="1300">
                <a:solidFill>
                  <a:schemeClr val="tx1"/>
                </a:solidFill>
                <a:latin typeface="Calibri" panose="020F0502020204030204" pitchFamily="34" charset="0"/>
                <a:ea typeface="Calibri" panose="020F0502020204030204" pitchFamily="34" charset="0"/>
                <a:cs typeface="Times New Roman" panose="02020603050405020304" pitchFamily="18" charset="0"/>
              </a:rPr>
              <a:t>Strengthen coalition building, networking, leadership and resilience of global</a:t>
            </a:r>
            <a:r>
              <a:rPr lang="en-US" sz="1300">
                <a:solidFill>
                  <a:schemeClr val="tx1"/>
                </a:solidFill>
                <a:latin typeface="Calibri" panose="020F0502020204030204" pitchFamily="34" charset="0"/>
                <a:ea typeface="Calibri" panose="020F0502020204030204" pitchFamily="34" charset="0"/>
              </a:rPr>
              <a:t> and regional feminist women’s rights movements.</a:t>
            </a:r>
            <a:endParaRPr lang="en-US" sz="1300">
              <a:solidFill>
                <a:schemeClr val="tx1"/>
              </a:solidFill>
            </a:endParaRPr>
          </a:p>
        </p:txBody>
      </p:sp>
      <p:sp>
        <p:nvSpPr>
          <p:cNvPr id="21" name="Text Placeholder 5">
            <a:extLst>
              <a:ext uri="{FF2B5EF4-FFF2-40B4-BE49-F238E27FC236}">
                <a16:creationId xmlns:a16="http://schemas.microsoft.com/office/drawing/2014/main" id="{1058470D-62CD-B378-A1A6-3F9B836D4511}"/>
              </a:ext>
            </a:extLst>
          </p:cNvPr>
          <p:cNvSpPr txBox="1">
            <a:spLocks/>
          </p:cNvSpPr>
          <p:nvPr/>
        </p:nvSpPr>
        <p:spPr>
          <a:xfrm>
            <a:off x="6606088" y="2703371"/>
            <a:ext cx="2360295" cy="3035300"/>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rgbClr val="0397D6"/>
              </a:buClr>
              <a:buSzPct val="100000"/>
              <a:buFont typeface="Arial" panose="020B0604020202020204" pitchFamily="34" charset="0"/>
              <a:buChar char="•"/>
              <a:defRPr sz="10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00">
                <a:latin typeface="Calibri"/>
                <a:ea typeface="Calibri"/>
                <a:cs typeface="Calibri"/>
              </a:rPr>
              <a:t>Strengthen advocacy, campaigning and influence policymaking on EVAW through multi-stakeholder partnerships and coalitions.</a:t>
            </a:r>
          </a:p>
        </p:txBody>
      </p:sp>
      <p:sp>
        <p:nvSpPr>
          <p:cNvPr id="22" name="TextBox 21">
            <a:extLst>
              <a:ext uri="{FF2B5EF4-FFF2-40B4-BE49-F238E27FC236}">
                <a16:creationId xmlns:a16="http://schemas.microsoft.com/office/drawing/2014/main" id="{39AF8E54-6BCF-E349-F439-72B971C3682B}"/>
              </a:ext>
            </a:extLst>
          </p:cNvPr>
          <p:cNvSpPr txBox="1"/>
          <p:nvPr/>
        </p:nvSpPr>
        <p:spPr>
          <a:xfrm>
            <a:off x="0" y="4656267"/>
            <a:ext cx="4920656" cy="430887"/>
          </a:xfrm>
          <a:prstGeom prst="rect">
            <a:avLst/>
          </a:prstGeom>
          <a:noFill/>
        </p:spPr>
        <p:txBody>
          <a:bodyPr wrap="square">
            <a:spAutoFit/>
          </a:bodyPr>
          <a:lstStyle/>
          <a:p>
            <a:r>
              <a:rPr lang="en-US" sz="1050"/>
              <a:t>For more information on the ACT </a:t>
            </a:r>
            <a:r>
              <a:rPr lang="en-US" sz="1050" err="1"/>
              <a:t>Programme</a:t>
            </a:r>
            <a:r>
              <a:rPr lang="en-US" sz="1050"/>
              <a:t> visit: </a:t>
            </a:r>
            <a:r>
              <a:rPr lang="en-US" sz="1050">
                <a:hlinkClick r:id="rId4"/>
              </a:rPr>
              <a:t>https://www.unwomen.org/en/what-we-do/ending-violence-against-women/act</a:t>
            </a:r>
            <a:endParaRPr lang="en-US" sz="1050"/>
          </a:p>
        </p:txBody>
      </p:sp>
      <p:pic>
        <p:nvPicPr>
          <p:cNvPr id="2" name="Picture 1" descr="Funded by the EU">
            <a:extLst>
              <a:ext uri="{FF2B5EF4-FFF2-40B4-BE49-F238E27FC236}">
                <a16:creationId xmlns:a16="http://schemas.microsoft.com/office/drawing/2014/main" id="{F20CBF2F-8E66-B3F9-F75F-7FBBFB45A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570" y="4689538"/>
            <a:ext cx="1600814" cy="33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5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D4014665-B8FC-EA31-FD65-DE5FDD476C54}"/>
              </a:ext>
            </a:extLst>
          </p:cNvPr>
          <p:cNvSpPr>
            <a:spLocks noGrp="1"/>
          </p:cNvSpPr>
          <p:nvPr>
            <p:ph type="title"/>
          </p:nvPr>
        </p:nvSpPr>
        <p:spPr>
          <a:xfrm>
            <a:off x="657843" y="212743"/>
            <a:ext cx="7684051" cy="701676"/>
          </a:xfrm>
        </p:spPr>
        <p:txBody>
          <a:bodyPr/>
          <a:lstStyle/>
          <a:p>
            <a:r>
              <a:rPr lang="en-US" sz="2800">
                <a:latin typeface="Bebas Neue"/>
              </a:rPr>
              <a:t>Key OBJECTIVES OF THE ACT Global CSO PLATFORM ON EVAW</a:t>
            </a:r>
            <a:endParaRPr lang="en-US" sz="2800"/>
          </a:p>
        </p:txBody>
      </p:sp>
      <p:sp>
        <p:nvSpPr>
          <p:cNvPr id="14" name="Text Placeholder 2">
            <a:extLst>
              <a:ext uri="{FF2B5EF4-FFF2-40B4-BE49-F238E27FC236}">
                <a16:creationId xmlns:a16="http://schemas.microsoft.com/office/drawing/2014/main" id="{1DC892B1-F2C5-D32D-6EFB-5299799E0418}"/>
              </a:ext>
            </a:extLst>
          </p:cNvPr>
          <p:cNvSpPr txBox="1">
            <a:spLocks/>
          </p:cNvSpPr>
          <p:nvPr/>
        </p:nvSpPr>
        <p:spPr>
          <a:xfrm>
            <a:off x="523986" y="1151367"/>
            <a:ext cx="4299299" cy="3816629"/>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Clr>
                <a:srgbClr val="0397D6"/>
              </a:buClr>
              <a:buSzPct val="100000"/>
              <a:buFont typeface="Arial" panose="020B0604020202020204" pitchFamily="34" charset="0"/>
              <a:buChar char="•"/>
              <a:defRPr sz="10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baseline="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gn="just"/>
            <a:r>
              <a:rPr lang="en-US" sz="1500">
                <a:latin typeface="Calibri"/>
                <a:cs typeface="Calibri"/>
              </a:rPr>
              <a:t>To facilitate networking, strategizing and coalition building between WROs across regions.</a:t>
            </a:r>
          </a:p>
          <a:p>
            <a:pPr marL="285750" indent="-285750" algn="just"/>
            <a:r>
              <a:rPr lang="en-US" sz="1500">
                <a:latin typeface="Calibri"/>
                <a:cs typeface="Calibri"/>
              </a:rPr>
              <a:t>To strengthen global advocacy on EVAWG through consensus building around a shared advocacy agenda. </a:t>
            </a:r>
            <a:endParaRPr lang="en-US" sz="1500">
              <a:cs typeface="Calibri"/>
            </a:endParaRPr>
          </a:p>
          <a:p>
            <a:pPr marL="285750" indent="-285750" algn="just"/>
            <a:r>
              <a:rPr lang="en-US" sz="1500">
                <a:latin typeface="Calibri"/>
                <a:cs typeface="Calibri"/>
              </a:rPr>
              <a:t>To elevate and amplify the voices and advocacy priorities of grassroots WROs and survivors. </a:t>
            </a:r>
          </a:p>
          <a:p>
            <a:pPr marL="285750" indent="-285750" algn="just"/>
            <a:r>
              <a:rPr lang="en-US" sz="1500">
                <a:latin typeface="Calibri"/>
                <a:cs typeface="Calibri"/>
              </a:rPr>
              <a:t>To strengthen solidarity and collective care in pushing forward against the pushback. </a:t>
            </a:r>
            <a:endParaRPr lang="en-US" sz="1500">
              <a:cs typeface="Calibri"/>
            </a:endParaRPr>
          </a:p>
          <a:p>
            <a:pPr marL="285750" indent="-285750" algn="just"/>
            <a:r>
              <a:rPr lang="en-US" sz="1500">
                <a:latin typeface="Calibri"/>
                <a:cs typeface="Calibri"/>
              </a:rPr>
              <a:t>To facilitate intersectional and intersectoral alliances to foster partnerships between WROs and CSOs across diverse sectors. </a:t>
            </a:r>
            <a:endParaRPr lang="en-US" sz="1500">
              <a:cs typeface="Calibri"/>
            </a:endParaRPr>
          </a:p>
          <a:p>
            <a:pPr lvl="1"/>
            <a:endParaRPr lang="en-US" sz="1400"/>
          </a:p>
          <a:p>
            <a:endParaRPr lang="en-US" sz="1400"/>
          </a:p>
          <a:p>
            <a:pPr lvl="1"/>
            <a:endParaRPr lang="en-US" sz="1400"/>
          </a:p>
          <a:p>
            <a:pPr lvl="1"/>
            <a:endParaRPr lang="en-US" sz="1400"/>
          </a:p>
          <a:p>
            <a:pPr lvl="1"/>
            <a:endParaRPr lang="en-US" sz="1400"/>
          </a:p>
          <a:p>
            <a:pPr lvl="1"/>
            <a:endParaRPr lang="en-US" sz="1400"/>
          </a:p>
          <a:p>
            <a:pPr lvl="1"/>
            <a:endParaRPr lang="en-US" sz="1400"/>
          </a:p>
          <a:p>
            <a:pPr lvl="1"/>
            <a:endParaRPr lang="en-US" sz="1400"/>
          </a:p>
          <a:p>
            <a:pPr marL="628650" lvl="1" indent="-285750"/>
            <a:endParaRPr lang="en-US" sz="1600"/>
          </a:p>
        </p:txBody>
      </p:sp>
      <p:pic>
        <p:nvPicPr>
          <p:cNvPr id="15" name="Picture Placeholder 23">
            <a:extLst>
              <a:ext uri="{FF2B5EF4-FFF2-40B4-BE49-F238E27FC236}">
                <a16:creationId xmlns:a16="http://schemas.microsoft.com/office/drawing/2014/main" id="{BBA8B50B-8DC4-749C-71C9-6228C599F686}"/>
              </a:ext>
            </a:extLst>
          </p:cNvPr>
          <p:cNvPicPr>
            <a:picLocks noChangeAspect="1"/>
          </p:cNvPicPr>
          <p:nvPr/>
        </p:nvPicPr>
        <p:blipFill>
          <a:blip r:embed="rId3">
            <a:extLst>
              <a:ext uri="{837473B0-CC2E-450A-ABE3-18F120FF3D39}">
                <a1611:picAttrSrcUrl xmlns:a1611="http://schemas.microsoft.com/office/drawing/2016/11/main" r:id="rId4"/>
              </a:ext>
            </a:extLst>
          </a:blip>
          <a:srcRect t="1093" b="1093"/>
          <a:stretch/>
        </p:blipFill>
        <p:spPr>
          <a:xfrm>
            <a:off x="5158548" y="1152875"/>
            <a:ext cx="3985452" cy="2919771"/>
          </a:xfrm>
          <a:prstGeom prst="rect">
            <a:avLst/>
          </a:prstGeom>
        </p:spPr>
      </p:pic>
      <p:pic>
        <p:nvPicPr>
          <p:cNvPr id="2" name="Picture 1" descr="Funded by the EU">
            <a:extLst>
              <a:ext uri="{FF2B5EF4-FFF2-40B4-BE49-F238E27FC236}">
                <a16:creationId xmlns:a16="http://schemas.microsoft.com/office/drawing/2014/main" id="{E25D5CAF-3A18-869F-3E69-CC8A6A204E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570" y="4689538"/>
            <a:ext cx="1600814" cy="33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25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90BE0-9CF0-776E-E4C5-AB589C9AC89A}"/>
              </a:ext>
            </a:extLst>
          </p:cNvPr>
          <p:cNvSpPr>
            <a:spLocks noGrp="1"/>
          </p:cNvSpPr>
          <p:nvPr>
            <p:ph type="body" sz="quarter" idx="14"/>
          </p:nvPr>
        </p:nvSpPr>
        <p:spPr>
          <a:xfrm>
            <a:off x="380326" y="1254264"/>
            <a:ext cx="8483272" cy="3346917"/>
          </a:xfrm>
        </p:spPr>
        <p:txBody>
          <a:bodyPr vert="horz" lIns="91440" tIns="45720" rIns="91440" bIns="45720" rtlCol="0" anchor="t">
            <a:noAutofit/>
          </a:bodyPr>
          <a:lstStyle/>
          <a:p>
            <a:pPr marL="285750" indent="-285750" algn="just">
              <a:buFont typeface="Arial" panose="020B0604020202020204" pitchFamily="34" charset="0"/>
              <a:buChar char="•"/>
            </a:pPr>
            <a:r>
              <a:rPr lang="en-US" sz="1500">
                <a:solidFill>
                  <a:srgbClr val="000000"/>
                </a:solidFill>
                <a:latin typeface="Calibri"/>
                <a:cs typeface="Calibri"/>
              </a:rPr>
              <a:t>Membership will be open to all women’s rights and feminist organizations working towards EVAWG committed to a shared advocacy agenda.</a:t>
            </a:r>
          </a:p>
          <a:p>
            <a:pPr marL="285750" indent="-285750" algn="just">
              <a:buFont typeface="Arial" panose="020B0604020202020204" pitchFamily="34" charset="0"/>
              <a:buChar char="•"/>
            </a:pPr>
            <a:r>
              <a:rPr lang="en-US" sz="1500">
                <a:solidFill>
                  <a:srgbClr val="000000"/>
                </a:solidFill>
                <a:latin typeface="Calibri"/>
                <a:ea typeface="Calibri"/>
                <a:cs typeface="Calibri"/>
              </a:rPr>
              <a:t>Potential members should either (i) work in EVAWG advocacy; (ii) work at the intersection of EVAWG and other intersectional issues such as LGBTQI, disability rights etc., (iii) work at the intersection of EVAWG and other sectoral issues such as digital rights and climate justice.</a:t>
            </a:r>
          </a:p>
          <a:p>
            <a:pPr marL="285750" indent="-285750" algn="just">
              <a:buFont typeface="Arial" panose="020B0604020202020204" pitchFamily="34" charset="0"/>
              <a:buChar char="•"/>
            </a:pPr>
            <a:r>
              <a:rPr lang="en-US" sz="1500"/>
              <a:t>Once in place, the ACT CSO Platform, with support from UN Women, will invite WROs to join the platform and will manage membership engagement and coordination. </a:t>
            </a:r>
            <a:endParaRPr lang="en-US" sz="1500">
              <a:solidFill>
                <a:srgbClr val="000000"/>
              </a:solidFill>
              <a:latin typeface="Calibri"/>
              <a:ea typeface="Calibri"/>
              <a:cs typeface="Calibri"/>
            </a:endParaRPr>
          </a:p>
          <a:p>
            <a:pPr marL="0" indent="0">
              <a:buNone/>
            </a:pPr>
            <a:endParaRPr lang="en-US"/>
          </a:p>
        </p:txBody>
      </p:sp>
      <p:sp>
        <p:nvSpPr>
          <p:cNvPr id="5" name="Title 4">
            <a:extLst>
              <a:ext uri="{FF2B5EF4-FFF2-40B4-BE49-F238E27FC236}">
                <a16:creationId xmlns:a16="http://schemas.microsoft.com/office/drawing/2014/main" id="{C12EA480-CFBF-A6DF-EFC4-24434029C799}"/>
              </a:ext>
            </a:extLst>
          </p:cNvPr>
          <p:cNvSpPr>
            <a:spLocks noGrp="1"/>
          </p:cNvSpPr>
          <p:nvPr>
            <p:ph type="title"/>
          </p:nvPr>
        </p:nvSpPr>
        <p:spPr>
          <a:xfrm>
            <a:off x="655455" y="258944"/>
            <a:ext cx="8302311" cy="645931"/>
          </a:xfrm>
        </p:spPr>
        <p:txBody>
          <a:bodyPr/>
          <a:lstStyle/>
          <a:p>
            <a:pPr algn="ctr"/>
            <a:r>
              <a:rPr lang="en-US" sz="2800">
                <a:latin typeface="Bebas Neue"/>
              </a:rPr>
              <a:t>Membership</a:t>
            </a:r>
            <a:endParaRPr lang="en-US"/>
          </a:p>
        </p:txBody>
      </p:sp>
      <p:pic>
        <p:nvPicPr>
          <p:cNvPr id="4" name="Picture 3" descr="Funded by the EU">
            <a:extLst>
              <a:ext uri="{FF2B5EF4-FFF2-40B4-BE49-F238E27FC236}">
                <a16:creationId xmlns:a16="http://schemas.microsoft.com/office/drawing/2014/main" id="{41E751F9-ABA6-B976-F17F-54FA4968C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570" y="4689538"/>
            <a:ext cx="1600814" cy="33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2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90BE0-9CF0-776E-E4C5-AB589C9AC89A}"/>
              </a:ext>
            </a:extLst>
          </p:cNvPr>
          <p:cNvSpPr>
            <a:spLocks noGrp="1"/>
          </p:cNvSpPr>
          <p:nvPr>
            <p:ph type="body" sz="quarter" idx="14"/>
          </p:nvPr>
        </p:nvSpPr>
        <p:spPr>
          <a:xfrm>
            <a:off x="865848" y="1181436"/>
            <a:ext cx="8091918" cy="3083067"/>
          </a:xfrm>
        </p:spPr>
        <p:txBody>
          <a:bodyPr vert="horz" lIns="91440" tIns="45720" rIns="91440" bIns="45720" rtlCol="0" anchor="t">
            <a:noAutofit/>
          </a:bodyPr>
          <a:lstStyle/>
          <a:p>
            <a:pPr marL="0" indent="0" algn="just">
              <a:buNone/>
            </a:pPr>
            <a:r>
              <a:rPr lang="en-US">
                <a:latin typeface="Calibri"/>
                <a:cs typeface="Calibri"/>
              </a:rPr>
              <a:t>UN Women will serve as a strategic partner to the ACT CSO platform and as a co-convener. This includes:</a:t>
            </a:r>
            <a:endParaRPr lang="en-US" b="1">
              <a:solidFill>
                <a:srgbClr val="0397D6"/>
              </a:solidFill>
              <a:latin typeface="Calibri"/>
              <a:ea typeface="Calibri"/>
              <a:cs typeface="Calibri"/>
            </a:endParaRPr>
          </a:p>
          <a:p>
            <a:pPr marL="285750" indent="-285750" algn="just">
              <a:buFont typeface="Arial" panose="020B0604020202020204" pitchFamily="34" charset="0"/>
              <a:buChar char="•"/>
            </a:pPr>
            <a:r>
              <a:rPr lang="en-US">
                <a:solidFill>
                  <a:srgbClr val="000000"/>
                </a:solidFill>
                <a:latin typeface="Calibri"/>
                <a:ea typeface="Calibri"/>
                <a:cs typeface="Calibri"/>
              </a:rPr>
              <a:t>F</a:t>
            </a:r>
            <a:r>
              <a:rPr lang="en-US" sz="1400">
                <a:solidFill>
                  <a:srgbClr val="000000"/>
                </a:solidFill>
                <a:latin typeface="Calibri"/>
                <a:ea typeface="Calibri"/>
                <a:cs typeface="Calibri"/>
              </a:rPr>
              <a:t>acilitating high-level political engagement</a:t>
            </a:r>
            <a:endParaRPr lang="en-US">
              <a:solidFill>
                <a:srgbClr val="000000"/>
              </a:solidFill>
              <a:latin typeface="Calibri"/>
              <a:ea typeface="Calibri"/>
              <a:cs typeface="Calibri"/>
            </a:endParaRPr>
          </a:p>
          <a:p>
            <a:pPr marL="285750" indent="-285750" algn="just">
              <a:buFont typeface="Arial" panose="020B0604020202020204" pitchFamily="34" charset="0"/>
              <a:buChar char="•"/>
            </a:pPr>
            <a:r>
              <a:rPr lang="en-US">
                <a:latin typeface="Calibri"/>
                <a:cs typeface="Calibri"/>
              </a:rPr>
              <a:t>Building bridges and facilitating collaboration with other multistakeholder platforms</a:t>
            </a:r>
            <a:endParaRPr lang="en-US">
              <a:solidFill>
                <a:srgbClr val="000000"/>
              </a:solidFill>
              <a:latin typeface="Calibri"/>
              <a:cs typeface="Calibri"/>
            </a:endParaRPr>
          </a:p>
          <a:p>
            <a:pPr marL="285750" indent="-285750" algn="just">
              <a:buFont typeface="Arial" panose="020B0604020202020204" pitchFamily="34" charset="0"/>
              <a:buChar char="•"/>
            </a:pPr>
            <a:r>
              <a:rPr lang="en-US">
                <a:latin typeface="Calibri"/>
                <a:cs typeface="Calibri"/>
              </a:rPr>
              <a:t>Facilitating engagement and collaboration with the EDVAW Platform of Independent Expert Mechanisms on Violence against Women</a:t>
            </a:r>
            <a:endParaRPr lang="en-US" sz="1400">
              <a:solidFill>
                <a:srgbClr val="000000"/>
              </a:solidFill>
              <a:latin typeface="Calibri"/>
              <a:ea typeface="Calibri"/>
              <a:cs typeface="Calibri"/>
            </a:endParaRPr>
          </a:p>
          <a:p>
            <a:pPr marL="285750" indent="-285750" algn="just">
              <a:buFont typeface="Arial" panose="020B0604020202020204" pitchFamily="34" charset="0"/>
              <a:buChar char="•"/>
            </a:pPr>
            <a:r>
              <a:rPr lang="en-US">
                <a:latin typeface="Calibri"/>
                <a:cs typeface="Calibri"/>
              </a:rPr>
              <a:t>Build bridges between CSOs and other sectoral actors</a:t>
            </a:r>
          </a:p>
          <a:p>
            <a:pPr marL="285750" indent="-285750" algn="just">
              <a:buFont typeface="Arial" panose="020B0604020202020204" pitchFamily="34" charset="0"/>
              <a:buChar char="•"/>
            </a:pPr>
            <a:r>
              <a:rPr lang="en-US">
                <a:solidFill>
                  <a:srgbClr val="000000"/>
                </a:solidFill>
                <a:latin typeface="Calibri"/>
                <a:ea typeface="Calibri"/>
                <a:cs typeface="Calibri"/>
              </a:rPr>
              <a:t>S</a:t>
            </a:r>
            <a:r>
              <a:rPr lang="en-US" sz="1400">
                <a:solidFill>
                  <a:srgbClr val="000000"/>
                </a:solidFill>
                <a:latin typeface="Calibri"/>
                <a:ea typeface="Calibri"/>
                <a:cs typeface="Calibri"/>
              </a:rPr>
              <a:t>upporting the development of strategic communication and resource mobilization for the Platform</a:t>
            </a:r>
          </a:p>
          <a:p>
            <a:pPr marL="285750" indent="-285750" algn="just">
              <a:buFont typeface="Arial" panose="020B0604020202020204" pitchFamily="34" charset="0"/>
              <a:buChar char="•"/>
            </a:pPr>
            <a:r>
              <a:rPr lang="en-US">
                <a:latin typeface="Calibri"/>
                <a:cs typeface="Calibri"/>
              </a:rPr>
              <a:t>Convening CSOs during key strategic moments </a:t>
            </a:r>
            <a:endParaRPr lang="en-US">
              <a:solidFill>
                <a:srgbClr val="000000"/>
              </a:solidFill>
              <a:latin typeface="Calibri"/>
              <a:cs typeface="Calibri"/>
            </a:endParaRPr>
          </a:p>
          <a:p>
            <a:pPr marL="0" indent="0">
              <a:buNone/>
            </a:pPr>
            <a:endParaRPr lang="en-US"/>
          </a:p>
        </p:txBody>
      </p:sp>
      <p:sp>
        <p:nvSpPr>
          <p:cNvPr id="5" name="Title 4">
            <a:extLst>
              <a:ext uri="{FF2B5EF4-FFF2-40B4-BE49-F238E27FC236}">
                <a16:creationId xmlns:a16="http://schemas.microsoft.com/office/drawing/2014/main" id="{C12EA480-CFBF-A6DF-EFC4-24434029C799}"/>
              </a:ext>
            </a:extLst>
          </p:cNvPr>
          <p:cNvSpPr>
            <a:spLocks noGrp="1"/>
          </p:cNvSpPr>
          <p:nvPr>
            <p:ph type="title"/>
          </p:nvPr>
        </p:nvSpPr>
        <p:spPr>
          <a:xfrm>
            <a:off x="922492" y="186117"/>
            <a:ext cx="8035274" cy="718759"/>
          </a:xfrm>
        </p:spPr>
        <p:txBody>
          <a:bodyPr/>
          <a:lstStyle/>
          <a:p>
            <a:r>
              <a:rPr lang="en-US" sz="2800">
                <a:latin typeface="Bebas Neue"/>
              </a:rPr>
              <a:t>ROLE OF UN WOMEN</a:t>
            </a:r>
            <a:endParaRPr lang="en-US"/>
          </a:p>
        </p:txBody>
      </p:sp>
      <p:pic>
        <p:nvPicPr>
          <p:cNvPr id="8" name="Picture 7" descr="Funded by the EU">
            <a:extLst>
              <a:ext uri="{FF2B5EF4-FFF2-40B4-BE49-F238E27FC236}">
                <a16:creationId xmlns:a16="http://schemas.microsoft.com/office/drawing/2014/main" id="{05F596C3-4B49-48E1-48AF-4B5C51406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570" y="4689538"/>
            <a:ext cx="1600814" cy="33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00794"/>
      </p:ext>
    </p:extLst>
  </p:cSld>
  <p:clrMapOvr>
    <a:masterClrMapping/>
  </p:clrMapOvr>
</p:sld>
</file>

<file path=ppt/theme/theme1.xml><?xml version="1.0" encoding="utf-8"?>
<a:theme xmlns:a="http://schemas.openxmlformats.org/drawingml/2006/main" name="Office Theme">
  <a:themeElements>
    <a:clrScheme name="UN Women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378ee10-ae69-4a7e-967c-e40832aee4ee">
      <UserInfo>
        <DisplayName>Michelle Boel Krogh</DisplayName>
        <AccountId>6</AccountId>
        <AccountType/>
      </UserInfo>
      <UserInfo>
        <DisplayName>Caroline Muthoni Muriithi</DisplayName>
        <AccountId>22</AccountId>
        <AccountType/>
      </UserInfo>
      <UserInfo>
        <DisplayName>Yeliz Osman</DisplayName>
        <AccountId>8</AccountId>
        <AccountType/>
      </UserInfo>
      <UserInfo>
        <DisplayName>Gerald Cabildo</DisplayName>
        <AccountId>60</AccountId>
        <AccountType/>
      </UserInfo>
      <UserInfo>
        <DisplayName>Gertrude Samati Chitika</DisplayName>
        <AccountId>53</AccountId>
        <AccountType/>
      </UserInfo>
    </SharedWithUsers>
    <lcf76f155ced4ddcb4097134ff3c332f xmlns="b4cc9fff-1e38-4e47-829d-8f509ec1a2e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FE15CF9FAE6346BFB358B26CEE0BAB" ma:contentTypeVersion="14" ma:contentTypeDescription="Create a new document." ma:contentTypeScope="" ma:versionID="1f3380dd23ad1ee64b1007233b375743">
  <xsd:schema xmlns:xsd="http://www.w3.org/2001/XMLSchema" xmlns:xs="http://www.w3.org/2001/XMLSchema" xmlns:p="http://schemas.microsoft.com/office/2006/metadata/properties" xmlns:ns2="b4cc9fff-1e38-4e47-829d-8f509ec1a2e3" xmlns:ns3="4378ee10-ae69-4a7e-967c-e40832aee4ee" targetNamespace="http://schemas.microsoft.com/office/2006/metadata/properties" ma:root="true" ma:fieldsID="7638f43c0b5dff4336d4ab31309e8359" ns2:_="" ns3:_="">
    <xsd:import namespace="b4cc9fff-1e38-4e47-829d-8f509ec1a2e3"/>
    <xsd:import namespace="4378ee10-ae69-4a7e-967c-e40832aee4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c9fff-1e38-4e47-829d-8f509ec1a2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250d15-9240-48a2-bed8-252fb13a144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78ee10-ae69-4a7e-967c-e40832aee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4C718-A594-4F9C-A1AF-3D706832DE56}">
  <ds:schemaRefs>
    <ds:schemaRef ds:uri="4378ee10-ae69-4a7e-967c-e40832aee4ee"/>
    <ds:schemaRef ds:uri="b4cc9fff-1e38-4e47-829d-8f509ec1a2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AAC2B5-389C-47A2-A107-4C0052726E02}">
  <ds:schemaRefs>
    <ds:schemaRef ds:uri="4378ee10-ae69-4a7e-967c-e40832aee4ee"/>
    <ds:schemaRef ds:uri="b4cc9fff-1e38-4e47-829d-8f509ec1a2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167C26-DF39-484C-B310-9490D900AD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25</Slides>
  <Notes>20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ACT GLOBAL Civil Society PLATFORM EVAW  Pre-proposal conference</vt:lpstr>
      <vt:lpstr>Agenda</vt:lpstr>
      <vt:lpstr>HOUSEKEEPING</vt:lpstr>
      <vt:lpstr>Brief OVERVIEW of the Call for Proposals</vt:lpstr>
      <vt:lpstr>Background on the ACT Global Civil Society Platform on EVAW </vt:lpstr>
      <vt:lpstr>Brief OVERVIEW OF ACT programme</vt:lpstr>
      <vt:lpstr>Key OBJECTIVES OF THE ACT Global CSO PLATFORM ON EVAW</vt:lpstr>
      <vt:lpstr>Membership</vt:lpstr>
      <vt:lpstr>ROLE OF UN WOMEN</vt:lpstr>
      <vt:lpstr>ROLE OF PROGRAMME PARTNER/CONSORTIA &amp; RESULTS EXPECTED </vt:lpstr>
      <vt:lpstr>Selection and eligibility Criteria </vt:lpstr>
      <vt:lpstr>PowerPoint Presentation</vt:lpstr>
      <vt:lpstr>PowerPoint Presentation</vt:lpstr>
      <vt:lpstr>PowerPoint Presentation</vt:lpstr>
      <vt:lpstr>Mandatory documents to submit as part of proposal</vt:lpstr>
      <vt:lpstr>PowerPoint Presentation</vt:lpstr>
      <vt:lpstr>PowerPoint Presentation</vt:lpstr>
      <vt:lpstr>PowerPoint Presentation</vt:lpstr>
      <vt:lpstr>PowerPoint Presentation</vt:lpstr>
      <vt:lpstr>PowerPoint Presentation</vt:lpstr>
      <vt:lpstr>Tips FOR the preparation of a quality proposal</vt:lpstr>
      <vt:lpstr>Tips FOR A quality proposal</vt:lpstr>
      <vt:lpstr>Questions and answers</vt:lpstr>
      <vt:lpstr>    NEXT STEPS</vt:lpstr>
      <vt:lpstr>       ASANTE/ THANK YOU/MERCI/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Erick Grau</dc:creator>
  <cp:revision>1</cp:revision>
  <dcterms:created xsi:type="dcterms:W3CDTF">2020-08-21T18:46:10Z</dcterms:created>
  <dcterms:modified xsi:type="dcterms:W3CDTF">2024-06-27T16:36:27Z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source Types">
    <vt:lpwstr>65;#Guidelines|7903eb50-b574-46b2-a366-4a47b2edb471</vt:lpwstr>
  </property>
  <property fmtid="{D5CDD505-2E9C-101B-9397-08002B2CF9AE}" pid="3" name="Functional">
    <vt:lpwstr>377;#Corporate Guidance|64e57d2e-a617-4c09-aaa4-90223d4061bb</vt:lpwstr>
  </property>
  <property fmtid="{D5CDD505-2E9C-101B-9397-08002B2CF9AE}" pid="4" name="Geo Coverage">
    <vt:lpwstr>15;#Global|cba6f8e6-e37d-47b4-8d89-0137b471d7e7</vt:lpwstr>
  </property>
  <property fmtid="{D5CDD505-2E9C-101B-9397-08002B2CF9AE}" pid="5" name="ContentTypeId">
    <vt:lpwstr>0x01010051FE15CF9FAE6346BFB358B26CEE0BAB</vt:lpwstr>
  </property>
  <property fmtid="{D5CDD505-2E9C-101B-9397-08002B2CF9AE}" pid="6" name="Thematic">
    <vt:lpwstr>1;#Communications and Media|8a516359-ea9c-470f-91b2-bff2ca744fe2</vt:lpwstr>
  </property>
  <property fmtid="{D5CDD505-2E9C-101B-9397-08002B2CF9AE}" pid="7" name="_dlc_DocIdItemGuid">
    <vt:lpwstr>144007fc-a14b-46e3-8276-2816bb0e317f</vt:lpwstr>
  </property>
  <property fmtid="{D5CDD505-2E9C-101B-9397-08002B2CF9AE}" pid="8" name="MediaServiceImageTags">
    <vt:lpwstr/>
  </property>
</Properties>
</file>