
<file path=[Content_Types].xml><?xml version="1.0" encoding="utf-8"?>
<Types xmlns="http://schemas.openxmlformats.org/package/2006/content-types">
  <Default Extension="xml" ContentType="application/xml"/>
  <Default Extension="wmf" ContentType="image/x-wmf"/>
  <Default Extension="jpeg" ContentType="image/jpeg"/>
  <Default Extension="rels" ContentType="application/vnd.openxmlformats-package.relationships+xml"/>
  <Default Extension="xlsx" ContentType="application/vnd.openxmlformats-officedocument.spreadsheetml.sheet"/>
  <Default Extension="vml" ContentType="application/vnd.openxmlformats-officedocument.vmlDrawing"/>
  <Default Extension="xls" ContentType="application/vnd.ms-excel"/>
  <Default Extension="bin" ContentType="application/vnd.openxmlformats-officedocument.presentationml.printerSettings"/>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theme/theme3.xml" ContentType="application/vnd.openxmlformats-officedocument.theme+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charts/chart1.xml" ContentType="application/vnd.openxmlformats-officedocument.drawingml.chart+xml"/>
  <Override PartName="/ppt/theme/themeOverride1.xml" ContentType="application/vnd.openxmlformats-officedocument.themeOverride+xml"/>
  <Override PartName="/ppt/charts/chart2.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4009" r:id="rId1"/>
    <p:sldMasterId id="2147484021" r:id="rId2"/>
    <p:sldMasterId id="2147483985" r:id="rId3"/>
    <p:sldMasterId id="2147483997" r:id="rId4"/>
  </p:sldMasterIdLst>
  <p:notesMasterIdLst>
    <p:notesMasterId r:id="rId35"/>
  </p:notesMasterIdLst>
  <p:handoutMasterIdLst>
    <p:handoutMasterId r:id="rId36"/>
  </p:handoutMasterIdLst>
  <p:sldIdLst>
    <p:sldId id="256" r:id="rId5"/>
    <p:sldId id="354" r:id="rId6"/>
    <p:sldId id="348" r:id="rId7"/>
    <p:sldId id="350" r:id="rId8"/>
    <p:sldId id="302" r:id="rId9"/>
    <p:sldId id="358" r:id="rId10"/>
    <p:sldId id="303" r:id="rId11"/>
    <p:sldId id="260" r:id="rId12"/>
    <p:sldId id="314" r:id="rId13"/>
    <p:sldId id="347" r:id="rId14"/>
    <p:sldId id="279" r:id="rId15"/>
    <p:sldId id="353" r:id="rId16"/>
    <p:sldId id="359" r:id="rId17"/>
    <p:sldId id="366" r:id="rId18"/>
    <p:sldId id="370" r:id="rId19"/>
    <p:sldId id="360" r:id="rId20"/>
    <p:sldId id="367" r:id="rId21"/>
    <p:sldId id="368" r:id="rId22"/>
    <p:sldId id="361" r:id="rId23"/>
    <p:sldId id="362" r:id="rId24"/>
    <p:sldId id="363" r:id="rId25"/>
    <p:sldId id="364" r:id="rId26"/>
    <p:sldId id="365" r:id="rId27"/>
    <p:sldId id="371" r:id="rId28"/>
    <p:sldId id="373" r:id="rId29"/>
    <p:sldId id="374" r:id="rId30"/>
    <p:sldId id="372" r:id="rId31"/>
    <p:sldId id="375" r:id="rId32"/>
    <p:sldId id="376" r:id="rId33"/>
    <p:sldId id="377" r:id="rId34"/>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pitchFamily="34" charset="0"/>
        <a:ea typeface="ＭＳ Ｐゴシック" charset="-128"/>
        <a:cs typeface="+mn-cs"/>
      </a:defRPr>
    </a:lvl1pPr>
    <a:lvl2pPr marL="457200" algn="l" rtl="0" fontAlgn="base">
      <a:spcBef>
        <a:spcPct val="0"/>
      </a:spcBef>
      <a:spcAft>
        <a:spcPct val="0"/>
      </a:spcAft>
      <a:defRPr kern="1200">
        <a:solidFill>
          <a:schemeClr val="tx1"/>
        </a:solidFill>
        <a:latin typeface="Arial" pitchFamily="34" charset="0"/>
        <a:ea typeface="ＭＳ Ｐゴシック" charset="-128"/>
        <a:cs typeface="+mn-cs"/>
      </a:defRPr>
    </a:lvl2pPr>
    <a:lvl3pPr marL="914400" algn="l" rtl="0" fontAlgn="base">
      <a:spcBef>
        <a:spcPct val="0"/>
      </a:spcBef>
      <a:spcAft>
        <a:spcPct val="0"/>
      </a:spcAft>
      <a:defRPr kern="1200">
        <a:solidFill>
          <a:schemeClr val="tx1"/>
        </a:solidFill>
        <a:latin typeface="Arial" pitchFamily="34" charset="0"/>
        <a:ea typeface="ＭＳ Ｐゴシック" charset="-128"/>
        <a:cs typeface="+mn-cs"/>
      </a:defRPr>
    </a:lvl3pPr>
    <a:lvl4pPr marL="1371600" algn="l" rtl="0" fontAlgn="base">
      <a:spcBef>
        <a:spcPct val="0"/>
      </a:spcBef>
      <a:spcAft>
        <a:spcPct val="0"/>
      </a:spcAft>
      <a:defRPr kern="1200">
        <a:solidFill>
          <a:schemeClr val="tx1"/>
        </a:solidFill>
        <a:latin typeface="Arial" pitchFamily="34" charset="0"/>
        <a:ea typeface="ＭＳ Ｐゴシック" charset="-128"/>
        <a:cs typeface="+mn-cs"/>
      </a:defRPr>
    </a:lvl4pPr>
    <a:lvl5pPr marL="1828800" algn="l" rtl="0" fontAlgn="base">
      <a:spcBef>
        <a:spcPct val="0"/>
      </a:spcBef>
      <a:spcAft>
        <a:spcPct val="0"/>
      </a:spcAft>
      <a:defRPr kern="1200">
        <a:solidFill>
          <a:schemeClr val="tx1"/>
        </a:solidFill>
        <a:latin typeface="Arial" pitchFamily="34" charset="0"/>
        <a:ea typeface="ＭＳ Ｐゴシック" charset="-128"/>
        <a:cs typeface="+mn-cs"/>
      </a:defRPr>
    </a:lvl5pPr>
    <a:lvl6pPr marL="2286000" algn="l" defTabSz="914400" rtl="0" eaLnBrk="1" latinLnBrk="0" hangingPunct="1">
      <a:defRPr kern="1200">
        <a:solidFill>
          <a:schemeClr val="tx1"/>
        </a:solidFill>
        <a:latin typeface="Arial" pitchFamily="34" charset="0"/>
        <a:ea typeface="ＭＳ Ｐゴシック" charset="-128"/>
        <a:cs typeface="+mn-cs"/>
      </a:defRPr>
    </a:lvl6pPr>
    <a:lvl7pPr marL="2743200" algn="l" defTabSz="914400" rtl="0" eaLnBrk="1" latinLnBrk="0" hangingPunct="1">
      <a:defRPr kern="1200">
        <a:solidFill>
          <a:schemeClr val="tx1"/>
        </a:solidFill>
        <a:latin typeface="Arial" pitchFamily="34" charset="0"/>
        <a:ea typeface="ＭＳ Ｐゴシック" charset="-128"/>
        <a:cs typeface="+mn-cs"/>
      </a:defRPr>
    </a:lvl7pPr>
    <a:lvl8pPr marL="3200400" algn="l" defTabSz="914400" rtl="0" eaLnBrk="1" latinLnBrk="0" hangingPunct="1">
      <a:defRPr kern="1200">
        <a:solidFill>
          <a:schemeClr val="tx1"/>
        </a:solidFill>
        <a:latin typeface="Arial" pitchFamily="34" charset="0"/>
        <a:ea typeface="ＭＳ Ｐゴシック" charset="-128"/>
        <a:cs typeface="+mn-cs"/>
      </a:defRPr>
    </a:lvl8pPr>
    <a:lvl9pPr marL="3657600" algn="l" defTabSz="914400" rtl="0" eaLnBrk="1" latinLnBrk="0" hangingPunct="1">
      <a:defRPr kern="1200">
        <a:solidFill>
          <a:schemeClr val="tx1"/>
        </a:solidFill>
        <a:latin typeface="Arial" pitchFamily="34" charset="0"/>
        <a:ea typeface="ＭＳ Ｐゴシック"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3A2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p:restoredTop sz="99778" autoAdjust="0"/>
  </p:normalViewPr>
  <p:slideViewPr>
    <p:cSldViewPr>
      <p:cViewPr>
        <p:scale>
          <a:sx n="100" d="100"/>
          <a:sy n="100" d="100"/>
        </p:scale>
        <p:origin x="-688" y="-72"/>
      </p:cViewPr>
      <p:guideLst>
        <p:guide orient="horz" pos="2160"/>
        <p:guide pos="2880"/>
      </p:guideLst>
    </p:cSldViewPr>
  </p:slideViewPr>
  <p:notesTextViewPr>
    <p:cViewPr>
      <p:scale>
        <a:sx n="1" d="1"/>
        <a:sy n="1" d="1"/>
      </p:scale>
      <p:origin x="0" y="0"/>
    </p:cViewPr>
  </p:notesTextViewPr>
  <p:notesViewPr>
    <p:cSldViewPr>
      <p:cViewPr varScale="1">
        <p:scale>
          <a:sx n="55" d="100"/>
          <a:sy n="55" d="100"/>
        </p:scale>
        <p:origin x="-1656" y="-78"/>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20" Type="http://schemas.openxmlformats.org/officeDocument/2006/relationships/slide" Target="slides/slide16.xml"/><Relationship Id="rId21" Type="http://schemas.openxmlformats.org/officeDocument/2006/relationships/slide" Target="slides/slide17.xml"/><Relationship Id="rId22" Type="http://schemas.openxmlformats.org/officeDocument/2006/relationships/slide" Target="slides/slide18.xml"/><Relationship Id="rId23" Type="http://schemas.openxmlformats.org/officeDocument/2006/relationships/slide" Target="slides/slide19.xml"/><Relationship Id="rId24" Type="http://schemas.openxmlformats.org/officeDocument/2006/relationships/slide" Target="slides/slide20.xml"/><Relationship Id="rId25" Type="http://schemas.openxmlformats.org/officeDocument/2006/relationships/slide" Target="slides/slide21.xml"/><Relationship Id="rId26" Type="http://schemas.openxmlformats.org/officeDocument/2006/relationships/slide" Target="slides/slide22.xml"/><Relationship Id="rId27" Type="http://schemas.openxmlformats.org/officeDocument/2006/relationships/slide" Target="slides/slide23.xml"/><Relationship Id="rId28" Type="http://schemas.openxmlformats.org/officeDocument/2006/relationships/slide" Target="slides/slide24.xml"/><Relationship Id="rId29" Type="http://schemas.openxmlformats.org/officeDocument/2006/relationships/slide" Target="slides/slide25.xml"/><Relationship Id="rId1" Type="http://schemas.openxmlformats.org/officeDocument/2006/relationships/slideMaster" Target="slideMasters/slideMaster1.xml"/><Relationship Id="rId2" Type="http://schemas.openxmlformats.org/officeDocument/2006/relationships/slideMaster" Target="slideMasters/slideMaster2.xml"/><Relationship Id="rId3" Type="http://schemas.openxmlformats.org/officeDocument/2006/relationships/slideMaster" Target="slideMasters/slideMaster3.xml"/><Relationship Id="rId4" Type="http://schemas.openxmlformats.org/officeDocument/2006/relationships/slideMaster" Target="slideMasters/slideMaster4.xml"/><Relationship Id="rId5" Type="http://schemas.openxmlformats.org/officeDocument/2006/relationships/slide" Target="slides/slide1.xml"/><Relationship Id="rId30" Type="http://schemas.openxmlformats.org/officeDocument/2006/relationships/slide" Target="slides/slide26.xml"/><Relationship Id="rId31" Type="http://schemas.openxmlformats.org/officeDocument/2006/relationships/slide" Target="slides/slide27.xml"/><Relationship Id="rId32" Type="http://schemas.openxmlformats.org/officeDocument/2006/relationships/slide" Target="slides/slide28.xml"/><Relationship Id="rId9" Type="http://schemas.openxmlformats.org/officeDocument/2006/relationships/slide" Target="slides/slide5.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slide" Target="slides/slide4.xml"/><Relationship Id="rId33" Type="http://schemas.openxmlformats.org/officeDocument/2006/relationships/slide" Target="slides/slide29.xml"/><Relationship Id="rId34" Type="http://schemas.openxmlformats.org/officeDocument/2006/relationships/slide" Target="slides/slide30.xml"/><Relationship Id="rId35" Type="http://schemas.openxmlformats.org/officeDocument/2006/relationships/notesMaster" Target="notesMasters/notesMaster1.xml"/><Relationship Id="rId36" Type="http://schemas.openxmlformats.org/officeDocument/2006/relationships/handoutMaster" Target="handoutMasters/handoutMaster1.xml"/><Relationship Id="rId10" Type="http://schemas.openxmlformats.org/officeDocument/2006/relationships/slide" Target="slides/slide6.xml"/><Relationship Id="rId11" Type="http://schemas.openxmlformats.org/officeDocument/2006/relationships/slide" Target="slides/slide7.xml"/><Relationship Id="rId12" Type="http://schemas.openxmlformats.org/officeDocument/2006/relationships/slide" Target="slides/slide8.xml"/><Relationship Id="rId13" Type="http://schemas.openxmlformats.org/officeDocument/2006/relationships/slide" Target="slides/slide9.xml"/><Relationship Id="rId14" Type="http://schemas.openxmlformats.org/officeDocument/2006/relationships/slide" Target="slides/slide10.xml"/><Relationship Id="rId15" Type="http://schemas.openxmlformats.org/officeDocument/2006/relationships/slide" Target="slides/slide11.xml"/><Relationship Id="rId16" Type="http://schemas.openxmlformats.org/officeDocument/2006/relationships/slide" Target="slides/slide12.xml"/><Relationship Id="rId17" Type="http://schemas.openxmlformats.org/officeDocument/2006/relationships/slide" Target="slides/slide13.xml"/><Relationship Id="rId18" Type="http://schemas.openxmlformats.org/officeDocument/2006/relationships/slide" Target="slides/slide14.xml"/><Relationship Id="rId19" Type="http://schemas.openxmlformats.org/officeDocument/2006/relationships/slide" Target="slides/slide15.xml"/><Relationship Id="rId37" Type="http://schemas.openxmlformats.org/officeDocument/2006/relationships/printerSettings" Target="printerSettings/printerSettings1.bin"/><Relationship Id="rId38" Type="http://schemas.openxmlformats.org/officeDocument/2006/relationships/presProps" Target="presProps.xml"/><Relationship Id="rId39" Type="http://schemas.openxmlformats.org/officeDocument/2006/relationships/viewProps" Target="viewProps.xml"/><Relationship Id="rId40" Type="http://schemas.openxmlformats.org/officeDocument/2006/relationships/theme" Target="theme/theme1.xml"/><Relationship Id="rId41"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themeOverride" Target="../theme/themeOverride1.xml"/><Relationship Id="rId2" Type="http://schemas.openxmlformats.org/officeDocument/2006/relationships/oleObject" Target="Macintosh%20HD:Users:drew_elliott:Dropbox:UNW%20Consultancy:Reporting:Final%20analysis%20to%20send%20to%20UNW:Baseline%20data:Stacked%20bar%20chart_performance%20by%20PI_april%2022.xlsx" TargetMode="External"/></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Sheet1.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35"/>
    </mc:Choice>
    <mc:Fallback>
      <c:style val="35"/>
    </mc:Fallback>
  </mc:AlternateContent>
  <c:clrMapOvr bg1="lt1" tx1="dk1" bg2="lt2" tx2="dk2" accent1="accent1" accent2="accent2" accent3="accent3" accent4="accent4" accent5="accent5" accent6="accent6" hlink="hlink" folHlink="folHlink"/>
  <c:chart>
    <c:autoTitleDeleted val="1"/>
    <c:plotArea>
      <c:layout/>
      <c:barChart>
        <c:barDir val="bar"/>
        <c:grouping val="stacked"/>
        <c:varyColors val="0"/>
        <c:ser>
          <c:idx val="0"/>
          <c:order val="0"/>
          <c:tx>
            <c:strRef>
              <c:f>percentages!$B$2</c:f>
              <c:strCache>
                <c:ptCount val="1"/>
                <c:pt idx="0">
                  <c:v>Not applicable</c:v>
                </c:pt>
              </c:strCache>
            </c:strRef>
          </c:tx>
          <c:invertIfNegative val="0"/>
          <c:cat>
            <c:strRef>
              <c:f>percentages!$A$3:$A$17</c:f>
              <c:strCache>
                <c:ptCount val="15"/>
                <c:pt idx="0">
                  <c:v>Coherence</c:v>
                </c:pt>
                <c:pt idx="1">
                  <c:v>Knowledge generation/ communication</c:v>
                </c:pt>
                <c:pt idx="2">
                  <c:v>Capacity development</c:v>
                </c:pt>
                <c:pt idx="3">
                  <c:v>Capacity assessment</c:v>
                </c:pt>
                <c:pt idx="4">
                  <c:v>Organizational Culture</c:v>
                </c:pt>
                <c:pt idx="5">
                  <c:v>Gender architecture/parity</c:v>
                </c:pt>
                <c:pt idx="6">
                  <c:v>Resource allocation</c:v>
                </c:pt>
                <c:pt idx="7">
                  <c:v>Resource tracking</c:v>
                </c:pt>
                <c:pt idx="8">
                  <c:v>Programme review</c:v>
                </c:pt>
                <c:pt idx="9">
                  <c:v>Audit</c:v>
                </c:pt>
                <c:pt idx="10">
                  <c:v>Evaluation</c:v>
                </c:pt>
                <c:pt idx="11">
                  <c:v>Monitoring/Reporting</c:v>
                </c:pt>
                <c:pt idx="12">
                  <c:v>Strategic planning</c:v>
                </c:pt>
                <c:pt idx="13">
                  <c:v>Performance assessment</c:v>
                </c:pt>
                <c:pt idx="14">
                  <c:v>Gender Policy </c:v>
                </c:pt>
              </c:strCache>
            </c:strRef>
          </c:cat>
          <c:val>
            <c:numRef>
              <c:f>percentages!$B$3:$B$17</c:f>
              <c:numCache>
                <c:formatCode>0</c:formatCode>
                <c:ptCount val="15"/>
                <c:pt idx="0" formatCode="General">
                  <c:v>4.0</c:v>
                </c:pt>
                <c:pt idx="1">
                  <c:v>4.0</c:v>
                </c:pt>
                <c:pt idx="2">
                  <c:v>5.0</c:v>
                </c:pt>
                <c:pt idx="3">
                  <c:v>4.0</c:v>
                </c:pt>
                <c:pt idx="4">
                  <c:v>2.0</c:v>
                </c:pt>
                <c:pt idx="5">
                  <c:v>2.0</c:v>
                </c:pt>
                <c:pt idx="6">
                  <c:v>24.0</c:v>
                </c:pt>
                <c:pt idx="7">
                  <c:v>16.0</c:v>
                </c:pt>
                <c:pt idx="8">
                  <c:v>22.0</c:v>
                </c:pt>
                <c:pt idx="9">
                  <c:v>2.0</c:v>
                </c:pt>
                <c:pt idx="10">
                  <c:v>18.0</c:v>
                </c:pt>
                <c:pt idx="11">
                  <c:v>11.0</c:v>
                </c:pt>
                <c:pt idx="12">
                  <c:v>11.0</c:v>
                </c:pt>
                <c:pt idx="13">
                  <c:v>2.0</c:v>
                </c:pt>
                <c:pt idx="14">
                  <c:v>4.0</c:v>
                </c:pt>
              </c:numCache>
            </c:numRef>
          </c:val>
        </c:ser>
        <c:ser>
          <c:idx val="1"/>
          <c:order val="1"/>
          <c:tx>
            <c:strRef>
              <c:f>percentages!$C$2</c:f>
              <c:strCache>
                <c:ptCount val="1"/>
                <c:pt idx="0">
                  <c:v>Missing</c:v>
                </c:pt>
              </c:strCache>
            </c:strRef>
          </c:tx>
          <c:invertIfNegative val="0"/>
          <c:cat>
            <c:strRef>
              <c:f>percentages!$A$3:$A$17</c:f>
              <c:strCache>
                <c:ptCount val="15"/>
                <c:pt idx="0">
                  <c:v>Coherence</c:v>
                </c:pt>
                <c:pt idx="1">
                  <c:v>Knowledge generation/ communication</c:v>
                </c:pt>
                <c:pt idx="2">
                  <c:v>Capacity development</c:v>
                </c:pt>
                <c:pt idx="3">
                  <c:v>Capacity assessment</c:v>
                </c:pt>
                <c:pt idx="4">
                  <c:v>Organizational Culture</c:v>
                </c:pt>
                <c:pt idx="5">
                  <c:v>Gender architecture/parity</c:v>
                </c:pt>
                <c:pt idx="6">
                  <c:v>Resource allocation</c:v>
                </c:pt>
                <c:pt idx="7">
                  <c:v>Resource tracking</c:v>
                </c:pt>
                <c:pt idx="8">
                  <c:v>Programme review</c:v>
                </c:pt>
                <c:pt idx="9">
                  <c:v>Audit</c:v>
                </c:pt>
                <c:pt idx="10">
                  <c:v>Evaluation</c:v>
                </c:pt>
                <c:pt idx="11">
                  <c:v>Monitoring/Reporting</c:v>
                </c:pt>
                <c:pt idx="12">
                  <c:v>Strategic planning</c:v>
                </c:pt>
                <c:pt idx="13">
                  <c:v>Performance assessment</c:v>
                </c:pt>
                <c:pt idx="14">
                  <c:v>Gender Policy </c:v>
                </c:pt>
              </c:strCache>
            </c:strRef>
          </c:cat>
          <c:val>
            <c:numRef>
              <c:f>percentages!$C$3:$C$17</c:f>
              <c:numCache>
                <c:formatCode>0</c:formatCode>
                <c:ptCount val="15"/>
                <c:pt idx="0" formatCode="General">
                  <c:v>2.0</c:v>
                </c:pt>
                <c:pt idx="1">
                  <c:v>5.0</c:v>
                </c:pt>
                <c:pt idx="2">
                  <c:v>29.0</c:v>
                </c:pt>
                <c:pt idx="3">
                  <c:v>45.0</c:v>
                </c:pt>
                <c:pt idx="4">
                  <c:v>2.0</c:v>
                </c:pt>
                <c:pt idx="5">
                  <c:v>13.0</c:v>
                </c:pt>
                <c:pt idx="6">
                  <c:v>42.0</c:v>
                </c:pt>
                <c:pt idx="7">
                  <c:v>33.0</c:v>
                </c:pt>
                <c:pt idx="8">
                  <c:v>18.0</c:v>
                </c:pt>
                <c:pt idx="9">
                  <c:v>16.0</c:v>
                </c:pt>
                <c:pt idx="10">
                  <c:v>18.0</c:v>
                </c:pt>
                <c:pt idx="11">
                  <c:v>11.0</c:v>
                </c:pt>
                <c:pt idx="12">
                  <c:v>14.0</c:v>
                </c:pt>
                <c:pt idx="13">
                  <c:v>5.0</c:v>
                </c:pt>
                <c:pt idx="14">
                  <c:v>5.0</c:v>
                </c:pt>
              </c:numCache>
            </c:numRef>
          </c:val>
        </c:ser>
        <c:ser>
          <c:idx val="2"/>
          <c:order val="2"/>
          <c:tx>
            <c:strRef>
              <c:f>percentages!$D$2</c:f>
              <c:strCache>
                <c:ptCount val="1"/>
                <c:pt idx="0">
                  <c:v>Approaches requirements</c:v>
                </c:pt>
              </c:strCache>
            </c:strRef>
          </c:tx>
          <c:invertIfNegative val="0"/>
          <c:cat>
            <c:strRef>
              <c:f>percentages!$A$3:$A$17</c:f>
              <c:strCache>
                <c:ptCount val="15"/>
                <c:pt idx="0">
                  <c:v>Coherence</c:v>
                </c:pt>
                <c:pt idx="1">
                  <c:v>Knowledge generation/ communication</c:v>
                </c:pt>
                <c:pt idx="2">
                  <c:v>Capacity development</c:v>
                </c:pt>
                <c:pt idx="3">
                  <c:v>Capacity assessment</c:v>
                </c:pt>
                <c:pt idx="4">
                  <c:v>Organizational Culture</c:v>
                </c:pt>
                <c:pt idx="5">
                  <c:v>Gender architecture/parity</c:v>
                </c:pt>
                <c:pt idx="6">
                  <c:v>Resource allocation</c:v>
                </c:pt>
                <c:pt idx="7">
                  <c:v>Resource tracking</c:v>
                </c:pt>
                <c:pt idx="8">
                  <c:v>Programme review</c:v>
                </c:pt>
                <c:pt idx="9">
                  <c:v>Audit</c:v>
                </c:pt>
                <c:pt idx="10">
                  <c:v>Evaluation</c:v>
                </c:pt>
                <c:pt idx="11">
                  <c:v>Monitoring/Reporting</c:v>
                </c:pt>
                <c:pt idx="12">
                  <c:v>Strategic planning</c:v>
                </c:pt>
                <c:pt idx="13">
                  <c:v>Performance assessment</c:v>
                </c:pt>
                <c:pt idx="14">
                  <c:v>Gender Policy </c:v>
                </c:pt>
              </c:strCache>
            </c:strRef>
          </c:cat>
          <c:val>
            <c:numRef>
              <c:f>percentages!$D$3:$D$17</c:f>
              <c:numCache>
                <c:formatCode>0</c:formatCode>
                <c:ptCount val="15"/>
                <c:pt idx="0" formatCode="General">
                  <c:v>20.0</c:v>
                </c:pt>
                <c:pt idx="1">
                  <c:v>58.0</c:v>
                </c:pt>
                <c:pt idx="2">
                  <c:v>44.0</c:v>
                </c:pt>
                <c:pt idx="3">
                  <c:v>36.0</c:v>
                </c:pt>
                <c:pt idx="4">
                  <c:v>49.0</c:v>
                </c:pt>
                <c:pt idx="5">
                  <c:v>73.0</c:v>
                </c:pt>
                <c:pt idx="6">
                  <c:v>29.0</c:v>
                </c:pt>
                <c:pt idx="7">
                  <c:v>33.0</c:v>
                </c:pt>
                <c:pt idx="8">
                  <c:v>36.0</c:v>
                </c:pt>
                <c:pt idx="9">
                  <c:v>69.0</c:v>
                </c:pt>
                <c:pt idx="10">
                  <c:v>35.0</c:v>
                </c:pt>
                <c:pt idx="11">
                  <c:v>44.0</c:v>
                </c:pt>
                <c:pt idx="12">
                  <c:v>38.0</c:v>
                </c:pt>
                <c:pt idx="13">
                  <c:v>35.0</c:v>
                </c:pt>
                <c:pt idx="14">
                  <c:v>51.0</c:v>
                </c:pt>
              </c:numCache>
            </c:numRef>
          </c:val>
        </c:ser>
        <c:ser>
          <c:idx val="3"/>
          <c:order val="3"/>
          <c:tx>
            <c:strRef>
              <c:f>percentages!$E$2</c:f>
              <c:strCache>
                <c:ptCount val="1"/>
                <c:pt idx="0">
                  <c:v>Meets requirements</c:v>
                </c:pt>
              </c:strCache>
            </c:strRef>
          </c:tx>
          <c:invertIfNegative val="0"/>
          <c:cat>
            <c:strRef>
              <c:f>percentages!$A$3:$A$17</c:f>
              <c:strCache>
                <c:ptCount val="15"/>
                <c:pt idx="0">
                  <c:v>Coherence</c:v>
                </c:pt>
                <c:pt idx="1">
                  <c:v>Knowledge generation/ communication</c:v>
                </c:pt>
                <c:pt idx="2">
                  <c:v>Capacity development</c:v>
                </c:pt>
                <c:pt idx="3">
                  <c:v>Capacity assessment</c:v>
                </c:pt>
                <c:pt idx="4">
                  <c:v>Organizational Culture</c:v>
                </c:pt>
                <c:pt idx="5">
                  <c:v>Gender architecture/parity</c:v>
                </c:pt>
                <c:pt idx="6">
                  <c:v>Resource allocation</c:v>
                </c:pt>
                <c:pt idx="7">
                  <c:v>Resource tracking</c:v>
                </c:pt>
                <c:pt idx="8">
                  <c:v>Programme review</c:v>
                </c:pt>
                <c:pt idx="9">
                  <c:v>Audit</c:v>
                </c:pt>
                <c:pt idx="10">
                  <c:v>Evaluation</c:v>
                </c:pt>
                <c:pt idx="11">
                  <c:v>Monitoring/Reporting</c:v>
                </c:pt>
                <c:pt idx="12">
                  <c:v>Strategic planning</c:v>
                </c:pt>
                <c:pt idx="13">
                  <c:v>Performance assessment</c:v>
                </c:pt>
                <c:pt idx="14">
                  <c:v>Gender Policy </c:v>
                </c:pt>
              </c:strCache>
            </c:strRef>
          </c:cat>
          <c:val>
            <c:numRef>
              <c:f>percentages!$E$3:$E$17</c:f>
              <c:numCache>
                <c:formatCode>0</c:formatCode>
                <c:ptCount val="15"/>
                <c:pt idx="0" formatCode="General">
                  <c:v>56.0</c:v>
                </c:pt>
                <c:pt idx="1">
                  <c:v>22.0</c:v>
                </c:pt>
                <c:pt idx="2">
                  <c:v>18.0</c:v>
                </c:pt>
                <c:pt idx="3">
                  <c:v>11.0</c:v>
                </c:pt>
                <c:pt idx="4">
                  <c:v>31.0</c:v>
                </c:pt>
                <c:pt idx="5">
                  <c:v>7.0</c:v>
                </c:pt>
                <c:pt idx="6">
                  <c:v>3.0</c:v>
                </c:pt>
                <c:pt idx="7">
                  <c:v>11.0</c:v>
                </c:pt>
                <c:pt idx="8">
                  <c:v>20.0</c:v>
                </c:pt>
                <c:pt idx="9">
                  <c:v>11.0</c:v>
                </c:pt>
                <c:pt idx="10">
                  <c:v>24.0</c:v>
                </c:pt>
                <c:pt idx="11">
                  <c:v>23.0</c:v>
                </c:pt>
                <c:pt idx="12">
                  <c:v>24.0</c:v>
                </c:pt>
                <c:pt idx="13">
                  <c:v>51.0</c:v>
                </c:pt>
                <c:pt idx="14">
                  <c:v>22.0</c:v>
                </c:pt>
              </c:numCache>
            </c:numRef>
          </c:val>
        </c:ser>
        <c:ser>
          <c:idx val="4"/>
          <c:order val="4"/>
          <c:tx>
            <c:strRef>
              <c:f>percentages!$F$2</c:f>
              <c:strCache>
                <c:ptCount val="1"/>
                <c:pt idx="0">
                  <c:v>Exceeds requirements</c:v>
                </c:pt>
              </c:strCache>
            </c:strRef>
          </c:tx>
          <c:invertIfNegative val="0"/>
          <c:cat>
            <c:strRef>
              <c:f>percentages!$A$3:$A$17</c:f>
              <c:strCache>
                <c:ptCount val="15"/>
                <c:pt idx="0">
                  <c:v>Coherence</c:v>
                </c:pt>
                <c:pt idx="1">
                  <c:v>Knowledge generation/ communication</c:v>
                </c:pt>
                <c:pt idx="2">
                  <c:v>Capacity development</c:v>
                </c:pt>
                <c:pt idx="3">
                  <c:v>Capacity assessment</c:v>
                </c:pt>
                <c:pt idx="4">
                  <c:v>Organizational Culture</c:v>
                </c:pt>
                <c:pt idx="5">
                  <c:v>Gender architecture/parity</c:v>
                </c:pt>
                <c:pt idx="6">
                  <c:v>Resource allocation</c:v>
                </c:pt>
                <c:pt idx="7">
                  <c:v>Resource tracking</c:v>
                </c:pt>
                <c:pt idx="8">
                  <c:v>Programme review</c:v>
                </c:pt>
                <c:pt idx="9">
                  <c:v>Audit</c:v>
                </c:pt>
                <c:pt idx="10">
                  <c:v>Evaluation</c:v>
                </c:pt>
                <c:pt idx="11">
                  <c:v>Monitoring/Reporting</c:v>
                </c:pt>
                <c:pt idx="12">
                  <c:v>Strategic planning</c:v>
                </c:pt>
                <c:pt idx="13">
                  <c:v>Performance assessment</c:v>
                </c:pt>
                <c:pt idx="14">
                  <c:v>Gender Policy </c:v>
                </c:pt>
              </c:strCache>
            </c:strRef>
          </c:cat>
          <c:val>
            <c:numRef>
              <c:f>percentages!$F$3:$F$17</c:f>
              <c:numCache>
                <c:formatCode>0</c:formatCode>
                <c:ptCount val="15"/>
                <c:pt idx="0" formatCode="General">
                  <c:v>18.0</c:v>
                </c:pt>
                <c:pt idx="1">
                  <c:v>11.0</c:v>
                </c:pt>
                <c:pt idx="2">
                  <c:v>4.0</c:v>
                </c:pt>
                <c:pt idx="3">
                  <c:v>4.0</c:v>
                </c:pt>
                <c:pt idx="4">
                  <c:v>16.0</c:v>
                </c:pt>
                <c:pt idx="5">
                  <c:v>5.0</c:v>
                </c:pt>
                <c:pt idx="6">
                  <c:v>2.0</c:v>
                </c:pt>
                <c:pt idx="7">
                  <c:v>7.0</c:v>
                </c:pt>
                <c:pt idx="8">
                  <c:v>4.0</c:v>
                </c:pt>
                <c:pt idx="9">
                  <c:v>2.0</c:v>
                </c:pt>
                <c:pt idx="10">
                  <c:v>5.0</c:v>
                </c:pt>
                <c:pt idx="11">
                  <c:v>11.0</c:v>
                </c:pt>
                <c:pt idx="12">
                  <c:v>13.0</c:v>
                </c:pt>
                <c:pt idx="13">
                  <c:v>7.0</c:v>
                </c:pt>
                <c:pt idx="14">
                  <c:v>18.0</c:v>
                </c:pt>
              </c:numCache>
            </c:numRef>
          </c:val>
        </c:ser>
        <c:dLbls>
          <c:showLegendKey val="0"/>
          <c:showVal val="1"/>
          <c:showCatName val="0"/>
          <c:showSerName val="0"/>
          <c:showPercent val="0"/>
          <c:showBubbleSize val="0"/>
        </c:dLbls>
        <c:gapWidth val="88"/>
        <c:overlap val="100"/>
        <c:axId val="2107432872"/>
        <c:axId val="2107435928"/>
      </c:barChart>
      <c:catAx>
        <c:axId val="2107432872"/>
        <c:scaling>
          <c:orientation val="minMax"/>
        </c:scaling>
        <c:delete val="0"/>
        <c:axPos val="l"/>
        <c:majorTickMark val="none"/>
        <c:minorTickMark val="none"/>
        <c:tickLblPos val="nextTo"/>
        <c:txPr>
          <a:bodyPr/>
          <a:lstStyle/>
          <a:p>
            <a:pPr>
              <a:defRPr sz="1200"/>
            </a:pPr>
            <a:endParaRPr lang="en-US"/>
          </a:p>
        </c:txPr>
        <c:crossAx val="2107435928"/>
        <c:crosses val="autoZero"/>
        <c:auto val="1"/>
        <c:lblAlgn val="ctr"/>
        <c:lblOffset val="100"/>
        <c:noMultiLvlLbl val="0"/>
      </c:catAx>
      <c:valAx>
        <c:axId val="2107435928"/>
        <c:scaling>
          <c:orientation val="minMax"/>
        </c:scaling>
        <c:delete val="1"/>
        <c:axPos val="b"/>
        <c:numFmt formatCode="General" sourceLinked="1"/>
        <c:majorTickMark val="none"/>
        <c:minorTickMark val="none"/>
        <c:tickLblPos val="none"/>
        <c:crossAx val="2107432872"/>
        <c:crosses val="autoZero"/>
        <c:crossBetween val="between"/>
      </c:valAx>
    </c:plotArea>
    <c:legend>
      <c:legendPos val="t"/>
      <c:layout/>
      <c:overlay val="0"/>
      <c:txPr>
        <a:bodyPr/>
        <a:lstStyle/>
        <a:p>
          <a:pPr>
            <a:defRPr sz="1200"/>
          </a:pPr>
          <a:endParaRPr lang="en-US"/>
        </a:p>
      </c:txPr>
    </c:legend>
    <c:plotVisOnly val="1"/>
    <c:dispBlanksAs val="gap"/>
    <c:showDLblsOverMax val="0"/>
  </c:chart>
  <c:txPr>
    <a:bodyPr/>
    <a:lstStyle/>
    <a:p>
      <a:pPr>
        <a:defRPr sz="1100"/>
      </a:pPr>
      <a:endParaRPr lang="en-US"/>
    </a:p>
  </c:txPr>
  <c:externalData r:id="rId2">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75"/>
      <c:rotY val="0"/>
      <c:rAngAx val="0"/>
      <c:perspective val="30"/>
    </c:view3D>
    <c:floor>
      <c:thickness val="0"/>
    </c:floor>
    <c:sideWall>
      <c:thickness val="0"/>
    </c:sideWall>
    <c:backWall>
      <c:thickness val="0"/>
    </c:backWall>
    <c:plotArea>
      <c:layout>
        <c:manualLayout>
          <c:layoutTarget val="inner"/>
          <c:xMode val="edge"/>
          <c:yMode val="edge"/>
          <c:x val="0.0"/>
          <c:y val="0.00115415919970244"/>
          <c:w val="0.685196432073996"/>
          <c:h val="0.998845840800298"/>
        </c:manualLayout>
      </c:layout>
      <c:pie3DChart>
        <c:varyColors val="1"/>
        <c:ser>
          <c:idx val="0"/>
          <c:order val="0"/>
          <c:tx>
            <c:strRef>
              <c:f>Sheet1!$B$1</c:f>
              <c:strCache>
                <c:ptCount val="1"/>
                <c:pt idx="0">
                  <c:v>Sales</c:v>
                </c:pt>
              </c:strCache>
            </c:strRef>
          </c:tx>
          <c:explosion val="25"/>
          <c:dLbls>
            <c:showLegendKey val="0"/>
            <c:showVal val="0"/>
            <c:showCatName val="0"/>
            <c:showSerName val="0"/>
            <c:showPercent val="1"/>
            <c:showBubbleSize val="0"/>
            <c:showLeaderLines val="1"/>
          </c:dLbls>
          <c:cat>
            <c:strRef>
              <c:f>Sheet1!$A$2:$A$3</c:f>
              <c:strCache>
                <c:ptCount val="2"/>
                <c:pt idx="0">
                  <c:v>Entities without Gender Marker</c:v>
                </c:pt>
                <c:pt idx="1">
                  <c:v>Entities with Gender Marker</c:v>
                </c:pt>
              </c:strCache>
            </c:strRef>
          </c:cat>
          <c:val>
            <c:numRef>
              <c:f>Sheet1!$B$2:$B$3</c:f>
              <c:numCache>
                <c:formatCode>General</c:formatCode>
                <c:ptCount val="2"/>
                <c:pt idx="0">
                  <c:v>55.0</c:v>
                </c:pt>
                <c:pt idx="1">
                  <c:v>8.0</c:v>
                </c:pt>
              </c:numCache>
            </c:numRef>
          </c:val>
        </c:ser>
        <c:dLbls>
          <c:showLegendKey val="0"/>
          <c:showVal val="0"/>
          <c:showCatName val="0"/>
          <c:showSerName val="0"/>
          <c:showPercent val="1"/>
          <c:showBubbleSize val="0"/>
          <c:showLeaderLines val="1"/>
        </c:dLbls>
      </c:pie3DChart>
    </c:plotArea>
    <c:legend>
      <c:legendPos val="r"/>
      <c:layout>
        <c:manualLayout>
          <c:xMode val="edge"/>
          <c:yMode val="edge"/>
          <c:x val="0.609525064064943"/>
          <c:y val="0.0235514290682678"/>
          <c:w val="0.373329234308453"/>
          <c:h val="0.546480946561493"/>
        </c:manualLayout>
      </c:layout>
      <c:overlay val="0"/>
    </c:legend>
    <c:plotVisOnly val="1"/>
    <c:dispBlanksAs val="gap"/>
    <c:showDLblsOverMax val="0"/>
  </c:chart>
  <c:txPr>
    <a:bodyPr/>
    <a:lstStyle/>
    <a:p>
      <a:pPr>
        <a:defRPr sz="1800"/>
      </a:pPr>
      <a:endParaRPr lang="en-US"/>
    </a:p>
  </c:txPr>
  <c:externalData r:id="rId1">
    <c:autoUpdate val="0"/>
  </c:externalData>
</c:chartSpace>
</file>

<file path=ppt/drawings/_rels/vmlDrawing1.vml.rels><?xml version="1.0" encoding="UTF-8" standalone="yes"?>
<Relationships xmlns="http://schemas.openxmlformats.org/package/2006/relationships"><Relationship Id="rId1" Type="http://schemas.openxmlformats.org/officeDocument/2006/relationships/image" Target="../media/image2.png"/></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png"/></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atin typeface="Arial" charset="0"/>
                <a:ea typeface="ＭＳ Ｐゴシック" charset="0"/>
                <a:cs typeface="ＭＳ Ｐゴシック" charset="0"/>
              </a:defRPr>
            </a:lvl1pPr>
          </a:lstStyle>
          <a:p>
            <a:pPr>
              <a:defRPr/>
            </a:pPr>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vl1pPr>
          </a:lstStyle>
          <a:p>
            <a:fld id="{7BF652EE-B2C9-4F04-A74C-440C05771FF0}" type="datetime1">
              <a:rPr lang="en-US"/>
              <a:pPr/>
              <a:t>13-09-09</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atin typeface="Arial" charset="0"/>
                <a:ea typeface="ＭＳ Ｐゴシック" charset="0"/>
                <a:cs typeface="ＭＳ Ｐゴシック" charset="0"/>
              </a:defRPr>
            </a:lvl1pPr>
          </a:lstStyle>
          <a:p>
            <a:pPr>
              <a:defRPr/>
            </a:pPr>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fld id="{F14A2A88-D9B5-4989-B7EE-403D317B3866}" type="slidenum">
              <a:rPr lang="en-US"/>
              <a:pPr/>
              <a:t>‹#›</a:t>
            </a:fld>
            <a:endParaRPr lang="en-US"/>
          </a:p>
        </p:txBody>
      </p:sp>
    </p:spTree>
    <p:extLst>
      <p:ext uri="{BB962C8B-B14F-4D97-AF65-F5344CB8AC3E}">
        <p14:creationId xmlns:p14="http://schemas.microsoft.com/office/powerpoint/2010/main" val="354103506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ea typeface="+mn-ea"/>
                <a:cs typeface="+mn-cs"/>
              </a:defRPr>
            </a:lvl1pPr>
          </a:lstStyle>
          <a:p>
            <a:pPr>
              <a:defRPr/>
            </a:pPr>
            <a:endParaRPr lang="en-CA"/>
          </a:p>
        </p:txBody>
      </p:sp>
      <p:sp>
        <p:nvSpPr>
          <p:cNvPr id="3" name="Date Placehold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atin typeface="Calibri" pitchFamily="34" charset="0"/>
              </a:defRPr>
            </a:lvl1pPr>
          </a:lstStyle>
          <a:p>
            <a:fld id="{86EC5787-E2E6-4C10-8B21-6853C3C1E5CA}" type="datetime1">
              <a:rPr lang="en-CA"/>
              <a:pPr/>
              <a:t>13-09-09</a:t>
            </a:fld>
            <a:endParaRPr lang="en-CA"/>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CA"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CA"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ea typeface="+mn-ea"/>
                <a:cs typeface="+mn-cs"/>
              </a:defRPr>
            </a:lvl1pPr>
          </a:lstStyle>
          <a:p>
            <a:pPr>
              <a:defRPr/>
            </a:pPr>
            <a:endParaRPr lang="en-CA"/>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pitchFamily="34" charset="0"/>
              </a:defRPr>
            </a:lvl1pPr>
          </a:lstStyle>
          <a:p>
            <a:fld id="{D82D01E7-3C53-49F4-8FF2-D602182130E8}" type="slidenum">
              <a:rPr lang="en-CA"/>
              <a:pPr/>
              <a:t>‹#›</a:t>
            </a:fld>
            <a:endParaRPr lang="en-CA"/>
          </a:p>
        </p:txBody>
      </p:sp>
    </p:spTree>
    <p:extLst>
      <p:ext uri="{BB962C8B-B14F-4D97-AF65-F5344CB8AC3E}">
        <p14:creationId xmlns:p14="http://schemas.microsoft.com/office/powerpoint/2010/main" val="2729167158"/>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mn-lt"/>
        <a:ea typeface="ＭＳ Ｐゴシック" charset="-128"/>
        <a:cs typeface="ＭＳ Ｐゴシック" charset="-128"/>
      </a:defRPr>
    </a:lvl1pPr>
    <a:lvl2pPr marL="457200" algn="l" rtl="0" eaLnBrk="0" fontAlgn="base" hangingPunct="0">
      <a:spcBef>
        <a:spcPct val="30000"/>
      </a:spcBef>
      <a:spcAft>
        <a:spcPct val="0"/>
      </a:spcAft>
      <a:defRPr sz="1200" kern="1200">
        <a:solidFill>
          <a:schemeClr val="tx1"/>
        </a:solidFill>
        <a:latin typeface="+mn-lt"/>
        <a:ea typeface="ＭＳ Ｐゴシック" charset="-128"/>
        <a:cs typeface="+mn-cs"/>
      </a:defRPr>
    </a:lvl2pPr>
    <a:lvl3pPr marL="914400" algn="l" rtl="0" eaLnBrk="0" fontAlgn="base" hangingPunct="0">
      <a:spcBef>
        <a:spcPct val="30000"/>
      </a:spcBef>
      <a:spcAft>
        <a:spcPct val="0"/>
      </a:spcAft>
      <a:defRPr sz="1200" kern="1200">
        <a:solidFill>
          <a:schemeClr val="tx1"/>
        </a:solidFill>
        <a:latin typeface="+mn-lt"/>
        <a:ea typeface="ＭＳ Ｐゴシック" charset="-128"/>
        <a:cs typeface="+mn-cs"/>
      </a:defRPr>
    </a:lvl3pPr>
    <a:lvl4pPr marL="1371600" algn="l" rtl="0" eaLnBrk="0" fontAlgn="base" hangingPunct="0">
      <a:spcBef>
        <a:spcPct val="30000"/>
      </a:spcBef>
      <a:spcAft>
        <a:spcPct val="0"/>
      </a:spcAft>
      <a:defRPr sz="1200" kern="1200">
        <a:solidFill>
          <a:schemeClr val="tx1"/>
        </a:solidFill>
        <a:latin typeface="+mn-lt"/>
        <a:ea typeface="ＭＳ Ｐゴシック" charset="-128"/>
        <a:cs typeface="+mn-cs"/>
      </a:defRPr>
    </a:lvl4pPr>
    <a:lvl5pPr marL="1828800" algn="l" rtl="0" eaLnBrk="0" fontAlgn="base" hangingPunct="0">
      <a:spcBef>
        <a:spcPct val="30000"/>
      </a:spcBef>
      <a:spcAft>
        <a:spcPct val="0"/>
      </a:spcAft>
      <a:defRPr sz="1200" kern="1200">
        <a:solidFill>
          <a:schemeClr val="tx1"/>
        </a:solidFill>
        <a:latin typeface="+mn-lt"/>
        <a:ea typeface="ＭＳ Ｐゴシック"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7"/>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fld id="{FD0E1785-D004-472B-83CB-F8AA768B0518}" type="datetime1">
              <a:rPr lang="en-CA"/>
              <a:pPr/>
              <a:t>13-09-09</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0B91B45D-7474-475C-BBA2-634153921234}"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74B83633-2713-45CF-A2A9-DFAC76FC68F0}" type="datetime1">
              <a:rPr lang="en-CA"/>
              <a:pPr/>
              <a:t>13-09-09</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CDA41BD8-0840-48DF-B705-D5FA28783B35}"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0"/>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40"/>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EB5636F0-5E95-4600-AC98-924AE33D4F59}" type="datetime1">
              <a:rPr lang="en-CA"/>
              <a:pPr/>
              <a:t>13-09-09</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3F724CD3-FCE9-4F78-929B-B7FA515E50A1}" type="slidenum">
              <a:rPr lang="en-US"/>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Closing">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fld id="{F47B5CB7-E05A-418D-A62D-7E0EE6DB723C}" type="datetime1">
              <a:rPr lang="en-CA"/>
              <a:pPr/>
              <a:t>13-09-09</a:t>
            </a:fld>
            <a:endParaRPr lang="en-CA"/>
          </a:p>
        </p:txBody>
      </p:sp>
      <p:sp>
        <p:nvSpPr>
          <p:cNvPr id="3" name="Footer Placeholder 4"/>
          <p:cNvSpPr>
            <a:spLocks noGrp="1"/>
          </p:cNvSpPr>
          <p:nvPr>
            <p:ph type="ftr" sz="quarter" idx="11"/>
          </p:nvPr>
        </p:nvSpPr>
        <p:spPr/>
        <p:txBody>
          <a:bodyPr/>
          <a:lstStyle>
            <a:lvl1pPr>
              <a:defRPr/>
            </a:lvl1pPr>
          </a:lstStyle>
          <a:p>
            <a:pPr>
              <a:defRPr/>
            </a:pPr>
            <a:endParaRPr lang="en-CA"/>
          </a:p>
        </p:txBody>
      </p:sp>
      <p:sp>
        <p:nvSpPr>
          <p:cNvPr id="4" name="Slide Number Placeholder 5"/>
          <p:cNvSpPr>
            <a:spLocks noGrp="1"/>
          </p:cNvSpPr>
          <p:nvPr>
            <p:ph type="sldNum" sz="quarter" idx="12"/>
          </p:nvPr>
        </p:nvSpPr>
        <p:spPr/>
        <p:txBody>
          <a:bodyPr/>
          <a:lstStyle>
            <a:lvl1pPr>
              <a:defRPr/>
            </a:lvl1pPr>
          </a:lstStyle>
          <a:p>
            <a:fld id="{83CBF3EE-4203-481A-9E7F-8EB265691DC7}" type="slidenum">
              <a:rPr lang="en-CA"/>
              <a:pPr/>
              <a:t>‹#›</a:t>
            </a:fld>
            <a:endParaRPr lang="en-CA"/>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7"/>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fld id="{ABC2AFF7-3FBE-4DE3-8993-EE0F38D58B0B}" type="datetime1">
              <a:rPr lang="en-CA"/>
              <a:pPr/>
              <a:t>13-09-09</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24CF09EE-7679-4F15-BF72-360D5A0E8A0E}" type="slidenum">
              <a:rPr lang="en-US"/>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A066E4EC-2BE6-4E29-B840-95B7F6D4D197}" type="datetime1">
              <a:rPr lang="en-CA"/>
              <a:pPr/>
              <a:t>13-09-09</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2ABB97CB-1ACA-461B-878E-9D39B622B3EF}" type="slidenum">
              <a:rPr lang="en-US"/>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5"/>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fld id="{5A006128-B8ED-48D2-85F4-921BAACB2523}" type="datetime1">
              <a:rPr lang="en-CA"/>
              <a:pPr/>
              <a:t>13-09-09</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E64BB1AF-C63B-4BF9-BD8F-9E31478A2858}" type="slidenum">
              <a:rPr lang="en-US"/>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fld id="{FA4F592C-B85B-4C2B-9888-B079D2957F32}" type="datetime1">
              <a:rPr lang="en-CA"/>
              <a:pPr/>
              <a:t>13-09-09</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8A205C08-B5FC-4A40-9C4E-D8D932FC1041}" type="slidenum">
              <a:rPr lang="en-US"/>
              <a:pPr/>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2"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2"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7"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7"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fld id="{892C55FA-D29A-4251-A7DD-622C439E08F6}" type="datetime1">
              <a:rPr lang="en-CA"/>
              <a:pPr/>
              <a:t>13-09-09</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fld id="{5DC913DC-6C05-4CBA-AD4E-034536FB76F2}" type="slidenum">
              <a:rPr lang="en-US"/>
              <a:pPr/>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fld id="{6111DE80-3A78-4881-A22B-EEA9D2A7938D}" type="datetime1">
              <a:rPr lang="en-CA"/>
              <a:pPr/>
              <a:t>13-09-09</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fld id="{36E1DE11-C227-4AFC-B1CA-F298C83485C0}" type="slidenum">
              <a:rPr lang="en-US"/>
              <a:pPr/>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fld id="{C2E22CD8-2821-4CA2-BA96-5502851DF451}" type="datetime1">
              <a:rPr lang="en-CA"/>
              <a:pPr/>
              <a:t>13-09-09</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fld id="{0852BA3F-DE7A-4C9C-B3E6-BFE9F0E010F5}"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5ECDF735-D48C-4B02-9C0F-BD425321E25B}" type="datetime1">
              <a:rPr lang="en-CA"/>
              <a:pPr/>
              <a:t>13-09-09</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FA75B6C5-038F-4C6B-B2CA-F504DEBED088}" type="slidenum">
              <a:rPr lang="en-US"/>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1" y="273052"/>
            <a:ext cx="511175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2"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fld id="{7E74F1C5-98CD-4769-91B2-70C574F513FF}" type="datetime1">
              <a:rPr lang="en-CA"/>
              <a:pPr/>
              <a:t>13-09-09</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74188540-8D7C-4C77-ABA2-99F1A2D84070}" type="slidenum">
              <a:rPr lang="en-US"/>
              <a:pPr/>
              <a:t>‹#›</a:t>
            </a:fld>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1"/>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9"/>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fld id="{CE25D03E-07C0-4F17-8B69-3B47CF4DD253}" type="datetime1">
              <a:rPr lang="en-CA"/>
              <a:pPr/>
              <a:t>13-09-09</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BBED50E3-5C34-4146-ADB5-5DBDA139D869}" type="slidenum">
              <a:rPr lang="en-US"/>
              <a:pPr/>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A65F9692-DC47-41CF-8ABE-B7FF6E16E426}" type="datetime1">
              <a:rPr lang="en-CA"/>
              <a:pPr/>
              <a:t>13-09-09</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2E755AE1-D218-42F2-A8BC-E12432980682}" type="slidenum">
              <a:rPr lang="en-US"/>
              <a:pPr/>
              <a:t>‹#›</a:t>
            </a:fld>
            <a:endParaRPr 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0"/>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40"/>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3D515EC8-1E39-460B-8155-DAB2BD528707}" type="datetime1">
              <a:rPr lang="en-CA"/>
              <a:pPr/>
              <a:t>13-09-09</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3EE7AD8D-A780-4D4A-B404-D4A0B668902B}" type="slidenum">
              <a:rPr lang="en-US"/>
              <a:pPr/>
              <a:t>‹#›</a:t>
            </a:fld>
            <a:endParaRPr lang="en-US"/>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CA"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CA"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fld id="{B322C069-4150-41DD-B46A-4F1775955823}" type="datetime1">
              <a:rPr lang="en-CA"/>
              <a:pPr/>
              <a:t>13-09-09</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FE62C6E7-A503-4C62-803D-8C88850FFE6E}" type="slidenum">
              <a:rPr lang="en-US"/>
              <a:pPr/>
              <a:t>‹#›</a:t>
            </a:fld>
            <a:endParaRPr lang="en-US"/>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mtClean="0"/>
              <a:t>Click to edit Master title style</a:t>
            </a:r>
            <a:endParaRPr lang="en-US"/>
          </a:p>
        </p:txBody>
      </p:sp>
      <p:sp>
        <p:nvSpPr>
          <p:cNvPr id="3" name="Content Placeholder 2"/>
          <p:cNvSpPr>
            <a:spLocks noGrp="1"/>
          </p:cNvSpPr>
          <p:nvPr>
            <p:ph idx="1"/>
          </p:nvPr>
        </p:nvSpPr>
        <p:spPr/>
        <p:txBody>
          <a:body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4" name="Date Placeholder 3"/>
          <p:cNvSpPr>
            <a:spLocks noGrp="1"/>
          </p:cNvSpPr>
          <p:nvPr>
            <p:ph type="dt" sz="half" idx="10"/>
          </p:nvPr>
        </p:nvSpPr>
        <p:spPr/>
        <p:txBody>
          <a:bodyPr/>
          <a:lstStyle>
            <a:lvl1pPr>
              <a:defRPr/>
            </a:lvl1pPr>
          </a:lstStyle>
          <a:p>
            <a:fld id="{4AD751A1-BA91-4CCF-9143-1BC605A348B9}" type="datetime1">
              <a:rPr lang="en-CA"/>
              <a:pPr/>
              <a:t>13-09-09</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A8A5E2FA-4F42-44E5-854C-952B597F41F8}" type="slidenum">
              <a:rPr lang="en-US"/>
              <a:pPr/>
              <a:t>‹#›</a:t>
            </a:fld>
            <a:endParaRPr lang="en-US"/>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CA"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CA" smtClean="0"/>
              <a:t>Click to edit Master text styles</a:t>
            </a:r>
          </a:p>
        </p:txBody>
      </p:sp>
      <p:sp>
        <p:nvSpPr>
          <p:cNvPr id="4" name="Date Placeholder 3"/>
          <p:cNvSpPr>
            <a:spLocks noGrp="1"/>
          </p:cNvSpPr>
          <p:nvPr>
            <p:ph type="dt" sz="half" idx="10"/>
          </p:nvPr>
        </p:nvSpPr>
        <p:spPr/>
        <p:txBody>
          <a:bodyPr/>
          <a:lstStyle>
            <a:lvl1pPr>
              <a:defRPr/>
            </a:lvl1pPr>
          </a:lstStyle>
          <a:p>
            <a:fld id="{1326A572-D20D-4B61-B421-99E0808FFD45}" type="datetime1">
              <a:rPr lang="en-CA"/>
              <a:pPr/>
              <a:t>13-09-09</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5C1BDA8F-C7E8-4808-A25D-68B259F4BDD3}" type="slidenum">
              <a:rPr lang="en-US"/>
              <a:pPr/>
              <a:t>‹#›</a:t>
            </a:fld>
            <a:endParaRPr lang="en-US"/>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5" name="Date Placeholder 3"/>
          <p:cNvSpPr>
            <a:spLocks noGrp="1"/>
          </p:cNvSpPr>
          <p:nvPr>
            <p:ph type="dt" sz="half" idx="10"/>
          </p:nvPr>
        </p:nvSpPr>
        <p:spPr/>
        <p:txBody>
          <a:bodyPr/>
          <a:lstStyle>
            <a:lvl1pPr>
              <a:defRPr/>
            </a:lvl1pPr>
          </a:lstStyle>
          <a:p>
            <a:fld id="{E120EAA8-2BB3-4886-9FA5-23D276D2F68B}" type="datetime1">
              <a:rPr lang="en-CA"/>
              <a:pPr/>
              <a:t>13-09-09</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5DA1EA64-E073-40A0-86DD-9D67A5406E00}" type="slidenum">
              <a:rPr lang="en-US"/>
              <a:pPr/>
              <a:t>‹#›</a:t>
            </a:fld>
            <a:endParaRPr lang="en-US"/>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CA"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CA"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CA"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7" name="Date Placeholder 3"/>
          <p:cNvSpPr>
            <a:spLocks noGrp="1"/>
          </p:cNvSpPr>
          <p:nvPr>
            <p:ph type="dt" sz="half" idx="10"/>
          </p:nvPr>
        </p:nvSpPr>
        <p:spPr/>
        <p:txBody>
          <a:bodyPr/>
          <a:lstStyle>
            <a:lvl1pPr>
              <a:defRPr/>
            </a:lvl1pPr>
          </a:lstStyle>
          <a:p>
            <a:fld id="{9B05247B-22D3-435F-8B98-C3A39D4ABFC7}" type="datetime1">
              <a:rPr lang="en-CA"/>
              <a:pPr/>
              <a:t>13-09-09</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fld id="{766CF9A7-A00A-44D6-B6AA-34905E25D24D}" type="slidenum">
              <a:rPr lang="en-US"/>
              <a:pPr/>
              <a:t>‹#›</a:t>
            </a:fld>
            <a:endParaRPr lang="en-US"/>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fld id="{C1591CFB-BB76-4FE2-92A1-D0C3A9E637DD}" type="datetime1">
              <a:rPr lang="en-CA"/>
              <a:pPr/>
              <a:t>13-09-09</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fld id="{7B716023-85FD-452C-8B1B-0CDCC2AA850B}"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5"/>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fld id="{26981CAA-AEA4-4D29-91CE-8DAE70A5A32C}" type="datetime1">
              <a:rPr lang="en-CA"/>
              <a:pPr/>
              <a:t>13-09-09</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13C99137-204B-44D9-8382-2AE2C4192165}" type="slidenum">
              <a:rPr lang="en-US"/>
              <a:pPr/>
              <a:t>‹#›</a:t>
            </a:fld>
            <a:endParaRPr lang="en-US"/>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fld id="{747CDC93-DB07-4A40-B8A9-B4F76D0561AE}" type="datetime1">
              <a:rPr lang="en-CA"/>
              <a:pPr/>
              <a:t>13-09-09</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fld id="{9B8A5E55-3143-4E9A-A046-C1AAE6BD22E7}" type="slidenum">
              <a:rPr lang="en-US"/>
              <a:pPr/>
              <a:t>‹#›</a:t>
            </a:fld>
            <a:endParaRPr lang="en-US"/>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CA"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CA" smtClean="0"/>
              <a:t>Click to edit Master text styles</a:t>
            </a:r>
          </a:p>
        </p:txBody>
      </p:sp>
      <p:sp>
        <p:nvSpPr>
          <p:cNvPr id="5" name="Date Placeholder 3"/>
          <p:cNvSpPr>
            <a:spLocks noGrp="1"/>
          </p:cNvSpPr>
          <p:nvPr>
            <p:ph type="dt" sz="half" idx="10"/>
          </p:nvPr>
        </p:nvSpPr>
        <p:spPr/>
        <p:txBody>
          <a:bodyPr/>
          <a:lstStyle>
            <a:lvl1pPr>
              <a:defRPr/>
            </a:lvl1pPr>
          </a:lstStyle>
          <a:p>
            <a:fld id="{DB05AA8C-9470-41B3-9584-A1596046B840}" type="datetime1">
              <a:rPr lang="en-CA"/>
              <a:pPr/>
              <a:t>13-09-09</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3C30D83B-ACC5-402D-92D0-0F826FDA37F1}" type="slidenum">
              <a:rPr lang="en-US"/>
              <a:pPr/>
              <a:t>‹#›</a:t>
            </a:fld>
            <a:endParaRPr lang="en-US"/>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CA"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CA" smtClean="0"/>
              <a:t>Click to edit Master text styles</a:t>
            </a:r>
          </a:p>
        </p:txBody>
      </p:sp>
      <p:sp>
        <p:nvSpPr>
          <p:cNvPr id="5" name="Date Placeholder 3"/>
          <p:cNvSpPr>
            <a:spLocks noGrp="1"/>
          </p:cNvSpPr>
          <p:nvPr>
            <p:ph type="dt" sz="half" idx="10"/>
          </p:nvPr>
        </p:nvSpPr>
        <p:spPr/>
        <p:txBody>
          <a:bodyPr/>
          <a:lstStyle>
            <a:lvl1pPr>
              <a:defRPr/>
            </a:lvl1pPr>
          </a:lstStyle>
          <a:p>
            <a:fld id="{7E58F855-AAAE-49ED-BDA0-F3E538C67773}" type="datetime1">
              <a:rPr lang="en-CA"/>
              <a:pPr/>
              <a:t>13-09-09</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9764A562-6233-4C2D-809E-3DEC78DDDB9D}" type="slidenum">
              <a:rPr lang="en-US"/>
              <a:pPr/>
              <a:t>‹#›</a:t>
            </a:fld>
            <a:endParaRPr lang="en-US"/>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4" name="Date Placeholder 3"/>
          <p:cNvSpPr>
            <a:spLocks noGrp="1"/>
          </p:cNvSpPr>
          <p:nvPr>
            <p:ph type="dt" sz="half" idx="10"/>
          </p:nvPr>
        </p:nvSpPr>
        <p:spPr/>
        <p:txBody>
          <a:bodyPr/>
          <a:lstStyle>
            <a:lvl1pPr>
              <a:defRPr/>
            </a:lvl1pPr>
          </a:lstStyle>
          <a:p>
            <a:fld id="{67E1CC2E-C31A-4D44-B9FF-27A04D510C12}" type="datetime1">
              <a:rPr lang="en-CA"/>
              <a:pPr/>
              <a:t>13-09-09</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07124967-E61F-4A4D-AF88-D0959A5D7C7D}" type="slidenum">
              <a:rPr lang="en-US"/>
              <a:pPr/>
              <a:t>‹#›</a:t>
            </a:fld>
            <a:endParaRPr lang="en-US"/>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CA"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4" name="Date Placeholder 3"/>
          <p:cNvSpPr>
            <a:spLocks noGrp="1"/>
          </p:cNvSpPr>
          <p:nvPr>
            <p:ph type="dt" sz="half" idx="10"/>
          </p:nvPr>
        </p:nvSpPr>
        <p:spPr/>
        <p:txBody>
          <a:bodyPr/>
          <a:lstStyle>
            <a:lvl1pPr>
              <a:defRPr/>
            </a:lvl1pPr>
          </a:lstStyle>
          <a:p>
            <a:fld id="{DD117AED-0039-4CE0-858B-0A42BE31CE24}" type="datetime1">
              <a:rPr lang="en-CA"/>
              <a:pPr/>
              <a:t>13-09-09</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1738E80D-4854-4E3E-A2BE-F04A8AF34720}" type="slidenum">
              <a:rPr lang="en-US"/>
              <a:pPr/>
              <a:t>‹#›</a:t>
            </a:fld>
            <a:endParaRPr lang="en-US"/>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7"/>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fld id="{07C95042-9DE0-4608-AA30-A4AD8B5CB49D}" type="datetime1">
              <a:rPr lang="en-CA"/>
              <a:pPr/>
              <a:t>13-09-09</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44CAFBB5-06BE-4F08-8B27-980692FAC0CD}" type="slidenum">
              <a:rPr lang="en-US"/>
              <a:pPr/>
              <a:t>‹#›</a:t>
            </a:fld>
            <a:endParaRPr lang="en-US"/>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69E8143D-2DA8-4378-91F5-D00481D2708C}" type="datetime1">
              <a:rPr lang="en-CA"/>
              <a:pPr/>
              <a:t>13-09-09</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5D25C0A9-2923-4ED6-9F80-9A9A58EE602B}" type="slidenum">
              <a:rPr lang="en-US"/>
              <a:pPr/>
              <a:t>‹#›</a:t>
            </a:fld>
            <a:endParaRPr lang="en-US"/>
          </a:p>
        </p:txBody>
      </p:sp>
    </p:spTree>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5"/>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fld id="{7BE3B469-6958-4712-B38A-F8C6C222E74E}" type="datetime1">
              <a:rPr lang="en-CA"/>
              <a:pPr/>
              <a:t>13-09-09</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5A0FEBEC-9F68-4432-A431-E71544D3DBFF}" type="slidenum">
              <a:rPr lang="en-US"/>
              <a:pPr/>
              <a:t>‹#›</a:t>
            </a:fld>
            <a:endParaRPr lang="en-US"/>
          </a:p>
        </p:txBody>
      </p:sp>
    </p:spTree>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fld id="{9FC51EB3-F3E6-4E10-8D44-D6F4B70EB1EA}" type="datetime1">
              <a:rPr lang="en-CA"/>
              <a:pPr/>
              <a:t>13-09-09</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3FC6EDAC-8029-41F9-BE97-F4916EF76644}" type="slidenum">
              <a:rPr lang="en-US"/>
              <a:pPr/>
              <a:t>‹#›</a:t>
            </a:fld>
            <a:endParaRPr lang="en-US"/>
          </a:p>
        </p:txBody>
      </p:sp>
    </p:spTree>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2"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2"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7"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7"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fld id="{675C890C-D639-4162-888D-101FA463857E}" type="datetime1">
              <a:rPr lang="en-CA"/>
              <a:pPr/>
              <a:t>13-09-09</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fld id="{9740F851-8AA3-434A-ABD2-3C08C78081EB}"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fld id="{B143D733-78E0-4CB4-AAD5-1C8C19CDDA5E}" type="datetime1">
              <a:rPr lang="en-CA"/>
              <a:pPr/>
              <a:t>13-09-09</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D1A8F12C-29F3-4FB3-9AD1-C5B72CB40919}" type="slidenum">
              <a:rPr lang="en-US"/>
              <a:pPr/>
              <a:t>‹#›</a:t>
            </a:fld>
            <a:endParaRPr lang="en-US"/>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fld id="{5345BC39-D70D-419B-982A-F56981B1E07E}" type="datetime1">
              <a:rPr lang="en-CA"/>
              <a:pPr/>
              <a:t>13-09-09</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fld id="{8938CD19-15EC-4F08-89C7-5D0A9D641BE8}" type="slidenum">
              <a:rPr lang="en-US"/>
              <a:pPr/>
              <a:t>‹#›</a:t>
            </a:fld>
            <a:endParaRPr lang="en-US"/>
          </a:p>
        </p:txBody>
      </p:sp>
    </p:spTree>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fld id="{C0D37D02-DA76-48F1-BDCB-580B9AC25F60}" type="datetime1">
              <a:rPr lang="en-CA"/>
              <a:pPr/>
              <a:t>13-09-09</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fld id="{E563EDB5-A275-48C7-897C-27693DBBBA23}" type="slidenum">
              <a:rPr lang="en-US"/>
              <a:pPr/>
              <a:t>‹#›</a:t>
            </a:fld>
            <a:endParaRPr lang="en-US"/>
          </a:p>
        </p:txBody>
      </p:sp>
    </p:spTree>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1" y="273052"/>
            <a:ext cx="511175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2"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fld id="{6E4E0CE8-4F6D-481C-994A-CCABC52590BE}" type="datetime1">
              <a:rPr lang="en-CA"/>
              <a:pPr/>
              <a:t>13-09-09</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E3FB15F2-5B1F-4239-A1D9-6A6624D22D17}" type="slidenum">
              <a:rPr lang="en-US"/>
              <a:pPr/>
              <a:t>‹#›</a:t>
            </a:fld>
            <a:endParaRPr lang="en-US"/>
          </a:p>
        </p:txBody>
      </p:sp>
    </p:spTree>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1"/>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9"/>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fld id="{DD4C1836-6424-460B-89DE-A7893282A940}" type="datetime1">
              <a:rPr lang="en-CA"/>
              <a:pPr/>
              <a:t>13-09-09</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BB65C068-2C93-4F95-8A21-CD9E2C1D4941}" type="slidenum">
              <a:rPr lang="en-US"/>
              <a:pPr/>
              <a:t>‹#›</a:t>
            </a:fld>
            <a:endParaRPr lang="en-US"/>
          </a:p>
        </p:txBody>
      </p:sp>
    </p:spTree>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6DBC3E35-3889-4E5C-BAAA-F41601185D81}" type="datetime1">
              <a:rPr lang="en-CA"/>
              <a:pPr/>
              <a:t>13-09-09</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2EED9411-083C-4D9C-80BB-B12BF766A17F}" type="slidenum">
              <a:rPr lang="en-US"/>
              <a:pPr/>
              <a:t>‹#›</a:t>
            </a:fld>
            <a:endParaRPr lang="en-US"/>
          </a:p>
        </p:txBody>
      </p:sp>
    </p:spTree>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0"/>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40"/>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22103EC9-63E5-48B9-ABCA-CCC2788EFCC5}" type="datetime1">
              <a:rPr lang="en-CA"/>
              <a:pPr/>
              <a:t>13-09-09</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7E977506-AE07-42DB-8F9B-A0506FCCD4E6}"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2"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2"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7"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7"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fld id="{DB205BA4-8EFF-411B-BA28-048BD5FDD8BD}" type="datetime1">
              <a:rPr lang="en-CA"/>
              <a:pPr/>
              <a:t>13-09-09</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fld id="{23EAF0E6-2178-4942-8ADB-92E5A9C89D57}"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fld id="{DDDDA86D-CBF6-4121-8BC0-B84920B53FBD}" type="datetime1">
              <a:rPr lang="en-CA"/>
              <a:pPr/>
              <a:t>13-09-09</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fld id="{BE594F03-AB55-4500-BD6C-735A95A3DD4F}"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fld id="{3836F7C4-0DF2-431E-8508-120D41A5C26C}" type="datetime1">
              <a:rPr lang="en-CA"/>
              <a:pPr/>
              <a:t>13-09-09</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fld id="{9C84C248-5D53-488B-AD82-98926C2744D8}"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1" y="273052"/>
            <a:ext cx="511175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2"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fld id="{2974FB84-302E-485D-B3A3-D65AEB12147A}" type="datetime1">
              <a:rPr lang="en-CA"/>
              <a:pPr/>
              <a:t>13-09-09</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EA90CE3B-7554-46C3-AB8E-4F592CDC5933}"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1"/>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9"/>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fld id="{D124A7DC-F1DA-4AFE-B0A0-B6BEFB1F00E0}" type="datetime1">
              <a:rPr lang="en-CA"/>
              <a:pPr/>
              <a:t>13-09-09</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E89A6F66-0A95-47E5-B968-64708243B025}"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_rels/slideMaster2.xml.rels><?xml version="1.0" encoding="UTF-8" standalone="yes"?>
<Relationships xmlns="http://schemas.openxmlformats.org/package/2006/relationships"><Relationship Id="rId11" Type="http://schemas.openxmlformats.org/officeDocument/2006/relationships/slideLayout" Target="../slideLayouts/slideLayout23.xml"/><Relationship Id="rId12" Type="http://schemas.openxmlformats.org/officeDocument/2006/relationships/theme" Target="../theme/theme2.xml"/><Relationship Id="rId1" Type="http://schemas.openxmlformats.org/officeDocument/2006/relationships/slideLayout" Target="../slideLayouts/slideLayout13.xml"/><Relationship Id="rId2" Type="http://schemas.openxmlformats.org/officeDocument/2006/relationships/slideLayout" Target="../slideLayouts/slideLayout14.xml"/><Relationship Id="rId3" Type="http://schemas.openxmlformats.org/officeDocument/2006/relationships/slideLayout" Target="../slideLayouts/slideLayout15.xml"/><Relationship Id="rId4" Type="http://schemas.openxmlformats.org/officeDocument/2006/relationships/slideLayout" Target="../slideLayouts/slideLayout16.xml"/><Relationship Id="rId5" Type="http://schemas.openxmlformats.org/officeDocument/2006/relationships/slideLayout" Target="../slideLayouts/slideLayout17.xml"/><Relationship Id="rId6" Type="http://schemas.openxmlformats.org/officeDocument/2006/relationships/slideLayout" Target="../slideLayouts/slideLayout18.xml"/><Relationship Id="rId7" Type="http://schemas.openxmlformats.org/officeDocument/2006/relationships/slideLayout" Target="../slideLayouts/slideLayout19.xml"/><Relationship Id="rId8" Type="http://schemas.openxmlformats.org/officeDocument/2006/relationships/slideLayout" Target="../slideLayouts/slideLayout20.xml"/><Relationship Id="rId9" Type="http://schemas.openxmlformats.org/officeDocument/2006/relationships/slideLayout" Target="../slideLayouts/slideLayout21.xml"/><Relationship Id="rId10" Type="http://schemas.openxmlformats.org/officeDocument/2006/relationships/slideLayout" Target="../slideLayouts/slideLayout22.xml"/></Relationships>
</file>

<file path=ppt/slideMasters/_rels/slideMaster3.xml.rels><?xml version="1.0" encoding="UTF-8" standalone="yes"?>
<Relationships xmlns="http://schemas.openxmlformats.org/package/2006/relationships"><Relationship Id="rId11" Type="http://schemas.openxmlformats.org/officeDocument/2006/relationships/slideLayout" Target="../slideLayouts/slideLayout34.xml"/><Relationship Id="rId12" Type="http://schemas.openxmlformats.org/officeDocument/2006/relationships/theme" Target="../theme/theme3.xml"/><Relationship Id="rId1" Type="http://schemas.openxmlformats.org/officeDocument/2006/relationships/slideLayout" Target="../slideLayouts/slideLayout24.xml"/><Relationship Id="rId2" Type="http://schemas.openxmlformats.org/officeDocument/2006/relationships/slideLayout" Target="../slideLayouts/slideLayout25.xml"/><Relationship Id="rId3" Type="http://schemas.openxmlformats.org/officeDocument/2006/relationships/slideLayout" Target="../slideLayouts/slideLayout26.xml"/><Relationship Id="rId4" Type="http://schemas.openxmlformats.org/officeDocument/2006/relationships/slideLayout" Target="../slideLayouts/slideLayout27.xml"/><Relationship Id="rId5" Type="http://schemas.openxmlformats.org/officeDocument/2006/relationships/slideLayout" Target="../slideLayouts/slideLayout28.xml"/><Relationship Id="rId6" Type="http://schemas.openxmlformats.org/officeDocument/2006/relationships/slideLayout" Target="../slideLayouts/slideLayout29.xml"/><Relationship Id="rId7" Type="http://schemas.openxmlformats.org/officeDocument/2006/relationships/slideLayout" Target="../slideLayouts/slideLayout30.xml"/><Relationship Id="rId8" Type="http://schemas.openxmlformats.org/officeDocument/2006/relationships/slideLayout" Target="../slideLayouts/slideLayout31.xml"/><Relationship Id="rId9" Type="http://schemas.openxmlformats.org/officeDocument/2006/relationships/slideLayout" Target="../slideLayouts/slideLayout32.xml"/><Relationship Id="rId10" Type="http://schemas.openxmlformats.org/officeDocument/2006/relationships/slideLayout" Target="../slideLayouts/slideLayout33.xml"/></Relationships>
</file>

<file path=ppt/slideMasters/_rels/slideMaster4.xml.rels><?xml version="1.0" encoding="UTF-8" standalone="yes"?>
<Relationships xmlns="http://schemas.openxmlformats.org/package/2006/relationships"><Relationship Id="rId11" Type="http://schemas.openxmlformats.org/officeDocument/2006/relationships/slideLayout" Target="../slideLayouts/slideLayout45.xml"/><Relationship Id="rId12" Type="http://schemas.openxmlformats.org/officeDocument/2006/relationships/theme" Target="../theme/theme4.xml"/><Relationship Id="rId1" Type="http://schemas.openxmlformats.org/officeDocument/2006/relationships/slideLayout" Target="../slideLayouts/slideLayout35.xml"/><Relationship Id="rId2" Type="http://schemas.openxmlformats.org/officeDocument/2006/relationships/slideLayout" Target="../slideLayouts/slideLayout36.xml"/><Relationship Id="rId3" Type="http://schemas.openxmlformats.org/officeDocument/2006/relationships/slideLayout" Target="../slideLayouts/slideLayout37.xml"/><Relationship Id="rId4" Type="http://schemas.openxmlformats.org/officeDocument/2006/relationships/slideLayout" Target="../slideLayouts/slideLayout38.xml"/><Relationship Id="rId5" Type="http://schemas.openxmlformats.org/officeDocument/2006/relationships/slideLayout" Target="../slideLayouts/slideLayout39.xml"/><Relationship Id="rId6" Type="http://schemas.openxmlformats.org/officeDocument/2006/relationships/slideLayout" Target="../slideLayouts/slideLayout40.xml"/><Relationship Id="rId7" Type="http://schemas.openxmlformats.org/officeDocument/2006/relationships/slideLayout" Target="../slideLayouts/slideLayout41.xml"/><Relationship Id="rId8" Type="http://schemas.openxmlformats.org/officeDocument/2006/relationships/slideLayout" Target="../slideLayouts/slideLayout42.xml"/><Relationship Id="rId9" Type="http://schemas.openxmlformats.org/officeDocument/2006/relationships/slideLayout" Target="../slideLayouts/slideLayout43.xml"/><Relationship Id="rId10" Type="http://schemas.openxmlformats.org/officeDocument/2006/relationships/slideLayout" Target="../slideLayouts/slideLayout4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2"/>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a:defRPr sz="1200">
                <a:solidFill>
                  <a:srgbClr val="898989"/>
                </a:solidFill>
              </a:defRPr>
            </a:lvl1pPr>
          </a:lstStyle>
          <a:p>
            <a:fld id="{985D334E-3202-4987-AAB2-9A62BC78F08C}" type="datetime1">
              <a:rPr lang="en-CA"/>
              <a:pPr/>
              <a:t>13-09-09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latin typeface="Arial" charset="0"/>
                <a:ea typeface="ＭＳ Ｐゴシック" charset="-128"/>
                <a:cs typeface="ＭＳ Ｐゴシック" charset="-128"/>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fld id="{B596012E-C20E-448A-B6AA-9E68E45B8FA9}"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5231" r:id="rId1"/>
    <p:sldLayoutId id="2147485232" r:id="rId2"/>
    <p:sldLayoutId id="2147485233" r:id="rId3"/>
    <p:sldLayoutId id="2147485234" r:id="rId4"/>
    <p:sldLayoutId id="2147485235" r:id="rId5"/>
    <p:sldLayoutId id="2147485236" r:id="rId6"/>
    <p:sldLayoutId id="2147485237" r:id="rId7"/>
    <p:sldLayoutId id="2147485238" r:id="rId8"/>
    <p:sldLayoutId id="2147485239" r:id="rId9"/>
    <p:sldLayoutId id="2147485240" r:id="rId10"/>
    <p:sldLayoutId id="2147485241" r:id="rId11"/>
    <p:sldLayoutId id="2147485275" r:id="rId12"/>
  </p:sldLayoutIdLst>
  <p:hf hdr="0" ftr="0" dt="0"/>
  <p:txStyles>
    <p:titleStyle>
      <a:lvl1pPr algn="ctr" rtl="0" eaLnBrk="0" fontAlgn="base" hangingPunct="0">
        <a:spcBef>
          <a:spcPct val="0"/>
        </a:spcBef>
        <a:spcAft>
          <a:spcPct val="0"/>
        </a:spcAft>
        <a:defRPr sz="4400" kern="1200">
          <a:solidFill>
            <a:schemeClr val="tx1"/>
          </a:solidFill>
          <a:latin typeface="+mj-lt"/>
          <a:ea typeface="ＭＳ Ｐゴシック" charset="-128"/>
          <a:cs typeface="ＭＳ Ｐゴシック" charset="-128"/>
        </a:defRPr>
      </a:lvl1pPr>
      <a:lvl2pPr algn="ctr" rtl="0" eaLnBrk="0" fontAlgn="base" hangingPunct="0">
        <a:spcBef>
          <a:spcPct val="0"/>
        </a:spcBef>
        <a:spcAft>
          <a:spcPct val="0"/>
        </a:spcAft>
        <a:defRPr sz="4400">
          <a:solidFill>
            <a:schemeClr val="tx1"/>
          </a:solidFill>
          <a:latin typeface="Calibri" charset="0"/>
          <a:ea typeface="ＭＳ Ｐゴシック" charset="-128"/>
          <a:cs typeface="ＭＳ Ｐゴシック" charset="-128"/>
        </a:defRPr>
      </a:lvl2pPr>
      <a:lvl3pPr algn="ctr" rtl="0" eaLnBrk="0" fontAlgn="base" hangingPunct="0">
        <a:spcBef>
          <a:spcPct val="0"/>
        </a:spcBef>
        <a:spcAft>
          <a:spcPct val="0"/>
        </a:spcAft>
        <a:defRPr sz="4400">
          <a:solidFill>
            <a:schemeClr val="tx1"/>
          </a:solidFill>
          <a:latin typeface="Calibri" charset="0"/>
          <a:ea typeface="ＭＳ Ｐゴシック" charset="-128"/>
          <a:cs typeface="ＭＳ Ｐゴシック" charset="-128"/>
        </a:defRPr>
      </a:lvl3pPr>
      <a:lvl4pPr algn="ctr" rtl="0" eaLnBrk="0" fontAlgn="base" hangingPunct="0">
        <a:spcBef>
          <a:spcPct val="0"/>
        </a:spcBef>
        <a:spcAft>
          <a:spcPct val="0"/>
        </a:spcAft>
        <a:defRPr sz="4400">
          <a:solidFill>
            <a:schemeClr val="tx1"/>
          </a:solidFill>
          <a:latin typeface="Calibri" charset="0"/>
          <a:ea typeface="ＭＳ Ｐゴシック" charset="-128"/>
          <a:cs typeface="ＭＳ Ｐゴシック" charset="-128"/>
        </a:defRPr>
      </a:lvl4pPr>
      <a:lvl5pPr algn="ctr" rtl="0" eaLnBrk="0" fontAlgn="base" hangingPunct="0">
        <a:spcBef>
          <a:spcPct val="0"/>
        </a:spcBef>
        <a:spcAft>
          <a:spcPct val="0"/>
        </a:spcAft>
        <a:defRPr sz="4400">
          <a:solidFill>
            <a:schemeClr val="tx1"/>
          </a:solidFill>
          <a:latin typeface="Calibri" charset="0"/>
          <a:ea typeface="ＭＳ Ｐゴシック" charset="-128"/>
          <a:cs typeface="ＭＳ Ｐゴシック" charset="-128"/>
        </a:defRPr>
      </a:lvl5pPr>
      <a:lvl6pPr marL="457200" algn="ctr" rtl="0" fontAlgn="base">
        <a:spcBef>
          <a:spcPct val="0"/>
        </a:spcBef>
        <a:spcAft>
          <a:spcPct val="0"/>
        </a:spcAft>
        <a:defRPr sz="4400">
          <a:solidFill>
            <a:schemeClr val="tx1"/>
          </a:solidFill>
          <a:latin typeface="Calibri" charset="0"/>
          <a:ea typeface="ＭＳ Ｐゴシック" charset="-128"/>
          <a:cs typeface="ＭＳ Ｐゴシック" charset="-128"/>
        </a:defRPr>
      </a:lvl6pPr>
      <a:lvl7pPr marL="914400" algn="ctr" rtl="0" fontAlgn="base">
        <a:spcBef>
          <a:spcPct val="0"/>
        </a:spcBef>
        <a:spcAft>
          <a:spcPct val="0"/>
        </a:spcAft>
        <a:defRPr sz="4400">
          <a:solidFill>
            <a:schemeClr val="tx1"/>
          </a:solidFill>
          <a:latin typeface="Calibri" charset="0"/>
          <a:ea typeface="ＭＳ Ｐゴシック" charset="-128"/>
          <a:cs typeface="ＭＳ Ｐゴシック" charset="-128"/>
        </a:defRPr>
      </a:lvl7pPr>
      <a:lvl8pPr marL="1371600" algn="ctr" rtl="0" fontAlgn="base">
        <a:spcBef>
          <a:spcPct val="0"/>
        </a:spcBef>
        <a:spcAft>
          <a:spcPct val="0"/>
        </a:spcAft>
        <a:defRPr sz="4400">
          <a:solidFill>
            <a:schemeClr val="tx1"/>
          </a:solidFill>
          <a:latin typeface="Calibri" charset="0"/>
          <a:ea typeface="ＭＳ Ｐゴシック" charset="-128"/>
          <a:cs typeface="ＭＳ Ｐゴシック" charset="-128"/>
        </a:defRPr>
      </a:lvl8pPr>
      <a:lvl9pPr marL="1828800" algn="ctr" rtl="0" fontAlgn="base">
        <a:spcBef>
          <a:spcPct val="0"/>
        </a:spcBef>
        <a:spcAft>
          <a:spcPct val="0"/>
        </a:spcAft>
        <a:defRPr sz="4400">
          <a:solidFill>
            <a:schemeClr val="tx1"/>
          </a:solidFill>
          <a:latin typeface="Calibri" charset="0"/>
          <a:ea typeface="ＭＳ Ｐゴシック" charset="-128"/>
          <a:cs typeface="ＭＳ Ｐゴシック" charset="-128"/>
        </a:defRPr>
      </a:lvl9pPr>
    </p:titleStyle>
    <p:bodyStyle>
      <a:lvl1pPr marL="342900" indent="-342900" algn="l" rtl="0" eaLnBrk="0" fontAlgn="base" hangingPunct="0">
        <a:spcBef>
          <a:spcPct val="20000"/>
        </a:spcBef>
        <a:spcAft>
          <a:spcPct val="0"/>
        </a:spcAft>
        <a:buFont typeface="Arial" pitchFamily="34" charset="0"/>
        <a:buChar char="•"/>
        <a:defRPr sz="3200" kern="12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Font typeface="Arial" pitchFamily="34" charset="0"/>
        <a:buChar char="–"/>
        <a:defRPr sz="2800" kern="1200">
          <a:solidFill>
            <a:schemeClr val="tx1"/>
          </a:solidFill>
          <a:latin typeface="+mn-lt"/>
          <a:ea typeface="ＭＳ Ｐゴシック" charset="-128"/>
          <a:cs typeface="+mn-cs"/>
        </a:defRPr>
      </a:lvl2pPr>
      <a:lvl3pPr marL="1143000" indent="-228600" algn="l" rtl="0" eaLnBrk="0" fontAlgn="base" hangingPunct="0">
        <a:spcBef>
          <a:spcPct val="20000"/>
        </a:spcBef>
        <a:spcAft>
          <a:spcPct val="0"/>
        </a:spcAft>
        <a:buFont typeface="Arial" pitchFamily="34" charset="0"/>
        <a:buChar char="•"/>
        <a:defRPr sz="2400" kern="1200">
          <a:solidFill>
            <a:schemeClr val="tx1"/>
          </a:solidFill>
          <a:latin typeface="+mn-lt"/>
          <a:ea typeface="ＭＳ Ｐゴシック" charset="-128"/>
          <a:cs typeface="+mn-cs"/>
        </a:defRPr>
      </a:lvl3pPr>
      <a:lvl4pPr marL="1600200" indent="-228600" algn="l" rtl="0" eaLnBrk="0" fontAlgn="base" hangingPunct="0">
        <a:spcBef>
          <a:spcPct val="20000"/>
        </a:spcBef>
        <a:spcAft>
          <a:spcPct val="0"/>
        </a:spcAft>
        <a:buFont typeface="Arial" pitchFamily="34" charset="0"/>
        <a:buChar char="–"/>
        <a:defRPr sz="2000" kern="1200">
          <a:solidFill>
            <a:schemeClr val="tx1"/>
          </a:solidFill>
          <a:latin typeface="+mn-lt"/>
          <a:ea typeface="ＭＳ Ｐゴシック" charset="-128"/>
          <a:cs typeface="+mn-cs"/>
        </a:defRPr>
      </a:lvl4pPr>
      <a:lvl5pPr marL="2057400" indent="-228600" algn="l" rtl="0" eaLnBrk="0" fontAlgn="base" hangingPunct="0">
        <a:spcBef>
          <a:spcPct val="20000"/>
        </a:spcBef>
        <a:spcAft>
          <a:spcPct val="0"/>
        </a:spcAft>
        <a:buFont typeface="Arial" pitchFamily="34" charset="0"/>
        <a:buChar char="»"/>
        <a:defRPr sz="2000" kern="1200">
          <a:solidFill>
            <a:schemeClr val="tx1"/>
          </a:solidFill>
          <a:latin typeface="+mn-lt"/>
          <a:ea typeface="ＭＳ Ｐゴシック" charset="-128"/>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2"/>
      </p:bgRef>
    </p:bg>
    <p:spTree>
      <p:nvGrpSpPr>
        <p:cNvPr id="1" name=""/>
        <p:cNvGrpSpPr/>
        <p:nvPr/>
      </p:nvGrpSpPr>
      <p:grpSpPr>
        <a:xfrm>
          <a:off x="0" y="0"/>
          <a:ext cx="0" cy="0"/>
          <a:chOff x="0" y="0"/>
          <a:chExt cx="0" cy="0"/>
        </a:xfrm>
      </p:grpSpPr>
      <p:sp>
        <p:nvSpPr>
          <p:cNvPr id="14338"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4339"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a:defRPr sz="1200">
                <a:solidFill>
                  <a:srgbClr val="898989"/>
                </a:solidFill>
              </a:defRPr>
            </a:lvl1pPr>
          </a:lstStyle>
          <a:p>
            <a:fld id="{77AFCE18-2FFC-4F18-BCFE-B62F02BEF985}" type="datetime1">
              <a:rPr lang="en-CA"/>
              <a:pPr/>
              <a:t>13-09-09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latin typeface="Arial" charset="0"/>
                <a:ea typeface="ＭＳ Ｐゴシック" charset="-128"/>
                <a:cs typeface="ＭＳ Ｐゴシック" charset="-128"/>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fld id="{9366BB64-02EE-42E1-86BC-52B4F1118F7C}"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5242" r:id="rId1"/>
    <p:sldLayoutId id="2147485243" r:id="rId2"/>
    <p:sldLayoutId id="2147485244" r:id="rId3"/>
    <p:sldLayoutId id="2147485245" r:id="rId4"/>
    <p:sldLayoutId id="2147485246" r:id="rId5"/>
    <p:sldLayoutId id="2147485247" r:id="rId6"/>
    <p:sldLayoutId id="2147485248" r:id="rId7"/>
    <p:sldLayoutId id="2147485249" r:id="rId8"/>
    <p:sldLayoutId id="2147485250" r:id="rId9"/>
    <p:sldLayoutId id="2147485251" r:id="rId10"/>
    <p:sldLayoutId id="2147485252" r:id="rId11"/>
  </p:sldLayoutIdLst>
  <p:hf hdr="0" ftr="0" dt="0"/>
  <p:txStyles>
    <p:titleStyle>
      <a:lvl1pPr algn="ctr" rtl="0" eaLnBrk="0" fontAlgn="base" hangingPunct="0">
        <a:spcBef>
          <a:spcPct val="0"/>
        </a:spcBef>
        <a:spcAft>
          <a:spcPct val="0"/>
        </a:spcAft>
        <a:defRPr sz="4400" kern="1200">
          <a:solidFill>
            <a:schemeClr val="tx1"/>
          </a:solidFill>
          <a:latin typeface="+mj-lt"/>
          <a:ea typeface="ＭＳ Ｐゴシック" charset="-128"/>
          <a:cs typeface="ＭＳ Ｐゴシック" charset="-128"/>
        </a:defRPr>
      </a:lvl1pPr>
      <a:lvl2pPr algn="ctr" rtl="0" eaLnBrk="0" fontAlgn="base" hangingPunct="0">
        <a:spcBef>
          <a:spcPct val="0"/>
        </a:spcBef>
        <a:spcAft>
          <a:spcPct val="0"/>
        </a:spcAft>
        <a:defRPr sz="4400">
          <a:solidFill>
            <a:schemeClr val="tx1"/>
          </a:solidFill>
          <a:latin typeface="Calibri" charset="0"/>
          <a:ea typeface="ＭＳ Ｐゴシック" charset="-128"/>
          <a:cs typeface="ＭＳ Ｐゴシック" charset="-128"/>
        </a:defRPr>
      </a:lvl2pPr>
      <a:lvl3pPr algn="ctr" rtl="0" eaLnBrk="0" fontAlgn="base" hangingPunct="0">
        <a:spcBef>
          <a:spcPct val="0"/>
        </a:spcBef>
        <a:spcAft>
          <a:spcPct val="0"/>
        </a:spcAft>
        <a:defRPr sz="4400">
          <a:solidFill>
            <a:schemeClr val="tx1"/>
          </a:solidFill>
          <a:latin typeface="Calibri" charset="0"/>
          <a:ea typeface="ＭＳ Ｐゴシック" charset="-128"/>
          <a:cs typeface="ＭＳ Ｐゴシック" charset="-128"/>
        </a:defRPr>
      </a:lvl3pPr>
      <a:lvl4pPr algn="ctr" rtl="0" eaLnBrk="0" fontAlgn="base" hangingPunct="0">
        <a:spcBef>
          <a:spcPct val="0"/>
        </a:spcBef>
        <a:spcAft>
          <a:spcPct val="0"/>
        </a:spcAft>
        <a:defRPr sz="4400">
          <a:solidFill>
            <a:schemeClr val="tx1"/>
          </a:solidFill>
          <a:latin typeface="Calibri" charset="0"/>
          <a:ea typeface="ＭＳ Ｐゴシック" charset="-128"/>
          <a:cs typeface="ＭＳ Ｐゴシック" charset="-128"/>
        </a:defRPr>
      </a:lvl4pPr>
      <a:lvl5pPr algn="ctr" rtl="0" eaLnBrk="0" fontAlgn="base" hangingPunct="0">
        <a:spcBef>
          <a:spcPct val="0"/>
        </a:spcBef>
        <a:spcAft>
          <a:spcPct val="0"/>
        </a:spcAft>
        <a:defRPr sz="4400">
          <a:solidFill>
            <a:schemeClr val="tx1"/>
          </a:solidFill>
          <a:latin typeface="Calibri" charset="0"/>
          <a:ea typeface="ＭＳ Ｐゴシック" charset="-128"/>
          <a:cs typeface="ＭＳ Ｐゴシック" charset="-128"/>
        </a:defRPr>
      </a:lvl5pPr>
      <a:lvl6pPr marL="457200" algn="ctr" rtl="0" fontAlgn="base">
        <a:spcBef>
          <a:spcPct val="0"/>
        </a:spcBef>
        <a:spcAft>
          <a:spcPct val="0"/>
        </a:spcAft>
        <a:defRPr sz="4400">
          <a:solidFill>
            <a:schemeClr val="tx1"/>
          </a:solidFill>
          <a:latin typeface="Calibri" charset="0"/>
          <a:ea typeface="ＭＳ Ｐゴシック" charset="-128"/>
          <a:cs typeface="ＭＳ Ｐゴシック" charset="-128"/>
        </a:defRPr>
      </a:lvl6pPr>
      <a:lvl7pPr marL="914400" algn="ctr" rtl="0" fontAlgn="base">
        <a:spcBef>
          <a:spcPct val="0"/>
        </a:spcBef>
        <a:spcAft>
          <a:spcPct val="0"/>
        </a:spcAft>
        <a:defRPr sz="4400">
          <a:solidFill>
            <a:schemeClr val="tx1"/>
          </a:solidFill>
          <a:latin typeface="Calibri" charset="0"/>
          <a:ea typeface="ＭＳ Ｐゴシック" charset="-128"/>
          <a:cs typeface="ＭＳ Ｐゴシック" charset="-128"/>
        </a:defRPr>
      </a:lvl7pPr>
      <a:lvl8pPr marL="1371600" algn="ctr" rtl="0" fontAlgn="base">
        <a:spcBef>
          <a:spcPct val="0"/>
        </a:spcBef>
        <a:spcAft>
          <a:spcPct val="0"/>
        </a:spcAft>
        <a:defRPr sz="4400">
          <a:solidFill>
            <a:schemeClr val="tx1"/>
          </a:solidFill>
          <a:latin typeface="Calibri" charset="0"/>
          <a:ea typeface="ＭＳ Ｐゴシック" charset="-128"/>
          <a:cs typeface="ＭＳ Ｐゴシック" charset="-128"/>
        </a:defRPr>
      </a:lvl8pPr>
      <a:lvl9pPr marL="1828800" algn="ctr" rtl="0" fontAlgn="base">
        <a:spcBef>
          <a:spcPct val="0"/>
        </a:spcBef>
        <a:spcAft>
          <a:spcPct val="0"/>
        </a:spcAft>
        <a:defRPr sz="4400">
          <a:solidFill>
            <a:schemeClr val="tx1"/>
          </a:solidFill>
          <a:latin typeface="Calibri" charset="0"/>
          <a:ea typeface="ＭＳ Ｐゴシック" charset="-128"/>
          <a:cs typeface="ＭＳ Ｐゴシック" charset="-128"/>
        </a:defRPr>
      </a:lvl9pPr>
    </p:titleStyle>
    <p:bodyStyle>
      <a:lvl1pPr marL="342900" indent="-342900" algn="l" rtl="0" eaLnBrk="0" fontAlgn="base" hangingPunct="0">
        <a:spcBef>
          <a:spcPct val="20000"/>
        </a:spcBef>
        <a:spcAft>
          <a:spcPct val="0"/>
        </a:spcAft>
        <a:buFont typeface="Arial" pitchFamily="34" charset="0"/>
        <a:buChar char="•"/>
        <a:defRPr sz="3200" kern="12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Font typeface="Arial" pitchFamily="34" charset="0"/>
        <a:buChar char="–"/>
        <a:defRPr sz="2800" kern="1200">
          <a:solidFill>
            <a:schemeClr val="tx1"/>
          </a:solidFill>
          <a:latin typeface="+mn-lt"/>
          <a:ea typeface="ＭＳ Ｐゴシック" charset="-128"/>
          <a:cs typeface="+mn-cs"/>
        </a:defRPr>
      </a:lvl2pPr>
      <a:lvl3pPr marL="1143000" indent="-228600" algn="l" rtl="0" eaLnBrk="0" fontAlgn="base" hangingPunct="0">
        <a:spcBef>
          <a:spcPct val="20000"/>
        </a:spcBef>
        <a:spcAft>
          <a:spcPct val="0"/>
        </a:spcAft>
        <a:buFont typeface="Arial" pitchFamily="34" charset="0"/>
        <a:buChar char="•"/>
        <a:defRPr sz="2400" kern="1200">
          <a:solidFill>
            <a:schemeClr val="tx1"/>
          </a:solidFill>
          <a:latin typeface="+mn-lt"/>
          <a:ea typeface="ＭＳ Ｐゴシック" charset="-128"/>
          <a:cs typeface="+mn-cs"/>
        </a:defRPr>
      </a:lvl3pPr>
      <a:lvl4pPr marL="1600200" indent="-228600" algn="l" rtl="0" eaLnBrk="0" fontAlgn="base" hangingPunct="0">
        <a:spcBef>
          <a:spcPct val="20000"/>
        </a:spcBef>
        <a:spcAft>
          <a:spcPct val="0"/>
        </a:spcAft>
        <a:buFont typeface="Arial" pitchFamily="34" charset="0"/>
        <a:buChar char="–"/>
        <a:defRPr sz="2000" kern="1200">
          <a:solidFill>
            <a:schemeClr val="tx1"/>
          </a:solidFill>
          <a:latin typeface="+mn-lt"/>
          <a:ea typeface="ＭＳ Ｐゴシック" charset="-128"/>
          <a:cs typeface="+mn-cs"/>
        </a:defRPr>
      </a:lvl4pPr>
      <a:lvl5pPr marL="2057400" indent="-228600" algn="l" rtl="0" eaLnBrk="0" fontAlgn="base" hangingPunct="0">
        <a:spcBef>
          <a:spcPct val="20000"/>
        </a:spcBef>
        <a:spcAft>
          <a:spcPct val="0"/>
        </a:spcAft>
        <a:buFont typeface="Arial" pitchFamily="34" charset="0"/>
        <a:buChar char="»"/>
        <a:defRPr sz="2000" kern="1200">
          <a:solidFill>
            <a:schemeClr val="tx1"/>
          </a:solidFill>
          <a:latin typeface="+mn-lt"/>
          <a:ea typeface="ＭＳ Ｐゴシック" charset="-128"/>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66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CA" smtClean="0"/>
              <a:t>Click to edit Master title style</a:t>
            </a:r>
            <a:endParaRPr lang="en-US" smtClean="0"/>
          </a:p>
        </p:txBody>
      </p:sp>
      <p:sp>
        <p:nvSpPr>
          <p:cNvPr id="266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smtClean="0"/>
          </a:p>
        </p:txBody>
      </p:sp>
      <p:sp>
        <p:nvSpPr>
          <p:cNvPr id="4" name="Date Placeholder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a:defRPr sz="1200">
                <a:solidFill>
                  <a:srgbClr val="898989"/>
                </a:solidFill>
              </a:defRPr>
            </a:lvl1pPr>
          </a:lstStyle>
          <a:p>
            <a:fld id="{30E68979-A5A9-4C0E-98AC-7706CC38CF30}" type="datetime1">
              <a:rPr lang="en-CA"/>
              <a:pPr/>
              <a:t>13-09-09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latin typeface="Arial" charset="0"/>
                <a:ea typeface="ＭＳ Ｐゴシック" charset="-128"/>
                <a:cs typeface="ＭＳ Ｐゴシック" charset="-128"/>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fld id="{0DC5EAEA-2D8F-45C5-BB01-77E9AB45AC56}"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5253" r:id="rId1"/>
    <p:sldLayoutId id="2147485254" r:id="rId2"/>
    <p:sldLayoutId id="2147485255" r:id="rId3"/>
    <p:sldLayoutId id="2147485256" r:id="rId4"/>
    <p:sldLayoutId id="2147485257" r:id="rId5"/>
    <p:sldLayoutId id="2147485258" r:id="rId6"/>
    <p:sldLayoutId id="2147485259" r:id="rId7"/>
    <p:sldLayoutId id="2147485260" r:id="rId8"/>
    <p:sldLayoutId id="2147485261" r:id="rId9"/>
    <p:sldLayoutId id="2147485262" r:id="rId10"/>
    <p:sldLayoutId id="2147485263" r:id="rId11"/>
  </p:sldLayoutIdLst>
  <p:hf hdr="0" ftr="0" dt="0"/>
  <p:txStyles>
    <p:titleStyle>
      <a:lvl1pPr algn="ctr" defTabSz="457200" rtl="0" eaLnBrk="0" fontAlgn="base" hangingPunct="0">
        <a:spcBef>
          <a:spcPct val="0"/>
        </a:spcBef>
        <a:spcAft>
          <a:spcPct val="0"/>
        </a:spcAft>
        <a:defRPr sz="4400" kern="1200">
          <a:solidFill>
            <a:schemeClr val="tx1"/>
          </a:solidFill>
          <a:latin typeface="+mj-lt"/>
          <a:ea typeface="ＭＳ Ｐゴシック" charset="-128"/>
          <a:cs typeface="ＭＳ Ｐゴシック" charset="-128"/>
        </a:defRPr>
      </a:lvl1pPr>
      <a:lvl2pPr algn="ctr" defTabSz="457200" rtl="0" eaLnBrk="0" fontAlgn="base" hangingPunct="0">
        <a:spcBef>
          <a:spcPct val="0"/>
        </a:spcBef>
        <a:spcAft>
          <a:spcPct val="0"/>
        </a:spcAft>
        <a:defRPr sz="4400">
          <a:solidFill>
            <a:schemeClr val="tx1"/>
          </a:solidFill>
          <a:latin typeface="Calibri" charset="0"/>
          <a:ea typeface="ＭＳ Ｐゴシック" charset="-128"/>
          <a:cs typeface="ＭＳ Ｐゴシック" charset="-128"/>
        </a:defRPr>
      </a:lvl2pPr>
      <a:lvl3pPr algn="ctr" defTabSz="457200" rtl="0" eaLnBrk="0" fontAlgn="base" hangingPunct="0">
        <a:spcBef>
          <a:spcPct val="0"/>
        </a:spcBef>
        <a:spcAft>
          <a:spcPct val="0"/>
        </a:spcAft>
        <a:defRPr sz="4400">
          <a:solidFill>
            <a:schemeClr val="tx1"/>
          </a:solidFill>
          <a:latin typeface="Calibri" charset="0"/>
          <a:ea typeface="ＭＳ Ｐゴシック" charset="-128"/>
          <a:cs typeface="ＭＳ Ｐゴシック" charset="-128"/>
        </a:defRPr>
      </a:lvl3pPr>
      <a:lvl4pPr algn="ctr" defTabSz="457200" rtl="0" eaLnBrk="0" fontAlgn="base" hangingPunct="0">
        <a:spcBef>
          <a:spcPct val="0"/>
        </a:spcBef>
        <a:spcAft>
          <a:spcPct val="0"/>
        </a:spcAft>
        <a:defRPr sz="4400">
          <a:solidFill>
            <a:schemeClr val="tx1"/>
          </a:solidFill>
          <a:latin typeface="Calibri" charset="0"/>
          <a:ea typeface="ＭＳ Ｐゴシック" charset="-128"/>
          <a:cs typeface="ＭＳ Ｐゴシック" charset="-128"/>
        </a:defRPr>
      </a:lvl4pPr>
      <a:lvl5pPr algn="ctr" defTabSz="457200" rtl="0" eaLnBrk="0" fontAlgn="base" hangingPunct="0">
        <a:spcBef>
          <a:spcPct val="0"/>
        </a:spcBef>
        <a:spcAft>
          <a:spcPct val="0"/>
        </a:spcAft>
        <a:defRPr sz="4400">
          <a:solidFill>
            <a:schemeClr val="tx1"/>
          </a:solidFill>
          <a:latin typeface="Calibri" charset="0"/>
          <a:ea typeface="ＭＳ Ｐゴシック" charset="-128"/>
          <a:cs typeface="ＭＳ Ｐゴシック" charset="-128"/>
        </a:defRPr>
      </a:lvl5pPr>
      <a:lvl6pPr marL="457200" algn="ctr" defTabSz="457200" rtl="0" fontAlgn="base">
        <a:spcBef>
          <a:spcPct val="0"/>
        </a:spcBef>
        <a:spcAft>
          <a:spcPct val="0"/>
        </a:spcAft>
        <a:defRPr sz="4400">
          <a:solidFill>
            <a:schemeClr val="tx1"/>
          </a:solidFill>
          <a:latin typeface="Calibri" charset="0"/>
          <a:ea typeface="ＭＳ Ｐゴシック" charset="-128"/>
          <a:cs typeface="ＭＳ Ｐゴシック" charset="-128"/>
        </a:defRPr>
      </a:lvl6pPr>
      <a:lvl7pPr marL="914400" algn="ctr" defTabSz="457200" rtl="0" fontAlgn="base">
        <a:spcBef>
          <a:spcPct val="0"/>
        </a:spcBef>
        <a:spcAft>
          <a:spcPct val="0"/>
        </a:spcAft>
        <a:defRPr sz="4400">
          <a:solidFill>
            <a:schemeClr val="tx1"/>
          </a:solidFill>
          <a:latin typeface="Calibri" charset="0"/>
          <a:ea typeface="ＭＳ Ｐゴシック" charset="-128"/>
          <a:cs typeface="ＭＳ Ｐゴシック" charset="-128"/>
        </a:defRPr>
      </a:lvl7pPr>
      <a:lvl8pPr marL="1371600" algn="ctr" defTabSz="457200" rtl="0" fontAlgn="base">
        <a:spcBef>
          <a:spcPct val="0"/>
        </a:spcBef>
        <a:spcAft>
          <a:spcPct val="0"/>
        </a:spcAft>
        <a:defRPr sz="4400">
          <a:solidFill>
            <a:schemeClr val="tx1"/>
          </a:solidFill>
          <a:latin typeface="Calibri" charset="0"/>
          <a:ea typeface="ＭＳ Ｐゴシック" charset="-128"/>
          <a:cs typeface="ＭＳ Ｐゴシック" charset="-128"/>
        </a:defRPr>
      </a:lvl8pPr>
      <a:lvl9pPr marL="1828800" algn="ctr" defTabSz="457200" rtl="0" fontAlgn="base">
        <a:spcBef>
          <a:spcPct val="0"/>
        </a:spcBef>
        <a:spcAft>
          <a:spcPct val="0"/>
        </a:spcAft>
        <a:defRPr sz="4400">
          <a:solidFill>
            <a:schemeClr val="tx1"/>
          </a:solidFill>
          <a:latin typeface="Calibri" charset="0"/>
          <a:ea typeface="ＭＳ Ｐゴシック" charset="-128"/>
          <a:cs typeface="ＭＳ Ｐゴシック" charset="-128"/>
        </a:defRPr>
      </a:lvl9pPr>
    </p:titleStyle>
    <p:bodyStyle>
      <a:lvl1pPr marL="342900" indent="-342900" algn="l" defTabSz="457200" rtl="0" eaLnBrk="0" fontAlgn="base" hangingPunct="0">
        <a:spcBef>
          <a:spcPct val="20000"/>
        </a:spcBef>
        <a:spcAft>
          <a:spcPct val="0"/>
        </a:spcAft>
        <a:buFont typeface="Arial" pitchFamily="34" charset="0"/>
        <a:buChar char="•"/>
        <a:defRPr sz="3200" kern="1200">
          <a:solidFill>
            <a:schemeClr val="tx1"/>
          </a:solidFill>
          <a:latin typeface="+mn-lt"/>
          <a:ea typeface="ＭＳ Ｐゴシック" charset="-128"/>
          <a:cs typeface="ＭＳ Ｐゴシック" charset="-128"/>
        </a:defRPr>
      </a:lvl1pPr>
      <a:lvl2pPr marL="742950" indent="-285750" algn="l" defTabSz="457200" rtl="0" eaLnBrk="0" fontAlgn="base" hangingPunct="0">
        <a:spcBef>
          <a:spcPct val="20000"/>
        </a:spcBef>
        <a:spcAft>
          <a:spcPct val="0"/>
        </a:spcAft>
        <a:buFont typeface="Arial" pitchFamily="34" charset="0"/>
        <a:buChar char="–"/>
        <a:defRPr sz="2800" kern="1200">
          <a:solidFill>
            <a:schemeClr val="tx1"/>
          </a:solidFill>
          <a:latin typeface="+mn-lt"/>
          <a:ea typeface="ＭＳ Ｐゴシック" charset="-128"/>
          <a:cs typeface="+mn-cs"/>
        </a:defRPr>
      </a:lvl2pPr>
      <a:lvl3pPr marL="1143000" indent="-228600" algn="l" defTabSz="457200" rtl="0" eaLnBrk="0" fontAlgn="base" hangingPunct="0">
        <a:spcBef>
          <a:spcPct val="20000"/>
        </a:spcBef>
        <a:spcAft>
          <a:spcPct val="0"/>
        </a:spcAft>
        <a:buFont typeface="Arial" pitchFamily="34" charset="0"/>
        <a:buChar char="•"/>
        <a:defRPr sz="2400" kern="1200">
          <a:solidFill>
            <a:schemeClr val="tx1"/>
          </a:solidFill>
          <a:latin typeface="+mn-lt"/>
          <a:ea typeface="ＭＳ Ｐゴシック" charset="-128"/>
          <a:cs typeface="+mn-cs"/>
        </a:defRPr>
      </a:lvl3pPr>
      <a:lvl4pPr marL="1600200" indent="-228600" algn="l" defTabSz="457200" rtl="0" eaLnBrk="0" fontAlgn="base" hangingPunct="0">
        <a:spcBef>
          <a:spcPct val="20000"/>
        </a:spcBef>
        <a:spcAft>
          <a:spcPct val="0"/>
        </a:spcAft>
        <a:buFont typeface="Arial" pitchFamily="34" charset="0"/>
        <a:buChar char="–"/>
        <a:defRPr sz="2000" kern="1200">
          <a:solidFill>
            <a:schemeClr val="tx1"/>
          </a:solidFill>
          <a:latin typeface="+mn-lt"/>
          <a:ea typeface="ＭＳ Ｐゴシック" charset="-128"/>
          <a:cs typeface="+mn-cs"/>
        </a:defRPr>
      </a:lvl4pPr>
      <a:lvl5pPr marL="2057400" indent="-228600" algn="l" defTabSz="457200" rtl="0" eaLnBrk="0" fontAlgn="base" hangingPunct="0">
        <a:spcBef>
          <a:spcPct val="20000"/>
        </a:spcBef>
        <a:spcAft>
          <a:spcPct val="0"/>
        </a:spcAft>
        <a:buFont typeface="Arial" pitchFamily="34" charset="0"/>
        <a:buChar char="»"/>
        <a:defRPr sz="2000" kern="1200">
          <a:solidFill>
            <a:schemeClr val="tx1"/>
          </a:solidFill>
          <a:latin typeface="+mn-lt"/>
          <a:ea typeface="ＭＳ Ｐゴシック"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2"/>
      </p:bgRef>
    </p:bg>
    <p:spTree>
      <p:nvGrpSpPr>
        <p:cNvPr id="1" name=""/>
        <p:cNvGrpSpPr/>
        <p:nvPr/>
      </p:nvGrpSpPr>
      <p:grpSpPr>
        <a:xfrm>
          <a:off x="0" y="0"/>
          <a:ext cx="0" cy="0"/>
          <a:chOff x="0" y="0"/>
          <a:chExt cx="0" cy="0"/>
        </a:xfrm>
      </p:grpSpPr>
      <p:sp>
        <p:nvSpPr>
          <p:cNvPr id="38914"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38915"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a:defRPr sz="1200">
                <a:solidFill>
                  <a:srgbClr val="898989"/>
                </a:solidFill>
              </a:defRPr>
            </a:lvl1pPr>
          </a:lstStyle>
          <a:p>
            <a:fld id="{657844B4-5BD0-4E9B-B4A2-DC6D29377C94}" type="datetime1">
              <a:rPr lang="en-CA"/>
              <a:pPr/>
              <a:t>13-09-09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latin typeface="Arial" charset="0"/>
                <a:ea typeface="ＭＳ Ｐゴシック" charset="-128"/>
                <a:cs typeface="ＭＳ Ｐゴシック" charset="-128"/>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fld id="{64306A61-8FE8-4FA8-B45D-597E0D53BC66}"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5264" r:id="rId1"/>
    <p:sldLayoutId id="2147485265" r:id="rId2"/>
    <p:sldLayoutId id="2147485266" r:id="rId3"/>
    <p:sldLayoutId id="2147485267" r:id="rId4"/>
    <p:sldLayoutId id="2147485268" r:id="rId5"/>
    <p:sldLayoutId id="2147485269" r:id="rId6"/>
    <p:sldLayoutId id="2147485270" r:id="rId7"/>
    <p:sldLayoutId id="2147485271" r:id="rId8"/>
    <p:sldLayoutId id="2147485272" r:id="rId9"/>
    <p:sldLayoutId id="2147485273" r:id="rId10"/>
    <p:sldLayoutId id="2147485274" r:id="rId11"/>
  </p:sldLayoutIdLst>
  <p:hf hdr="0" ftr="0" dt="0"/>
  <p:txStyles>
    <p:titleStyle>
      <a:lvl1pPr algn="ctr" rtl="0" eaLnBrk="0" fontAlgn="base" hangingPunct="0">
        <a:spcBef>
          <a:spcPct val="0"/>
        </a:spcBef>
        <a:spcAft>
          <a:spcPct val="0"/>
        </a:spcAft>
        <a:defRPr sz="4400" kern="1200">
          <a:solidFill>
            <a:schemeClr val="tx1"/>
          </a:solidFill>
          <a:latin typeface="+mj-lt"/>
          <a:ea typeface="ＭＳ Ｐゴシック" charset="-128"/>
          <a:cs typeface="ＭＳ Ｐゴシック" charset="-128"/>
        </a:defRPr>
      </a:lvl1pPr>
      <a:lvl2pPr algn="ctr" rtl="0" eaLnBrk="0" fontAlgn="base" hangingPunct="0">
        <a:spcBef>
          <a:spcPct val="0"/>
        </a:spcBef>
        <a:spcAft>
          <a:spcPct val="0"/>
        </a:spcAft>
        <a:defRPr sz="4400">
          <a:solidFill>
            <a:schemeClr val="tx1"/>
          </a:solidFill>
          <a:latin typeface="Calibri" charset="0"/>
          <a:ea typeface="ＭＳ Ｐゴシック" charset="-128"/>
          <a:cs typeface="ＭＳ Ｐゴシック" charset="-128"/>
        </a:defRPr>
      </a:lvl2pPr>
      <a:lvl3pPr algn="ctr" rtl="0" eaLnBrk="0" fontAlgn="base" hangingPunct="0">
        <a:spcBef>
          <a:spcPct val="0"/>
        </a:spcBef>
        <a:spcAft>
          <a:spcPct val="0"/>
        </a:spcAft>
        <a:defRPr sz="4400">
          <a:solidFill>
            <a:schemeClr val="tx1"/>
          </a:solidFill>
          <a:latin typeface="Calibri" charset="0"/>
          <a:ea typeface="ＭＳ Ｐゴシック" charset="-128"/>
          <a:cs typeface="ＭＳ Ｐゴシック" charset="-128"/>
        </a:defRPr>
      </a:lvl3pPr>
      <a:lvl4pPr algn="ctr" rtl="0" eaLnBrk="0" fontAlgn="base" hangingPunct="0">
        <a:spcBef>
          <a:spcPct val="0"/>
        </a:spcBef>
        <a:spcAft>
          <a:spcPct val="0"/>
        </a:spcAft>
        <a:defRPr sz="4400">
          <a:solidFill>
            <a:schemeClr val="tx1"/>
          </a:solidFill>
          <a:latin typeface="Calibri" charset="0"/>
          <a:ea typeface="ＭＳ Ｐゴシック" charset="-128"/>
          <a:cs typeface="ＭＳ Ｐゴシック" charset="-128"/>
        </a:defRPr>
      </a:lvl4pPr>
      <a:lvl5pPr algn="ctr" rtl="0" eaLnBrk="0" fontAlgn="base" hangingPunct="0">
        <a:spcBef>
          <a:spcPct val="0"/>
        </a:spcBef>
        <a:spcAft>
          <a:spcPct val="0"/>
        </a:spcAft>
        <a:defRPr sz="4400">
          <a:solidFill>
            <a:schemeClr val="tx1"/>
          </a:solidFill>
          <a:latin typeface="Calibri" charset="0"/>
          <a:ea typeface="ＭＳ Ｐゴシック" charset="-128"/>
          <a:cs typeface="ＭＳ Ｐゴシック" charset="-128"/>
        </a:defRPr>
      </a:lvl5pPr>
      <a:lvl6pPr marL="457200" algn="ctr" rtl="0" fontAlgn="base">
        <a:spcBef>
          <a:spcPct val="0"/>
        </a:spcBef>
        <a:spcAft>
          <a:spcPct val="0"/>
        </a:spcAft>
        <a:defRPr sz="4400">
          <a:solidFill>
            <a:schemeClr val="tx1"/>
          </a:solidFill>
          <a:latin typeface="Calibri" charset="0"/>
          <a:ea typeface="ＭＳ Ｐゴシック" charset="-128"/>
          <a:cs typeface="ＭＳ Ｐゴシック" charset="-128"/>
        </a:defRPr>
      </a:lvl6pPr>
      <a:lvl7pPr marL="914400" algn="ctr" rtl="0" fontAlgn="base">
        <a:spcBef>
          <a:spcPct val="0"/>
        </a:spcBef>
        <a:spcAft>
          <a:spcPct val="0"/>
        </a:spcAft>
        <a:defRPr sz="4400">
          <a:solidFill>
            <a:schemeClr val="tx1"/>
          </a:solidFill>
          <a:latin typeface="Calibri" charset="0"/>
          <a:ea typeface="ＭＳ Ｐゴシック" charset="-128"/>
          <a:cs typeface="ＭＳ Ｐゴシック" charset="-128"/>
        </a:defRPr>
      </a:lvl7pPr>
      <a:lvl8pPr marL="1371600" algn="ctr" rtl="0" fontAlgn="base">
        <a:spcBef>
          <a:spcPct val="0"/>
        </a:spcBef>
        <a:spcAft>
          <a:spcPct val="0"/>
        </a:spcAft>
        <a:defRPr sz="4400">
          <a:solidFill>
            <a:schemeClr val="tx1"/>
          </a:solidFill>
          <a:latin typeface="Calibri" charset="0"/>
          <a:ea typeface="ＭＳ Ｐゴシック" charset="-128"/>
          <a:cs typeface="ＭＳ Ｐゴシック" charset="-128"/>
        </a:defRPr>
      </a:lvl8pPr>
      <a:lvl9pPr marL="1828800" algn="ctr" rtl="0" fontAlgn="base">
        <a:spcBef>
          <a:spcPct val="0"/>
        </a:spcBef>
        <a:spcAft>
          <a:spcPct val="0"/>
        </a:spcAft>
        <a:defRPr sz="4400">
          <a:solidFill>
            <a:schemeClr val="tx1"/>
          </a:solidFill>
          <a:latin typeface="Calibri" charset="0"/>
          <a:ea typeface="ＭＳ Ｐゴシック" charset="-128"/>
          <a:cs typeface="ＭＳ Ｐゴシック" charset="-128"/>
        </a:defRPr>
      </a:lvl9pPr>
    </p:titleStyle>
    <p:bodyStyle>
      <a:lvl1pPr marL="342900" indent="-342900" algn="l" rtl="0" eaLnBrk="0" fontAlgn="base" hangingPunct="0">
        <a:spcBef>
          <a:spcPct val="20000"/>
        </a:spcBef>
        <a:spcAft>
          <a:spcPct val="0"/>
        </a:spcAft>
        <a:buFont typeface="Arial" pitchFamily="34" charset="0"/>
        <a:buChar char="•"/>
        <a:defRPr sz="3200" kern="12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Font typeface="Arial" pitchFamily="34" charset="0"/>
        <a:buChar char="–"/>
        <a:defRPr sz="2800" kern="1200">
          <a:solidFill>
            <a:schemeClr val="tx1"/>
          </a:solidFill>
          <a:latin typeface="+mn-lt"/>
          <a:ea typeface="ＭＳ Ｐゴシック" charset="-128"/>
          <a:cs typeface="+mn-cs"/>
        </a:defRPr>
      </a:lvl2pPr>
      <a:lvl3pPr marL="1143000" indent="-228600" algn="l" rtl="0" eaLnBrk="0" fontAlgn="base" hangingPunct="0">
        <a:spcBef>
          <a:spcPct val="20000"/>
        </a:spcBef>
        <a:spcAft>
          <a:spcPct val="0"/>
        </a:spcAft>
        <a:buFont typeface="Arial" pitchFamily="34" charset="0"/>
        <a:buChar char="•"/>
        <a:defRPr sz="2400" kern="1200">
          <a:solidFill>
            <a:schemeClr val="tx1"/>
          </a:solidFill>
          <a:latin typeface="+mn-lt"/>
          <a:ea typeface="ＭＳ Ｐゴシック" charset="-128"/>
          <a:cs typeface="+mn-cs"/>
        </a:defRPr>
      </a:lvl3pPr>
      <a:lvl4pPr marL="1600200" indent="-228600" algn="l" rtl="0" eaLnBrk="0" fontAlgn="base" hangingPunct="0">
        <a:spcBef>
          <a:spcPct val="20000"/>
        </a:spcBef>
        <a:spcAft>
          <a:spcPct val="0"/>
        </a:spcAft>
        <a:buFont typeface="Arial" pitchFamily="34" charset="0"/>
        <a:buChar char="–"/>
        <a:defRPr sz="2000" kern="1200">
          <a:solidFill>
            <a:schemeClr val="tx1"/>
          </a:solidFill>
          <a:latin typeface="+mn-lt"/>
          <a:ea typeface="ＭＳ Ｐゴシック" charset="-128"/>
          <a:cs typeface="+mn-cs"/>
        </a:defRPr>
      </a:lvl4pPr>
      <a:lvl5pPr marL="2057400" indent="-228600" algn="l" rtl="0" eaLnBrk="0" fontAlgn="base" hangingPunct="0">
        <a:spcBef>
          <a:spcPct val="20000"/>
        </a:spcBef>
        <a:spcAft>
          <a:spcPct val="0"/>
        </a:spcAft>
        <a:buFont typeface="Arial" pitchFamily="34" charset="0"/>
        <a:buChar char="»"/>
        <a:defRPr sz="2000" kern="1200">
          <a:solidFill>
            <a:schemeClr val="tx1"/>
          </a:solidFill>
          <a:latin typeface="+mn-lt"/>
          <a:ea typeface="ＭＳ Ｐゴシック" charset="-128"/>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w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oleObject" Target="../embeddings/Microsoft_Excel_97_-_2004_Worksheet1.xls"/><Relationship Id="rId4" Type="http://schemas.openxmlformats.org/officeDocument/2006/relationships/image" Target="../media/image2.png"/><Relationship Id="rId1" Type="http://schemas.openxmlformats.org/officeDocument/2006/relationships/vmlDrawing" Target="../drawings/vmlDrawing1.vml"/><Relationship Id="rId2"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chart" Target="../charts/char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oleObject" Target="../embeddings/Microsoft_Excel_97_-_2004_Worksheet2.xls"/><Relationship Id="rId4" Type="http://schemas.openxmlformats.org/officeDocument/2006/relationships/image" Target="../media/image3.png"/><Relationship Id="rId1" Type="http://schemas.openxmlformats.org/officeDocument/2006/relationships/vmlDrawing" Target="../drawings/vmlDrawing2.vml"/><Relationship Id="rId2"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chart" Target="../charts/char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1"/>
          <p:cNvSpPr>
            <a:spLocks noGrp="1"/>
          </p:cNvSpPr>
          <p:nvPr>
            <p:ph type="ctrTitle"/>
          </p:nvPr>
        </p:nvSpPr>
        <p:spPr>
          <a:xfrm>
            <a:off x="685800" y="2209800"/>
            <a:ext cx="7772400" cy="1366838"/>
          </a:xfrm>
        </p:spPr>
        <p:txBody>
          <a:bodyPr rtlCol="0">
            <a:normAutofit fontScale="90000"/>
          </a:bodyPr>
          <a:lstStyle/>
          <a:p>
            <a:pPr eaLnBrk="1" fontAlgn="auto" hangingPunct="1">
              <a:spcAft>
                <a:spcPts val="0"/>
              </a:spcAft>
              <a:defRPr/>
            </a:pPr>
            <a:r>
              <a:rPr lang="en-CA" sz="3200" b="1" dirty="0" smtClean="0">
                <a:solidFill>
                  <a:srgbClr val="23A2FF"/>
                </a:solidFill>
                <a:ea typeface="+mj-ea"/>
                <a:cs typeface="+mj-cs"/>
              </a:rPr>
              <a:t>System-wide Action Plan for implementation of the CEB Policy on gender equality and the empowerment of women</a:t>
            </a:r>
          </a:p>
        </p:txBody>
      </p:sp>
      <p:sp>
        <p:nvSpPr>
          <p:cNvPr id="53250" name="Subtitle 2"/>
          <p:cNvSpPr>
            <a:spLocks noGrp="1"/>
          </p:cNvSpPr>
          <p:nvPr>
            <p:ph type="subTitle" idx="1"/>
          </p:nvPr>
        </p:nvSpPr>
        <p:spPr>
          <a:xfrm>
            <a:off x="2514600" y="3962400"/>
            <a:ext cx="4584700" cy="1511300"/>
          </a:xfrm>
        </p:spPr>
        <p:txBody>
          <a:bodyPr/>
          <a:lstStyle/>
          <a:p>
            <a:pPr eaLnBrk="1" hangingPunct="1"/>
            <a:endParaRPr lang="en-CA" sz="2400" b="1" dirty="0" smtClean="0">
              <a:solidFill>
                <a:srgbClr val="8E8D8C"/>
              </a:solidFill>
            </a:endParaRPr>
          </a:p>
          <a:p>
            <a:pPr eaLnBrk="1" hangingPunct="1"/>
            <a:r>
              <a:rPr lang="en-CA" sz="2400" b="1" dirty="0" smtClean="0">
                <a:solidFill>
                  <a:srgbClr val="8E8D8C"/>
                </a:solidFill>
              </a:rPr>
              <a:t>September</a:t>
            </a:r>
            <a:r>
              <a:rPr lang="en-CA" sz="2400" b="1" dirty="0" smtClean="0">
                <a:solidFill>
                  <a:srgbClr val="8E8D8C"/>
                </a:solidFill>
              </a:rPr>
              <a:t>2013</a:t>
            </a:r>
            <a:endParaRPr lang="en-CA" sz="2400" b="1" dirty="0" smtClean="0">
              <a:solidFill>
                <a:srgbClr val="8E8D8C"/>
              </a:solidFill>
            </a:endParaRPr>
          </a:p>
        </p:txBody>
      </p:sp>
      <p:pic>
        <p:nvPicPr>
          <p:cNvPr id="53251" name="Picture 5" descr="UN_Women_English_Blue_Small_ALONE"/>
          <p:cNvPicPr>
            <a:picLocks noChangeAspect="1" noChangeArrowheads="1"/>
          </p:cNvPicPr>
          <p:nvPr/>
        </p:nvPicPr>
        <p:blipFill>
          <a:blip r:embed="rId2" cstate="print"/>
          <a:srcRect/>
          <a:stretch>
            <a:fillRect/>
          </a:stretch>
        </p:blipFill>
        <p:spPr bwMode="auto">
          <a:xfrm>
            <a:off x="381000" y="304800"/>
            <a:ext cx="2978150" cy="1354138"/>
          </a:xfrm>
          <a:prstGeom prst="rect">
            <a:avLst/>
          </a:prstGeom>
          <a:noFill/>
          <a:ln w="9525">
            <a:noFill/>
            <a:miter lim="800000"/>
            <a:headEnd/>
            <a:tailEnd/>
          </a:ln>
        </p:spPr>
      </p:pic>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5" name="Title 1"/>
          <p:cNvSpPr>
            <a:spLocks noGrp="1"/>
          </p:cNvSpPr>
          <p:nvPr>
            <p:ph type="title"/>
          </p:nvPr>
        </p:nvSpPr>
        <p:spPr/>
        <p:txBody>
          <a:bodyPr/>
          <a:lstStyle/>
          <a:p>
            <a:pPr eaLnBrk="1" hangingPunct="1">
              <a:lnSpc>
                <a:spcPct val="80000"/>
              </a:lnSpc>
            </a:pPr>
            <a:r>
              <a:rPr lang="en-CA" sz="3600" smtClean="0"/>
              <a:t>Objective 4: Strengthened and harmonize reporting for GEEW across and within UN system entities</a:t>
            </a:r>
          </a:p>
        </p:txBody>
      </p:sp>
      <p:sp>
        <p:nvSpPr>
          <p:cNvPr id="62466" name="Content Placeholder 2"/>
          <p:cNvSpPr>
            <a:spLocks noGrp="1"/>
          </p:cNvSpPr>
          <p:nvPr>
            <p:ph idx="1"/>
          </p:nvPr>
        </p:nvSpPr>
        <p:spPr/>
        <p:txBody>
          <a:bodyPr/>
          <a:lstStyle/>
          <a:p>
            <a:r>
              <a:rPr lang="en-US" sz="2800" smtClean="0"/>
              <a:t>Development of a web based reporting tool commonly accessed and used across the UN system to ensure standardized and uniform reporting within and across UN entities using 15 common performance standards</a:t>
            </a:r>
          </a:p>
          <a:p>
            <a:r>
              <a:rPr lang="en-US" sz="2800" smtClean="0"/>
              <a:t>55 Entities, Departments and Offices across the UN system reported </a:t>
            </a:r>
          </a:p>
        </p:txBody>
      </p:sp>
      <p:sp>
        <p:nvSpPr>
          <p:cNvPr id="62467" name="Slide Number Placeholder 3"/>
          <p:cNvSpPr>
            <a:spLocks noGrp="1"/>
          </p:cNvSpPr>
          <p:nvPr>
            <p:ph type="sldNum" sz="quarter" idx="12"/>
          </p:nvPr>
        </p:nvSpPr>
        <p:spPr bwMode="auto">
          <a:noFill/>
          <a:ln>
            <a:miter lim="800000"/>
            <a:headEnd/>
            <a:tailEnd/>
          </a:ln>
        </p:spPr>
        <p:txBody>
          <a:bodyPr/>
          <a:lstStyle/>
          <a:p>
            <a:fld id="{9FFB5468-4872-46B8-A3CF-24A95019CEF6}" type="slidenum">
              <a:rPr lang="en-US"/>
              <a:pPr/>
              <a:t>10</a:t>
            </a:fld>
            <a:endParaRPr 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89" name="Title 1"/>
          <p:cNvSpPr>
            <a:spLocks noGrp="1"/>
          </p:cNvSpPr>
          <p:nvPr>
            <p:ph type="title"/>
          </p:nvPr>
        </p:nvSpPr>
        <p:spPr>
          <a:xfrm>
            <a:off x="250825" y="260350"/>
            <a:ext cx="8713788" cy="1143000"/>
          </a:xfrm>
        </p:spPr>
        <p:txBody>
          <a:bodyPr/>
          <a:lstStyle/>
          <a:p>
            <a:pPr eaLnBrk="1" hangingPunct="1"/>
            <a:r>
              <a:rPr lang="en-US" sz="2800" smtClean="0"/>
              <a:t>UN SWAP Reporting:  </a:t>
            </a:r>
            <a:br>
              <a:rPr lang="en-US" sz="2800" smtClean="0"/>
            </a:br>
            <a:r>
              <a:rPr lang="en-US" sz="2800" smtClean="0"/>
              <a:t>Submissions for 2013 Reporting</a:t>
            </a:r>
            <a:endParaRPr lang="en-US" sz="2400" smtClean="0">
              <a:solidFill>
                <a:srgbClr val="FF0000"/>
              </a:solidFill>
            </a:endParaRPr>
          </a:p>
        </p:txBody>
      </p:sp>
      <p:sp>
        <p:nvSpPr>
          <p:cNvPr id="63490" name="Slide Number Placeholder 1"/>
          <p:cNvSpPr>
            <a:spLocks noGrp="1"/>
          </p:cNvSpPr>
          <p:nvPr>
            <p:ph type="sldNum" sz="quarter" idx="12"/>
          </p:nvPr>
        </p:nvSpPr>
        <p:spPr bwMode="auto">
          <a:noFill/>
          <a:ln>
            <a:miter lim="800000"/>
            <a:headEnd/>
            <a:tailEnd/>
          </a:ln>
        </p:spPr>
        <p:txBody>
          <a:bodyPr/>
          <a:lstStyle/>
          <a:p>
            <a:fld id="{737D643A-4626-4B9F-96EB-886DB7AE98AF}" type="slidenum">
              <a:rPr lang="en-US"/>
              <a:pPr/>
              <a:t>11</a:t>
            </a:fld>
            <a:endParaRPr lang="en-US"/>
          </a:p>
        </p:txBody>
      </p:sp>
      <p:sp>
        <p:nvSpPr>
          <p:cNvPr id="63491" name="Text Placeholder 5"/>
          <p:cNvSpPr>
            <a:spLocks noGrp="1"/>
          </p:cNvSpPr>
          <p:nvPr>
            <p:ph type="body" idx="4294967295"/>
          </p:nvPr>
        </p:nvSpPr>
        <p:spPr>
          <a:xfrm>
            <a:off x="0" y="1371600"/>
            <a:ext cx="3657600" cy="639763"/>
          </a:xfrm>
        </p:spPr>
        <p:txBody>
          <a:bodyPr/>
          <a:lstStyle/>
          <a:p>
            <a:pPr eaLnBrk="1" hangingPunct="1">
              <a:lnSpc>
                <a:spcPct val="30000"/>
              </a:lnSpc>
              <a:buFont typeface="Arial" pitchFamily="34" charset="0"/>
              <a:buNone/>
            </a:pPr>
            <a:endParaRPr lang="en-US" sz="300" smtClean="0"/>
          </a:p>
          <a:p>
            <a:pPr eaLnBrk="1" hangingPunct="1">
              <a:lnSpc>
                <a:spcPct val="30000"/>
              </a:lnSpc>
              <a:buFont typeface="Arial" pitchFamily="34" charset="0"/>
              <a:buNone/>
            </a:pPr>
            <a:endParaRPr lang="en-US" sz="300" smtClean="0"/>
          </a:p>
          <a:p>
            <a:pPr eaLnBrk="1" hangingPunct="1">
              <a:lnSpc>
                <a:spcPct val="30000"/>
              </a:lnSpc>
              <a:buFont typeface="Arial" pitchFamily="34" charset="0"/>
              <a:buNone/>
            </a:pPr>
            <a:endParaRPr lang="en-US" sz="300" smtClean="0"/>
          </a:p>
          <a:p>
            <a:pPr eaLnBrk="1" hangingPunct="1">
              <a:lnSpc>
                <a:spcPct val="30000"/>
              </a:lnSpc>
              <a:buFont typeface="Arial" pitchFamily="34" charset="0"/>
              <a:buNone/>
            </a:pPr>
            <a:endParaRPr lang="en-US" sz="300" smtClean="0"/>
          </a:p>
          <a:p>
            <a:pPr eaLnBrk="1" hangingPunct="1">
              <a:lnSpc>
                <a:spcPct val="30000"/>
              </a:lnSpc>
              <a:buFont typeface="Arial" pitchFamily="34" charset="0"/>
              <a:buNone/>
            </a:pPr>
            <a:endParaRPr lang="en-US" sz="300" smtClean="0"/>
          </a:p>
          <a:p>
            <a:pPr eaLnBrk="1" hangingPunct="1">
              <a:lnSpc>
                <a:spcPct val="30000"/>
              </a:lnSpc>
              <a:buFont typeface="Arial" pitchFamily="34" charset="0"/>
              <a:buNone/>
            </a:pPr>
            <a:endParaRPr lang="en-US" sz="300" smtClean="0"/>
          </a:p>
          <a:p>
            <a:pPr eaLnBrk="1" hangingPunct="1">
              <a:lnSpc>
                <a:spcPct val="30000"/>
              </a:lnSpc>
              <a:buFont typeface="Arial" pitchFamily="34" charset="0"/>
              <a:buNone/>
            </a:pPr>
            <a:endParaRPr lang="en-US" sz="300" smtClean="0"/>
          </a:p>
          <a:p>
            <a:pPr eaLnBrk="1" hangingPunct="1">
              <a:lnSpc>
                <a:spcPct val="30000"/>
              </a:lnSpc>
              <a:buFont typeface="Arial" pitchFamily="34" charset="0"/>
              <a:buNone/>
            </a:pPr>
            <a:endParaRPr lang="en-US" sz="300" smtClean="0"/>
          </a:p>
          <a:p>
            <a:pPr eaLnBrk="1" hangingPunct="1">
              <a:lnSpc>
                <a:spcPct val="30000"/>
              </a:lnSpc>
              <a:buFont typeface="Arial" pitchFamily="34" charset="0"/>
              <a:buNone/>
            </a:pPr>
            <a:endParaRPr lang="en-US" sz="300" smtClean="0"/>
          </a:p>
          <a:p>
            <a:pPr eaLnBrk="1" hangingPunct="1">
              <a:lnSpc>
                <a:spcPct val="30000"/>
              </a:lnSpc>
              <a:buFont typeface="Arial" pitchFamily="34" charset="0"/>
              <a:buNone/>
            </a:pPr>
            <a:endParaRPr lang="en-US" sz="800" smtClean="0"/>
          </a:p>
          <a:p>
            <a:pPr eaLnBrk="1" hangingPunct="1">
              <a:lnSpc>
                <a:spcPct val="30000"/>
              </a:lnSpc>
              <a:buFont typeface="Arial" pitchFamily="34" charset="0"/>
              <a:buNone/>
            </a:pPr>
            <a:endParaRPr lang="en-US" sz="800" smtClean="0"/>
          </a:p>
          <a:p>
            <a:pPr eaLnBrk="1" hangingPunct="1">
              <a:lnSpc>
                <a:spcPct val="30000"/>
              </a:lnSpc>
              <a:buFont typeface="Arial" pitchFamily="34" charset="0"/>
              <a:buNone/>
            </a:pPr>
            <a:r>
              <a:rPr lang="en-US" sz="3000" smtClean="0"/>
              <a:t>   CEB Members (23)</a:t>
            </a:r>
          </a:p>
          <a:p>
            <a:pPr eaLnBrk="1" hangingPunct="1">
              <a:lnSpc>
                <a:spcPct val="30000"/>
              </a:lnSpc>
              <a:buFont typeface="Arial" pitchFamily="34" charset="0"/>
              <a:buNone/>
            </a:pPr>
            <a:endParaRPr lang="en-US" sz="300" smtClean="0"/>
          </a:p>
        </p:txBody>
      </p:sp>
      <p:sp>
        <p:nvSpPr>
          <p:cNvPr id="63492" name="Text Placeholder 6"/>
          <p:cNvSpPr>
            <a:spLocks noGrp="1"/>
          </p:cNvSpPr>
          <p:nvPr>
            <p:ph type="body" sz="quarter" idx="4294967295"/>
          </p:nvPr>
        </p:nvSpPr>
        <p:spPr>
          <a:xfrm>
            <a:off x="5486400" y="1447800"/>
            <a:ext cx="3657600" cy="639763"/>
          </a:xfrm>
        </p:spPr>
        <p:txBody>
          <a:bodyPr/>
          <a:lstStyle/>
          <a:p>
            <a:pPr eaLnBrk="1" hangingPunct="1">
              <a:buFont typeface="Arial" pitchFamily="34" charset="0"/>
              <a:buNone/>
            </a:pPr>
            <a:r>
              <a:rPr lang="en-US" smtClean="0"/>
              <a:t>Secretariat: (26)</a:t>
            </a:r>
          </a:p>
        </p:txBody>
      </p:sp>
      <p:sp>
        <p:nvSpPr>
          <p:cNvPr id="63493" name="TextBox 8"/>
          <p:cNvSpPr txBox="1">
            <a:spLocks noChangeArrowheads="1"/>
          </p:cNvSpPr>
          <p:nvPr/>
        </p:nvSpPr>
        <p:spPr bwMode="auto">
          <a:xfrm>
            <a:off x="4648200" y="4800600"/>
            <a:ext cx="4038600" cy="892175"/>
          </a:xfrm>
          <a:prstGeom prst="rect">
            <a:avLst/>
          </a:prstGeom>
          <a:noFill/>
          <a:ln w="9525">
            <a:noFill/>
            <a:miter lim="800000"/>
            <a:headEnd/>
            <a:tailEnd/>
          </a:ln>
        </p:spPr>
        <p:txBody>
          <a:bodyPr>
            <a:spAutoFit/>
          </a:bodyPr>
          <a:lstStyle/>
          <a:p>
            <a:r>
              <a:rPr lang="en-US" sz="3200">
                <a:solidFill>
                  <a:schemeClr val="tx2"/>
                </a:solidFill>
                <a:latin typeface="Calibri" pitchFamily="34" charset="0"/>
              </a:rPr>
              <a:t>    </a:t>
            </a:r>
            <a:r>
              <a:rPr lang="en-US" sz="3200">
                <a:solidFill>
                  <a:srgbClr val="000000"/>
                </a:solidFill>
                <a:latin typeface="Calibri" pitchFamily="34" charset="0"/>
              </a:rPr>
              <a:t>Other: (6)</a:t>
            </a:r>
          </a:p>
          <a:p>
            <a:r>
              <a:rPr lang="en-US" sz="2000" b="1">
                <a:solidFill>
                  <a:schemeClr val="tx2"/>
                </a:solidFill>
                <a:latin typeface="Corbel" pitchFamily="34" charset="0"/>
              </a:rPr>
              <a:t>  </a:t>
            </a:r>
          </a:p>
        </p:txBody>
      </p:sp>
      <p:sp>
        <p:nvSpPr>
          <p:cNvPr id="10" name="Rounded Rectangle 9"/>
          <p:cNvSpPr>
            <a:spLocks noChangeArrowheads="1"/>
          </p:cNvSpPr>
          <p:nvPr/>
        </p:nvSpPr>
        <p:spPr bwMode="auto">
          <a:xfrm>
            <a:off x="611188" y="2349500"/>
            <a:ext cx="2905125" cy="3240088"/>
          </a:xfrm>
          <a:prstGeom prst="roundRect">
            <a:avLst>
              <a:gd name="adj" fmla="val 16667"/>
            </a:avLst>
          </a:prstGeom>
          <a:gradFill rotWithShape="1">
            <a:gsLst>
              <a:gs pos="0">
                <a:srgbClr val="85B2D7"/>
              </a:gs>
              <a:gs pos="20000">
                <a:srgbClr val="86B1D4"/>
              </a:gs>
              <a:gs pos="100000">
                <a:srgbClr val="6587A2"/>
              </a:gs>
            </a:gsLst>
            <a:lin ang="5400000"/>
          </a:gradFill>
          <a:ln w="9525">
            <a:solidFill>
              <a:srgbClr val="8FB2CF"/>
            </a:solidFill>
            <a:round/>
            <a:headEnd/>
            <a:tailEnd/>
          </a:ln>
          <a:effectLst>
            <a:outerShdw dist="23000" dir="5400000" rotWithShape="0">
              <a:srgbClr val="808080">
                <a:alpha val="34999"/>
              </a:srgbClr>
            </a:outerShdw>
          </a:effectLst>
        </p:spPr>
        <p:txBody>
          <a:bodyPr anchor="ctr"/>
          <a:lstStyle/>
          <a:p>
            <a:pPr algn="ctr">
              <a:defRPr/>
            </a:pPr>
            <a:endParaRPr lang="en-US">
              <a:solidFill>
                <a:schemeClr val="lt1"/>
              </a:solidFill>
              <a:latin typeface="+mn-lt"/>
              <a:ea typeface="+mn-ea"/>
            </a:endParaRPr>
          </a:p>
        </p:txBody>
      </p:sp>
      <p:sp>
        <p:nvSpPr>
          <p:cNvPr id="11" name="TextBox 10"/>
          <p:cNvSpPr txBox="1"/>
          <p:nvPr/>
        </p:nvSpPr>
        <p:spPr>
          <a:xfrm>
            <a:off x="827584" y="2492896"/>
            <a:ext cx="3240360" cy="3096344"/>
          </a:xfrm>
          <a:prstGeom prst="rect">
            <a:avLst/>
          </a:prstGeom>
          <a:noFill/>
        </p:spPr>
        <p:txBody>
          <a:bodyPr numCol="2">
            <a:spAutoFit/>
          </a:bodyPr>
          <a:lstStyle/>
          <a:p>
            <a:pPr>
              <a:defRPr/>
            </a:pPr>
            <a:r>
              <a:rPr lang="en-US" sz="1400" dirty="0">
                <a:latin typeface="Arial" charset="0"/>
                <a:ea typeface="ＭＳ Ｐゴシック" charset="0"/>
                <a:cs typeface="ＭＳ Ｐゴシック" charset="0"/>
              </a:rPr>
              <a:t>CTBTO</a:t>
            </a:r>
          </a:p>
          <a:p>
            <a:pPr>
              <a:defRPr/>
            </a:pPr>
            <a:r>
              <a:rPr lang="en-US" sz="1400" dirty="0">
                <a:latin typeface="Arial" charset="0"/>
                <a:ea typeface="ＭＳ Ｐゴシック" charset="0"/>
                <a:cs typeface="ＭＳ Ｐゴシック" charset="0"/>
              </a:rPr>
              <a:t>FAO</a:t>
            </a:r>
          </a:p>
          <a:p>
            <a:pPr>
              <a:defRPr/>
            </a:pPr>
            <a:r>
              <a:rPr lang="en-US" sz="1400" dirty="0">
                <a:latin typeface="Arial" charset="0"/>
                <a:ea typeface="ＭＳ Ｐゴシック" charset="0"/>
                <a:cs typeface="ＭＳ Ｐゴシック" charset="0"/>
              </a:rPr>
              <a:t>IAEA </a:t>
            </a:r>
          </a:p>
          <a:p>
            <a:pPr>
              <a:defRPr/>
            </a:pPr>
            <a:r>
              <a:rPr lang="en-US" sz="1400" dirty="0">
                <a:latin typeface="Arial" charset="0"/>
                <a:ea typeface="ＭＳ Ｐゴシック" charset="0"/>
                <a:cs typeface="ＭＳ Ｐゴシック" charset="0"/>
              </a:rPr>
              <a:t>IFAD</a:t>
            </a:r>
          </a:p>
          <a:p>
            <a:pPr>
              <a:defRPr/>
            </a:pPr>
            <a:r>
              <a:rPr lang="en-US" sz="1400" dirty="0">
                <a:latin typeface="Arial" charset="0"/>
                <a:ea typeface="ＭＳ Ｐゴシック" charset="0"/>
                <a:cs typeface="ＭＳ Ｐゴシック" charset="0"/>
              </a:rPr>
              <a:t>ILO</a:t>
            </a:r>
          </a:p>
          <a:p>
            <a:pPr>
              <a:defRPr/>
            </a:pPr>
            <a:r>
              <a:rPr lang="en-US" sz="1400" dirty="0">
                <a:latin typeface="Arial" charset="0"/>
                <a:ea typeface="ＭＳ Ｐゴシック" charset="0"/>
                <a:cs typeface="ＭＳ Ｐゴシック" charset="0"/>
              </a:rPr>
              <a:t>IMO</a:t>
            </a:r>
          </a:p>
          <a:p>
            <a:pPr>
              <a:defRPr/>
            </a:pPr>
            <a:r>
              <a:rPr lang="en-US" sz="1400" dirty="0">
                <a:latin typeface="Arial" charset="0"/>
                <a:ea typeface="ＭＳ Ｐゴシック" charset="0"/>
                <a:cs typeface="ＭＳ Ｐゴシック" charset="0"/>
              </a:rPr>
              <a:t>ITU </a:t>
            </a:r>
          </a:p>
          <a:p>
            <a:pPr>
              <a:defRPr/>
            </a:pPr>
            <a:r>
              <a:rPr lang="en-US" sz="1400" dirty="0">
                <a:latin typeface="Arial" charset="0"/>
                <a:ea typeface="ＭＳ Ｐゴシック" charset="0"/>
                <a:cs typeface="ＭＳ Ｐゴシック" charset="0"/>
              </a:rPr>
              <a:t>UNCDF</a:t>
            </a:r>
          </a:p>
          <a:p>
            <a:pPr>
              <a:defRPr/>
            </a:pPr>
            <a:r>
              <a:rPr lang="en-US" sz="1400" dirty="0">
                <a:latin typeface="Arial" charset="0"/>
                <a:ea typeface="ＭＳ Ｐゴシック" charset="0"/>
                <a:cs typeface="ＭＳ Ｐゴシック" charset="0"/>
              </a:rPr>
              <a:t>UNDP </a:t>
            </a:r>
          </a:p>
          <a:p>
            <a:pPr>
              <a:defRPr/>
            </a:pPr>
            <a:r>
              <a:rPr lang="en-US" sz="1400" dirty="0">
                <a:latin typeface="Arial" charset="0"/>
                <a:ea typeface="ＭＳ Ｐゴシック" charset="0"/>
                <a:cs typeface="ＭＳ Ｐゴシック" charset="0"/>
              </a:rPr>
              <a:t>UNESCO</a:t>
            </a:r>
          </a:p>
          <a:p>
            <a:pPr>
              <a:defRPr/>
            </a:pPr>
            <a:r>
              <a:rPr lang="en-US" sz="1400" dirty="0">
                <a:latin typeface="Arial" charset="0"/>
                <a:ea typeface="ＭＳ Ｐゴシック" charset="0"/>
                <a:cs typeface="ＭＳ Ｐゴシック" charset="0"/>
              </a:rPr>
              <a:t>UNFPA</a:t>
            </a:r>
          </a:p>
          <a:p>
            <a:pPr>
              <a:defRPr/>
            </a:pPr>
            <a:r>
              <a:rPr lang="en-US" sz="1400" dirty="0">
                <a:latin typeface="Arial" charset="0"/>
                <a:ea typeface="ＭＳ Ｐゴシック" charset="0"/>
                <a:cs typeface="ＭＳ Ｐゴシック" charset="0"/>
              </a:rPr>
              <a:t>UNHCR</a:t>
            </a:r>
          </a:p>
          <a:p>
            <a:pPr>
              <a:defRPr/>
            </a:pPr>
            <a:r>
              <a:rPr lang="en-US" sz="1400" dirty="0">
                <a:latin typeface="Arial" charset="0"/>
                <a:ea typeface="ＭＳ Ｐゴシック" charset="0"/>
                <a:cs typeface="ＭＳ Ｐゴシック" charset="0"/>
              </a:rPr>
              <a:t>UNICEF</a:t>
            </a:r>
          </a:p>
          <a:p>
            <a:pPr>
              <a:defRPr/>
            </a:pPr>
            <a:r>
              <a:rPr lang="en-US" sz="1400" dirty="0">
                <a:latin typeface="Arial" charset="0"/>
                <a:ea typeface="ＭＳ Ｐゴシック" charset="0"/>
                <a:cs typeface="ＭＳ Ｐゴシック" charset="0"/>
              </a:rPr>
              <a:t>UNIDO</a:t>
            </a:r>
          </a:p>
          <a:p>
            <a:pPr>
              <a:defRPr/>
            </a:pPr>
            <a:r>
              <a:rPr lang="en-US" sz="1400" dirty="0">
                <a:latin typeface="Arial" charset="0"/>
                <a:ea typeface="ＭＳ Ｐゴシック" charset="0"/>
                <a:cs typeface="ＭＳ Ｐゴシック" charset="0"/>
              </a:rPr>
              <a:t>UNRWA</a:t>
            </a:r>
          </a:p>
          <a:p>
            <a:pPr>
              <a:defRPr/>
            </a:pPr>
            <a:r>
              <a:rPr lang="en-US" sz="1400" dirty="0">
                <a:latin typeface="Arial" charset="0"/>
                <a:ea typeface="ＭＳ Ｐゴシック" charset="0"/>
                <a:cs typeface="ＭＳ Ｐゴシック" charset="0"/>
              </a:rPr>
              <a:t>UNV</a:t>
            </a:r>
          </a:p>
          <a:p>
            <a:pPr>
              <a:defRPr/>
            </a:pPr>
            <a:r>
              <a:rPr lang="en-US" sz="1400" dirty="0">
                <a:latin typeface="Arial" charset="0"/>
                <a:ea typeface="ＭＳ Ｐゴシック" charset="0"/>
                <a:cs typeface="ＭＳ Ｐゴシック" charset="0"/>
              </a:rPr>
              <a:t>UNW</a:t>
            </a:r>
          </a:p>
          <a:p>
            <a:pPr>
              <a:defRPr/>
            </a:pPr>
            <a:r>
              <a:rPr lang="en-US" sz="1400" dirty="0">
                <a:latin typeface="Arial" charset="0"/>
                <a:ea typeface="ＭＳ Ｐゴシック" charset="0"/>
                <a:cs typeface="ＭＳ Ｐゴシック" charset="0"/>
              </a:rPr>
              <a:t>UNWTO</a:t>
            </a:r>
          </a:p>
          <a:p>
            <a:pPr>
              <a:defRPr/>
            </a:pPr>
            <a:r>
              <a:rPr lang="en-US" sz="1400" dirty="0">
                <a:latin typeface="Arial" charset="0"/>
                <a:ea typeface="ＭＳ Ｐゴシック" charset="0"/>
                <a:cs typeface="ＭＳ Ｐゴシック" charset="0"/>
              </a:rPr>
              <a:t>UPU</a:t>
            </a:r>
          </a:p>
          <a:p>
            <a:pPr>
              <a:defRPr/>
            </a:pPr>
            <a:r>
              <a:rPr lang="en-US" sz="1400" dirty="0">
                <a:latin typeface="Arial" charset="0"/>
                <a:ea typeface="ＭＳ Ｐゴシック" charset="0"/>
                <a:cs typeface="ＭＳ Ｐゴシック" charset="0"/>
              </a:rPr>
              <a:t>WFP</a:t>
            </a:r>
          </a:p>
          <a:p>
            <a:pPr>
              <a:defRPr/>
            </a:pPr>
            <a:r>
              <a:rPr lang="en-US" sz="1400" dirty="0">
                <a:latin typeface="Arial" charset="0"/>
                <a:ea typeface="ＭＳ Ｐゴシック" charset="0"/>
                <a:cs typeface="ＭＳ Ｐゴシック" charset="0"/>
              </a:rPr>
              <a:t>WHO  </a:t>
            </a:r>
          </a:p>
          <a:p>
            <a:pPr>
              <a:defRPr/>
            </a:pPr>
            <a:r>
              <a:rPr lang="en-US" sz="1400" dirty="0">
                <a:latin typeface="Arial" charset="0"/>
                <a:ea typeface="ＭＳ Ｐゴシック" charset="0"/>
                <a:cs typeface="ＭＳ Ｐゴシック" charset="0"/>
              </a:rPr>
              <a:t>WIPO</a:t>
            </a:r>
          </a:p>
          <a:p>
            <a:pPr>
              <a:defRPr/>
            </a:pPr>
            <a:r>
              <a:rPr lang="en-US" sz="1400" dirty="0">
                <a:latin typeface="Arial" charset="0"/>
                <a:ea typeface="ＭＳ Ｐゴシック" charset="0"/>
                <a:cs typeface="ＭＳ Ｐゴシック" charset="0"/>
              </a:rPr>
              <a:t>WMO</a:t>
            </a:r>
          </a:p>
        </p:txBody>
      </p:sp>
      <p:sp>
        <p:nvSpPr>
          <p:cNvPr id="12" name="Rounded Rectangle 11"/>
          <p:cNvSpPr>
            <a:spLocks noChangeArrowheads="1"/>
          </p:cNvSpPr>
          <p:nvPr/>
        </p:nvSpPr>
        <p:spPr bwMode="auto">
          <a:xfrm>
            <a:off x="4191000" y="2057400"/>
            <a:ext cx="3733800" cy="2819400"/>
          </a:xfrm>
          <a:prstGeom prst="roundRect">
            <a:avLst>
              <a:gd name="adj" fmla="val 16667"/>
            </a:avLst>
          </a:prstGeom>
          <a:gradFill rotWithShape="1">
            <a:gsLst>
              <a:gs pos="0">
                <a:srgbClr val="85B2D7"/>
              </a:gs>
              <a:gs pos="20000">
                <a:srgbClr val="86B1D4"/>
              </a:gs>
              <a:gs pos="100000">
                <a:srgbClr val="6587A2"/>
              </a:gs>
            </a:gsLst>
            <a:lin ang="5400000"/>
          </a:gradFill>
          <a:ln w="9525">
            <a:solidFill>
              <a:srgbClr val="8FB2CF"/>
            </a:solidFill>
            <a:round/>
            <a:headEnd/>
            <a:tailEnd/>
          </a:ln>
          <a:effectLst>
            <a:outerShdw dist="23000" dir="5400000" rotWithShape="0">
              <a:srgbClr val="808080">
                <a:alpha val="34999"/>
              </a:srgbClr>
            </a:outerShdw>
          </a:effectLst>
        </p:spPr>
        <p:txBody>
          <a:bodyPr anchor="ctr"/>
          <a:lstStyle/>
          <a:p>
            <a:pPr algn="ctr">
              <a:defRPr/>
            </a:pPr>
            <a:endParaRPr lang="en-US">
              <a:solidFill>
                <a:schemeClr val="lt1"/>
              </a:solidFill>
              <a:latin typeface="+mn-lt"/>
              <a:ea typeface="+mn-ea"/>
            </a:endParaRPr>
          </a:p>
        </p:txBody>
      </p:sp>
      <p:sp>
        <p:nvSpPr>
          <p:cNvPr id="13" name="TextBox 12"/>
          <p:cNvSpPr txBox="1"/>
          <p:nvPr/>
        </p:nvSpPr>
        <p:spPr>
          <a:xfrm>
            <a:off x="4800600" y="2057401"/>
            <a:ext cx="3505200" cy="5786200"/>
          </a:xfrm>
          <a:prstGeom prst="rect">
            <a:avLst/>
          </a:prstGeom>
          <a:noFill/>
        </p:spPr>
        <p:txBody>
          <a:bodyPr numCol="2">
            <a:spAutoFit/>
          </a:bodyPr>
          <a:lstStyle/>
          <a:p>
            <a:pPr>
              <a:defRPr/>
            </a:pPr>
            <a:r>
              <a:rPr lang="en-US" sz="1400" dirty="0">
                <a:latin typeface="Arial" charset="0"/>
                <a:ea typeface="ＭＳ Ｐゴシック" charset="0"/>
                <a:cs typeface="ＭＳ Ｐゴシック" charset="0"/>
              </a:rPr>
              <a:t>CAAC</a:t>
            </a:r>
          </a:p>
          <a:p>
            <a:pPr>
              <a:defRPr/>
            </a:pPr>
            <a:r>
              <a:rPr lang="en-US" sz="1400" dirty="0">
                <a:latin typeface="Arial" charset="0"/>
                <a:ea typeface="ＭＳ Ｐゴシック" charset="0"/>
                <a:cs typeface="ＭＳ Ｐゴシック" charset="0"/>
              </a:rPr>
              <a:t>DESA</a:t>
            </a:r>
          </a:p>
          <a:p>
            <a:pPr>
              <a:defRPr/>
            </a:pPr>
            <a:r>
              <a:rPr lang="en-US" sz="1400" dirty="0">
                <a:latin typeface="Arial" charset="0"/>
                <a:ea typeface="ＭＳ Ｐゴシック" charset="0"/>
                <a:cs typeface="ＭＳ Ｐゴシック" charset="0"/>
              </a:rPr>
              <a:t>DFS</a:t>
            </a:r>
          </a:p>
          <a:p>
            <a:pPr>
              <a:defRPr/>
            </a:pPr>
            <a:r>
              <a:rPr lang="en-US" sz="1400" dirty="0">
                <a:latin typeface="Arial" charset="0"/>
                <a:ea typeface="ＭＳ Ｐゴシック" charset="0"/>
                <a:cs typeface="ＭＳ Ｐゴシック" charset="0"/>
              </a:rPr>
              <a:t>DM</a:t>
            </a:r>
          </a:p>
          <a:p>
            <a:pPr>
              <a:defRPr/>
            </a:pPr>
            <a:r>
              <a:rPr lang="en-US" sz="1400" dirty="0">
                <a:latin typeface="Arial" charset="0"/>
                <a:ea typeface="ＭＳ Ｐゴシック" charset="0"/>
                <a:cs typeface="ＭＳ Ｐゴシック" charset="0"/>
              </a:rPr>
              <a:t>DPA</a:t>
            </a:r>
          </a:p>
          <a:p>
            <a:pPr>
              <a:defRPr/>
            </a:pPr>
            <a:r>
              <a:rPr lang="en-US" sz="1400" dirty="0">
                <a:latin typeface="Arial" charset="0"/>
                <a:ea typeface="ＭＳ Ｐゴシック" charset="0"/>
                <a:cs typeface="ＭＳ Ｐゴシック" charset="0"/>
              </a:rPr>
              <a:t>DPI</a:t>
            </a:r>
          </a:p>
          <a:p>
            <a:pPr>
              <a:defRPr/>
            </a:pPr>
            <a:r>
              <a:rPr lang="en-US" sz="1400" dirty="0">
                <a:latin typeface="Arial" charset="0"/>
                <a:ea typeface="ＭＳ Ｐゴシック" charset="0"/>
                <a:cs typeface="ＭＳ Ｐゴシック" charset="0"/>
              </a:rPr>
              <a:t>DPKO           </a:t>
            </a:r>
          </a:p>
          <a:p>
            <a:pPr>
              <a:defRPr/>
            </a:pPr>
            <a:r>
              <a:rPr lang="en-US" sz="1400" dirty="0">
                <a:latin typeface="Arial" charset="0"/>
                <a:ea typeface="ＭＳ Ｐゴシック" charset="0"/>
                <a:cs typeface="ＭＳ Ｐゴシック" charset="0"/>
              </a:rPr>
              <a:t>DSS</a:t>
            </a:r>
          </a:p>
          <a:p>
            <a:pPr>
              <a:defRPr/>
            </a:pPr>
            <a:r>
              <a:rPr lang="en-US" sz="1400" dirty="0">
                <a:latin typeface="Arial" charset="0"/>
                <a:ea typeface="ＭＳ Ｐゴシック" charset="0"/>
                <a:cs typeface="ＭＳ Ｐゴシック" charset="0"/>
              </a:rPr>
              <a:t>ECE</a:t>
            </a:r>
          </a:p>
          <a:p>
            <a:pPr>
              <a:defRPr/>
            </a:pPr>
            <a:r>
              <a:rPr lang="en-US" sz="1400" dirty="0">
                <a:latin typeface="Arial" charset="0"/>
                <a:ea typeface="ＭＳ Ｐゴシック" charset="0"/>
                <a:cs typeface="ＭＳ Ｐゴシック" charset="0"/>
              </a:rPr>
              <a:t>ECLAC </a:t>
            </a:r>
          </a:p>
          <a:p>
            <a:pPr>
              <a:defRPr/>
            </a:pPr>
            <a:r>
              <a:rPr lang="en-US" sz="1400" dirty="0">
                <a:latin typeface="Arial" charset="0"/>
                <a:ea typeface="ＭＳ Ｐゴシック" charset="0"/>
                <a:cs typeface="ＭＳ Ｐゴシック" charset="0"/>
              </a:rPr>
              <a:t>ESCAP</a:t>
            </a:r>
          </a:p>
          <a:p>
            <a:pPr>
              <a:defRPr/>
            </a:pPr>
            <a:r>
              <a:rPr lang="en-US" sz="1400" dirty="0">
                <a:latin typeface="Arial" charset="0"/>
                <a:ea typeface="ＭＳ Ｐゴシック" charset="0"/>
                <a:cs typeface="ＭＳ Ｐゴシック" charset="0"/>
              </a:rPr>
              <a:t>ESCWA</a:t>
            </a:r>
          </a:p>
          <a:p>
            <a:pPr>
              <a:defRPr/>
            </a:pPr>
            <a:endParaRPr lang="en-US" sz="1400" dirty="0">
              <a:latin typeface="Arial" charset="0"/>
              <a:ea typeface="ＭＳ Ｐゴシック" charset="0"/>
              <a:cs typeface="ＭＳ Ｐゴシック" charset="0"/>
            </a:endParaRPr>
          </a:p>
          <a:p>
            <a:pPr>
              <a:defRPr/>
            </a:pPr>
            <a:endParaRPr lang="en-US" sz="1400" dirty="0">
              <a:latin typeface="Arial" charset="0"/>
              <a:ea typeface="ＭＳ Ｐゴシック" charset="0"/>
              <a:cs typeface="ＭＳ Ｐゴシック" charset="0"/>
            </a:endParaRPr>
          </a:p>
          <a:p>
            <a:pPr>
              <a:defRPr/>
            </a:pPr>
            <a:endParaRPr lang="en-US" sz="1400" dirty="0">
              <a:latin typeface="Arial" charset="0"/>
              <a:ea typeface="ＭＳ Ｐゴシック" charset="0"/>
              <a:cs typeface="ＭＳ Ｐゴシック" charset="0"/>
            </a:endParaRPr>
          </a:p>
          <a:p>
            <a:pPr>
              <a:defRPr/>
            </a:pPr>
            <a:endParaRPr lang="en-US" sz="1400" dirty="0">
              <a:latin typeface="Arial" charset="0"/>
              <a:ea typeface="ＭＳ Ｐゴシック" charset="0"/>
              <a:cs typeface="ＭＳ Ｐゴシック" charset="0"/>
            </a:endParaRPr>
          </a:p>
          <a:p>
            <a:pPr>
              <a:defRPr/>
            </a:pPr>
            <a:endParaRPr lang="en-US" sz="1400" dirty="0">
              <a:latin typeface="Arial" charset="0"/>
              <a:ea typeface="ＭＳ Ｐゴシック" charset="0"/>
              <a:cs typeface="ＭＳ Ｐゴシック" charset="0"/>
            </a:endParaRPr>
          </a:p>
          <a:p>
            <a:pPr>
              <a:defRPr/>
            </a:pPr>
            <a:endParaRPr lang="en-US" sz="1400" dirty="0">
              <a:latin typeface="Arial" charset="0"/>
              <a:ea typeface="ＭＳ Ｐゴシック" charset="0"/>
              <a:cs typeface="ＭＳ Ｐゴシック" charset="0"/>
            </a:endParaRPr>
          </a:p>
          <a:p>
            <a:pPr>
              <a:defRPr/>
            </a:pPr>
            <a:endParaRPr lang="en-US" sz="1400" dirty="0">
              <a:latin typeface="Arial" charset="0"/>
              <a:ea typeface="ＭＳ Ｐゴシック" charset="0"/>
              <a:cs typeface="ＭＳ Ｐゴシック" charset="0"/>
            </a:endParaRPr>
          </a:p>
          <a:p>
            <a:pPr>
              <a:defRPr/>
            </a:pPr>
            <a:endParaRPr lang="en-US" sz="1400" dirty="0">
              <a:latin typeface="Arial" charset="0"/>
              <a:ea typeface="ＭＳ Ｐゴシック" charset="0"/>
              <a:cs typeface="ＭＳ Ｐゴシック" charset="0"/>
            </a:endParaRPr>
          </a:p>
          <a:p>
            <a:pPr>
              <a:defRPr/>
            </a:pPr>
            <a:endParaRPr lang="en-US" sz="1400" dirty="0">
              <a:latin typeface="Arial" charset="0"/>
              <a:ea typeface="ＭＳ Ｐゴシック" charset="0"/>
              <a:cs typeface="ＭＳ Ｐゴシック" charset="0"/>
            </a:endParaRPr>
          </a:p>
          <a:p>
            <a:pPr>
              <a:defRPr/>
            </a:pPr>
            <a:endParaRPr lang="en-US" sz="1400" dirty="0">
              <a:latin typeface="Arial" charset="0"/>
              <a:ea typeface="ＭＳ Ｐゴシック" charset="0"/>
              <a:cs typeface="ＭＳ Ｐゴシック" charset="0"/>
            </a:endParaRPr>
          </a:p>
          <a:p>
            <a:pPr>
              <a:defRPr/>
            </a:pPr>
            <a:endParaRPr lang="en-US" sz="1400" dirty="0">
              <a:latin typeface="Arial" charset="0"/>
              <a:ea typeface="ＭＳ Ｐゴシック" charset="0"/>
              <a:cs typeface="ＭＳ Ｐゴシック" charset="0"/>
            </a:endParaRPr>
          </a:p>
          <a:p>
            <a:pPr>
              <a:defRPr/>
            </a:pPr>
            <a:endParaRPr lang="en-US" sz="1400" dirty="0">
              <a:latin typeface="Arial" charset="0"/>
              <a:ea typeface="ＭＳ Ｐゴシック" charset="0"/>
              <a:cs typeface="ＭＳ Ｐゴシック" charset="0"/>
            </a:endParaRPr>
          </a:p>
          <a:p>
            <a:pPr>
              <a:defRPr/>
            </a:pPr>
            <a:endParaRPr lang="en-US" sz="1400" dirty="0">
              <a:latin typeface="Arial" charset="0"/>
              <a:ea typeface="ＭＳ Ｐゴシック" charset="0"/>
              <a:cs typeface="ＭＳ Ｐゴシック" charset="0"/>
            </a:endParaRPr>
          </a:p>
          <a:p>
            <a:pPr>
              <a:defRPr/>
            </a:pPr>
            <a:r>
              <a:rPr lang="en-US" sz="1400" dirty="0">
                <a:latin typeface="Arial" charset="0"/>
                <a:ea typeface="ＭＳ Ｐゴシック" charset="0"/>
                <a:cs typeface="ＭＳ Ｐゴシック" charset="0"/>
              </a:rPr>
              <a:t>OAJ</a:t>
            </a:r>
          </a:p>
          <a:p>
            <a:pPr>
              <a:defRPr/>
            </a:pPr>
            <a:r>
              <a:rPr lang="en-US" sz="1400" dirty="0">
                <a:latin typeface="Arial" charset="0"/>
                <a:ea typeface="ＭＳ Ｐゴシック" charset="0"/>
                <a:cs typeface="ＭＳ Ｐゴシック" charset="0"/>
              </a:rPr>
              <a:t>OCHA</a:t>
            </a:r>
          </a:p>
          <a:p>
            <a:pPr>
              <a:defRPr/>
            </a:pPr>
            <a:r>
              <a:rPr lang="en-US" sz="1400" dirty="0">
                <a:latin typeface="Arial" charset="0"/>
                <a:ea typeface="ＭＳ Ｐゴシック" charset="0"/>
                <a:cs typeface="ＭＳ Ｐゴシック" charset="0"/>
              </a:rPr>
              <a:t>ODA</a:t>
            </a:r>
          </a:p>
          <a:p>
            <a:pPr>
              <a:defRPr/>
            </a:pPr>
            <a:r>
              <a:rPr lang="en-US" sz="1400" dirty="0">
                <a:latin typeface="Arial" charset="0"/>
                <a:ea typeface="ＭＳ Ｐゴシック" charset="0"/>
                <a:cs typeface="ＭＳ Ｐゴシック" charset="0"/>
              </a:rPr>
              <a:t>OHCHR</a:t>
            </a:r>
          </a:p>
          <a:p>
            <a:pPr>
              <a:defRPr/>
            </a:pPr>
            <a:r>
              <a:rPr lang="en-US" sz="1400" dirty="0">
                <a:latin typeface="Arial" charset="0"/>
                <a:ea typeface="ＭＳ Ｐゴシック" charset="0"/>
                <a:cs typeface="ＭＳ Ｐゴシック" charset="0"/>
              </a:rPr>
              <a:t>OHRLLS</a:t>
            </a:r>
          </a:p>
          <a:p>
            <a:pPr>
              <a:defRPr/>
            </a:pPr>
            <a:r>
              <a:rPr lang="en-US" sz="1400" dirty="0">
                <a:latin typeface="Arial" charset="0"/>
                <a:ea typeface="ＭＳ Ｐゴシック" charset="0"/>
                <a:cs typeface="ＭＳ Ｐゴシック" charset="0"/>
              </a:rPr>
              <a:t>OIOS</a:t>
            </a:r>
          </a:p>
          <a:p>
            <a:pPr>
              <a:defRPr/>
            </a:pPr>
            <a:r>
              <a:rPr lang="en-US" sz="1400" dirty="0">
                <a:latin typeface="Arial" charset="0"/>
                <a:ea typeface="ＭＳ Ｐゴシック" charset="0"/>
                <a:cs typeface="ＭＳ Ｐゴシック" charset="0"/>
              </a:rPr>
              <a:t>OLA </a:t>
            </a:r>
          </a:p>
          <a:p>
            <a:pPr>
              <a:defRPr/>
            </a:pPr>
            <a:r>
              <a:rPr lang="en-US" sz="1400" dirty="0">
                <a:latin typeface="Arial" charset="0"/>
                <a:ea typeface="ＭＳ Ｐゴシック" charset="0"/>
                <a:cs typeface="ＭＳ Ｐゴシック" charset="0"/>
              </a:rPr>
              <a:t>PBSO</a:t>
            </a:r>
          </a:p>
          <a:p>
            <a:pPr>
              <a:defRPr/>
            </a:pPr>
            <a:r>
              <a:rPr lang="en-US" sz="1400" dirty="0">
                <a:latin typeface="Arial" charset="0"/>
                <a:ea typeface="ＭＳ Ｐゴシック" charset="0"/>
                <a:cs typeface="ＭＳ Ｐゴシック" charset="0"/>
              </a:rPr>
              <a:t>UNCTAD</a:t>
            </a:r>
          </a:p>
          <a:p>
            <a:pPr>
              <a:defRPr/>
            </a:pPr>
            <a:r>
              <a:rPr lang="en-US" sz="1400" dirty="0">
                <a:latin typeface="Arial" charset="0"/>
                <a:ea typeface="ＭＳ Ｐゴシック" charset="0"/>
                <a:cs typeface="ＭＳ Ｐゴシック" charset="0"/>
              </a:rPr>
              <a:t>UNEP</a:t>
            </a:r>
          </a:p>
          <a:p>
            <a:pPr>
              <a:defRPr/>
            </a:pPr>
            <a:r>
              <a:rPr lang="en-US" sz="1400" dirty="0">
                <a:latin typeface="Arial" charset="0"/>
                <a:ea typeface="ＭＳ Ｐゴシック" charset="0"/>
                <a:cs typeface="ＭＳ Ｐゴシック" charset="0"/>
              </a:rPr>
              <a:t>UN-HABITAT</a:t>
            </a:r>
          </a:p>
          <a:p>
            <a:pPr>
              <a:defRPr/>
            </a:pPr>
            <a:r>
              <a:rPr lang="en-US" sz="1400" dirty="0">
                <a:latin typeface="Arial" charset="0"/>
                <a:ea typeface="ＭＳ Ｐゴシック" charset="0"/>
                <a:cs typeface="ＭＳ Ｐゴシック" charset="0"/>
              </a:rPr>
              <a:t>UNODC</a:t>
            </a:r>
          </a:p>
          <a:p>
            <a:pPr>
              <a:defRPr/>
            </a:pPr>
            <a:r>
              <a:rPr lang="en-US" sz="1400" dirty="0">
                <a:latin typeface="Arial" charset="0"/>
                <a:ea typeface="ＭＳ Ｐゴシック" charset="0"/>
                <a:cs typeface="ＭＳ Ｐゴシック" charset="0"/>
              </a:rPr>
              <a:t>UNOG </a:t>
            </a:r>
          </a:p>
          <a:p>
            <a:pPr>
              <a:defRPr/>
            </a:pPr>
            <a:r>
              <a:rPr lang="en-US" sz="1400" dirty="0">
                <a:latin typeface="Arial" charset="0"/>
                <a:ea typeface="ＭＳ Ｐゴシック" charset="0"/>
                <a:cs typeface="ＭＳ Ｐゴシック" charset="0"/>
              </a:rPr>
              <a:t>UNON</a:t>
            </a:r>
          </a:p>
          <a:p>
            <a:pPr>
              <a:defRPr/>
            </a:pPr>
            <a:endParaRPr lang="en-US" sz="1400" dirty="0">
              <a:latin typeface="Arial" charset="0"/>
              <a:ea typeface="ＭＳ Ｐゴシック" charset="0"/>
              <a:cs typeface="ＭＳ Ｐゴシック" charset="0"/>
            </a:endParaRPr>
          </a:p>
          <a:p>
            <a:pPr>
              <a:defRPr/>
            </a:pPr>
            <a:endParaRPr lang="en-US" sz="1400" dirty="0">
              <a:latin typeface="Arial" charset="0"/>
              <a:ea typeface="ＭＳ Ｐゴシック" charset="0"/>
              <a:cs typeface="ＭＳ Ｐゴシック" charset="0"/>
            </a:endParaRPr>
          </a:p>
          <a:p>
            <a:pPr>
              <a:defRPr/>
            </a:pPr>
            <a:endParaRPr lang="en-US" sz="1400" dirty="0">
              <a:latin typeface="Arial" charset="0"/>
              <a:ea typeface="ＭＳ Ｐゴシック" charset="0"/>
              <a:cs typeface="ＭＳ Ｐゴシック" charset="0"/>
            </a:endParaRPr>
          </a:p>
          <a:p>
            <a:pPr>
              <a:defRPr/>
            </a:pPr>
            <a:endParaRPr lang="en-US" sz="1400" dirty="0">
              <a:latin typeface="Arial" charset="0"/>
              <a:ea typeface="ＭＳ Ｐゴシック" charset="0"/>
              <a:cs typeface="ＭＳ Ｐゴシック" charset="0"/>
            </a:endParaRPr>
          </a:p>
          <a:p>
            <a:pPr fontAlgn="auto">
              <a:spcAft>
                <a:spcPts val="0"/>
              </a:spcAft>
              <a:defRPr/>
            </a:pPr>
            <a:endParaRPr lang="en-US" sz="1600" dirty="0">
              <a:solidFill>
                <a:schemeClr val="tx1">
                  <a:lumMod val="90000"/>
                  <a:lumOff val="10000"/>
                </a:schemeClr>
              </a:solidFill>
              <a:latin typeface="Arial" charset="0"/>
              <a:cs typeface="ＭＳ Ｐゴシック" charset="-128"/>
            </a:endParaRPr>
          </a:p>
          <a:p>
            <a:pPr fontAlgn="auto">
              <a:spcAft>
                <a:spcPts val="0"/>
              </a:spcAft>
              <a:defRPr/>
            </a:pPr>
            <a:endParaRPr lang="en-US" dirty="0">
              <a:solidFill>
                <a:schemeClr val="tx1">
                  <a:lumMod val="90000"/>
                  <a:lumOff val="10000"/>
                </a:schemeClr>
              </a:solidFill>
              <a:latin typeface="Arial" charset="0"/>
              <a:cs typeface="ＭＳ Ｐゴシック" charset="-128"/>
            </a:endParaRPr>
          </a:p>
          <a:p>
            <a:pPr fontAlgn="auto">
              <a:spcAft>
                <a:spcPts val="0"/>
              </a:spcAft>
              <a:defRPr/>
            </a:pPr>
            <a:endParaRPr lang="en-US" dirty="0">
              <a:solidFill>
                <a:schemeClr val="tx1">
                  <a:lumMod val="90000"/>
                  <a:lumOff val="10000"/>
                </a:schemeClr>
              </a:solidFill>
              <a:latin typeface="Arial" charset="0"/>
              <a:cs typeface="ＭＳ Ｐゴシック" charset="-128"/>
            </a:endParaRPr>
          </a:p>
          <a:p>
            <a:pPr fontAlgn="auto">
              <a:spcAft>
                <a:spcPts val="0"/>
              </a:spcAft>
              <a:defRPr/>
            </a:pPr>
            <a:endParaRPr lang="en-US" dirty="0">
              <a:solidFill>
                <a:schemeClr val="tx1">
                  <a:lumMod val="90000"/>
                  <a:lumOff val="10000"/>
                </a:schemeClr>
              </a:solidFill>
              <a:latin typeface="Arial" charset="0"/>
              <a:cs typeface="ＭＳ Ｐゴシック" charset="-128"/>
            </a:endParaRPr>
          </a:p>
        </p:txBody>
      </p:sp>
      <p:sp>
        <p:nvSpPr>
          <p:cNvPr id="16" name="Rounded Rectangle 15"/>
          <p:cNvSpPr>
            <a:spLocks noChangeArrowheads="1"/>
          </p:cNvSpPr>
          <p:nvPr/>
        </p:nvSpPr>
        <p:spPr bwMode="auto">
          <a:xfrm>
            <a:off x="4191000" y="5410200"/>
            <a:ext cx="3733800" cy="1066800"/>
          </a:xfrm>
          <a:prstGeom prst="roundRect">
            <a:avLst>
              <a:gd name="adj" fmla="val 16667"/>
            </a:avLst>
          </a:prstGeom>
          <a:gradFill rotWithShape="1">
            <a:gsLst>
              <a:gs pos="0">
                <a:srgbClr val="85B2D7"/>
              </a:gs>
              <a:gs pos="20000">
                <a:srgbClr val="86B1D4"/>
              </a:gs>
              <a:gs pos="100000">
                <a:srgbClr val="6587A2"/>
              </a:gs>
            </a:gsLst>
            <a:lin ang="5400000"/>
          </a:gradFill>
          <a:ln w="9525">
            <a:solidFill>
              <a:srgbClr val="8FB2CF"/>
            </a:solidFill>
            <a:round/>
            <a:headEnd/>
            <a:tailEnd/>
          </a:ln>
          <a:effectLst>
            <a:outerShdw dist="23000" dir="5400000" rotWithShape="0">
              <a:srgbClr val="808080">
                <a:alpha val="34999"/>
              </a:srgbClr>
            </a:outerShdw>
          </a:effectLst>
        </p:spPr>
        <p:txBody>
          <a:bodyPr anchor="ctr"/>
          <a:lstStyle/>
          <a:p>
            <a:pPr algn="ctr">
              <a:defRPr/>
            </a:pPr>
            <a:endParaRPr lang="en-US">
              <a:solidFill>
                <a:schemeClr val="lt1"/>
              </a:solidFill>
              <a:latin typeface="+mn-lt"/>
              <a:ea typeface="+mn-ea"/>
            </a:endParaRPr>
          </a:p>
        </p:txBody>
      </p:sp>
      <p:sp>
        <p:nvSpPr>
          <p:cNvPr id="63499" name="TextBox 16"/>
          <p:cNvSpPr txBox="1">
            <a:spLocks noChangeArrowheads="1"/>
          </p:cNvSpPr>
          <p:nvPr/>
        </p:nvSpPr>
        <p:spPr bwMode="auto">
          <a:xfrm>
            <a:off x="4932363" y="5445125"/>
            <a:ext cx="2787650" cy="1016000"/>
          </a:xfrm>
          <a:prstGeom prst="rect">
            <a:avLst/>
          </a:prstGeom>
          <a:noFill/>
          <a:ln w="9525">
            <a:noFill/>
            <a:miter lim="800000"/>
            <a:headEnd/>
            <a:tailEnd/>
          </a:ln>
        </p:spPr>
        <p:txBody>
          <a:bodyPr>
            <a:spAutoFit/>
          </a:bodyPr>
          <a:lstStyle/>
          <a:p>
            <a:r>
              <a:rPr lang="en-US" sz="1400">
                <a:solidFill>
                  <a:srgbClr val="191919"/>
                </a:solidFill>
              </a:rPr>
              <a:t>IOM                 UNAIDS</a:t>
            </a:r>
          </a:p>
          <a:p>
            <a:r>
              <a:rPr lang="en-US" sz="1400">
                <a:solidFill>
                  <a:srgbClr val="191919"/>
                </a:solidFill>
              </a:rPr>
              <a:t>ITC                  UNFCCC</a:t>
            </a:r>
            <a:endParaRPr lang="en-US" sz="1400"/>
          </a:p>
          <a:p>
            <a:r>
              <a:rPr lang="en-US" sz="1400"/>
              <a:t>ITC-ILO           UNAIDS</a:t>
            </a:r>
          </a:p>
          <a:p>
            <a:endParaRPr 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3" name="Slide Number Placeholder 1"/>
          <p:cNvSpPr>
            <a:spLocks noGrp="1"/>
          </p:cNvSpPr>
          <p:nvPr>
            <p:ph type="sldNum" sz="quarter" idx="12"/>
          </p:nvPr>
        </p:nvSpPr>
        <p:spPr bwMode="auto">
          <a:noFill/>
          <a:ln>
            <a:miter lim="800000"/>
            <a:headEnd/>
            <a:tailEnd/>
          </a:ln>
        </p:spPr>
        <p:txBody>
          <a:bodyPr/>
          <a:lstStyle/>
          <a:p>
            <a:fld id="{B7EE6D3D-0980-45E9-AEE8-C95D74D81FC2}" type="slidenum">
              <a:rPr lang="en-CA"/>
              <a:pPr/>
              <a:t>12</a:t>
            </a:fld>
            <a:endParaRPr lang="en-CA"/>
          </a:p>
        </p:txBody>
      </p:sp>
      <p:sp>
        <p:nvSpPr>
          <p:cNvPr id="64514" name="Content Placeholder 2"/>
          <p:cNvSpPr>
            <a:spLocks noGrp="1"/>
          </p:cNvSpPr>
          <p:nvPr>
            <p:ph idx="4294967295"/>
          </p:nvPr>
        </p:nvSpPr>
        <p:spPr>
          <a:xfrm>
            <a:off x="1560513" y="1828800"/>
            <a:ext cx="7583487" cy="4006850"/>
          </a:xfrm>
        </p:spPr>
        <p:txBody>
          <a:bodyPr/>
          <a:lstStyle/>
          <a:p>
            <a:pPr eaLnBrk="1" hangingPunct="1">
              <a:buFont typeface="Arial" pitchFamily="34" charset="0"/>
              <a:buNone/>
            </a:pPr>
            <a:r>
              <a:rPr lang="en-US" sz="6000" dirty="0" smtClean="0"/>
              <a:t>  </a:t>
            </a:r>
            <a:r>
              <a:rPr lang="en-US" sz="6000" dirty="0" smtClean="0">
                <a:solidFill>
                  <a:srgbClr val="23A2FF"/>
                </a:solidFill>
              </a:rPr>
              <a:t>Part 2 </a:t>
            </a:r>
          </a:p>
          <a:p>
            <a:pPr eaLnBrk="1" hangingPunct="1">
              <a:buFont typeface="Wingdings 2" pitchFamily="18" charset="2"/>
              <a:buNone/>
            </a:pPr>
            <a:r>
              <a:rPr lang="en-US" sz="4400" dirty="0" smtClean="0">
                <a:solidFill>
                  <a:srgbClr val="23A2FF"/>
                </a:solidFill>
              </a:rPr>
              <a:t>  2013 UN SWAP Reporting Results</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7" name="Title 1"/>
          <p:cNvSpPr>
            <a:spLocks noGrp="1"/>
          </p:cNvSpPr>
          <p:nvPr>
            <p:ph type="title"/>
          </p:nvPr>
        </p:nvSpPr>
        <p:spPr/>
        <p:txBody>
          <a:bodyPr/>
          <a:lstStyle/>
          <a:p>
            <a:r>
              <a:rPr lang="en-US" sz="3600" smtClean="0"/>
              <a:t>Baseline findings from 2013 UN SWAP reporting</a:t>
            </a:r>
          </a:p>
        </p:txBody>
      </p:sp>
      <p:sp>
        <p:nvSpPr>
          <p:cNvPr id="3" name="Content Placeholder 2"/>
          <p:cNvSpPr>
            <a:spLocks noGrp="1"/>
          </p:cNvSpPr>
          <p:nvPr>
            <p:ph idx="1"/>
          </p:nvPr>
        </p:nvSpPr>
        <p:spPr/>
        <p:txBody>
          <a:bodyPr/>
          <a:lstStyle/>
          <a:p>
            <a:r>
              <a:rPr lang="en-GB" sz="2000" smtClean="0"/>
              <a:t>Considerable improvement is required if the UN-SWAP Performance Indicators are to be met by 2017: </a:t>
            </a:r>
            <a:r>
              <a:rPr lang="en-US" sz="2000" smtClean="0"/>
              <a:t> </a:t>
            </a:r>
            <a:r>
              <a:rPr lang="en-GB" sz="2000" smtClean="0"/>
              <a:t>As a whole, the UN system meets or exceeds requirements in only 31 per cent of individual ratings on Performance Indicators, and approaches requirements in another 43 per cent. </a:t>
            </a:r>
          </a:p>
          <a:p>
            <a:r>
              <a:rPr lang="en-GB" sz="2000" smtClean="0"/>
              <a:t>The importance of a majority of entities rating themselves as </a:t>
            </a:r>
            <a:r>
              <a:rPr lang="en-GB" altLang="en-US" sz="2000" smtClean="0"/>
              <a:t>“</a:t>
            </a:r>
            <a:r>
              <a:rPr lang="en-GB" sz="2000" smtClean="0"/>
              <a:t>approaches requirements</a:t>
            </a:r>
            <a:r>
              <a:rPr lang="en-GB" altLang="en-US" sz="2000" smtClean="0"/>
              <a:t>”</a:t>
            </a:r>
            <a:r>
              <a:rPr lang="en-GB" sz="2000" smtClean="0"/>
              <a:t> should not be underestimated; the UN is at a pivotal moment, and can either achieve, with appropriate support, the inter-governmental mandates on which the UN-SWAP Performance Indicators are based, or be perceived to fail in the critical endeavour of advancing gender equality and the empowerment of women.</a:t>
            </a:r>
            <a:endParaRPr lang="en-US" sz="2000" smtClean="0"/>
          </a:p>
          <a:p>
            <a:r>
              <a:rPr lang="en-GB" sz="2000" smtClean="0"/>
              <a:t>The UN system as a whole exceeded minimum requirements in only 9 per cent of individual ratings, demonstrating that while it evidences some good practice, there is still much improvement needed on most fronts.</a:t>
            </a:r>
            <a:endParaRPr lang="en-US" sz="2000" smtClean="0"/>
          </a:p>
          <a:p>
            <a:pPr>
              <a:buFont typeface="Arial" pitchFamily="34" charset="0"/>
              <a:buNone/>
            </a:pPr>
            <a:endParaRPr lang="en-US" sz="1600" smtClean="0"/>
          </a:p>
          <a:p>
            <a:pPr lvl="1"/>
            <a:endParaRPr lang="en-US" sz="2000" smtClean="0"/>
          </a:p>
          <a:p>
            <a:pPr>
              <a:buFont typeface="Arial" pitchFamily="34" charset="0"/>
              <a:buNone/>
            </a:pPr>
            <a:endParaRPr lang="en-US" sz="2400" smtClean="0"/>
          </a:p>
          <a:p>
            <a:endParaRPr lang="en-US" smtClean="0"/>
          </a:p>
        </p:txBody>
      </p:sp>
      <p:sp>
        <p:nvSpPr>
          <p:cNvPr id="65539" name="Slide Number Placeholder 3"/>
          <p:cNvSpPr>
            <a:spLocks noGrp="1"/>
          </p:cNvSpPr>
          <p:nvPr>
            <p:ph type="sldNum" sz="quarter" idx="12"/>
          </p:nvPr>
        </p:nvSpPr>
        <p:spPr bwMode="auto">
          <a:noFill/>
          <a:ln>
            <a:miter lim="800000"/>
            <a:headEnd/>
            <a:tailEnd/>
          </a:ln>
        </p:spPr>
        <p:txBody>
          <a:bodyPr/>
          <a:lstStyle/>
          <a:p>
            <a:fld id="{73D9C6F6-4334-4FFB-82EC-54FECF3B52DD}" type="slidenum">
              <a:rPr lang="en-US"/>
              <a:pPr/>
              <a:t>13</a:t>
            </a:fld>
            <a:endParaRPr 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1" name="Title 1"/>
          <p:cNvSpPr>
            <a:spLocks noGrp="1"/>
          </p:cNvSpPr>
          <p:nvPr>
            <p:ph type="title"/>
          </p:nvPr>
        </p:nvSpPr>
        <p:spPr/>
        <p:txBody>
          <a:bodyPr/>
          <a:lstStyle/>
          <a:p>
            <a:r>
              <a:rPr lang="en-GB" sz="2800" b="1" smtClean="0"/>
              <a:t>Baseline of the UN system</a:t>
            </a:r>
            <a:r>
              <a:rPr lang="en-GB" altLang="en-US" sz="2800" b="1" smtClean="0"/>
              <a:t>’</a:t>
            </a:r>
            <a:r>
              <a:rPr lang="en-GB" sz="2800" b="1" smtClean="0"/>
              <a:t>s performance on gender equality and the empowerment of women as per the UN-SWAP</a:t>
            </a:r>
            <a:r>
              <a:rPr lang="en-GB" altLang="en-US" sz="2800" b="1" smtClean="0"/>
              <a:t>’</a:t>
            </a:r>
            <a:r>
              <a:rPr lang="en-GB" sz="2800" b="1" smtClean="0"/>
              <a:t>s 15 Performance Indicators (per cent)</a:t>
            </a:r>
            <a:endParaRPr lang="en-US" sz="2800" smtClean="0"/>
          </a:p>
        </p:txBody>
      </p:sp>
      <p:sp>
        <p:nvSpPr>
          <p:cNvPr id="66562" name="Slide Number Placeholder 3"/>
          <p:cNvSpPr>
            <a:spLocks noGrp="1"/>
          </p:cNvSpPr>
          <p:nvPr>
            <p:ph type="sldNum" sz="quarter" idx="12"/>
          </p:nvPr>
        </p:nvSpPr>
        <p:spPr bwMode="auto">
          <a:noFill/>
          <a:ln>
            <a:miter lim="800000"/>
            <a:headEnd/>
            <a:tailEnd/>
          </a:ln>
        </p:spPr>
        <p:txBody>
          <a:bodyPr/>
          <a:lstStyle/>
          <a:p>
            <a:fld id="{EA10100B-C90F-43F5-B58D-716F1400E385}" type="slidenum">
              <a:rPr lang="en-US"/>
              <a:pPr/>
              <a:t>14</a:t>
            </a:fld>
            <a:endParaRPr lang="en-US"/>
          </a:p>
        </p:txBody>
      </p:sp>
      <p:graphicFrame>
        <p:nvGraphicFramePr>
          <p:cNvPr id="66563" name="Content Placeholder 8"/>
          <p:cNvGraphicFramePr>
            <a:graphicFrameLocks noGrp="1"/>
          </p:cNvGraphicFramePr>
          <p:nvPr>
            <p:ph idx="1"/>
          </p:nvPr>
        </p:nvGraphicFramePr>
        <p:xfrm>
          <a:off x="417513" y="1793875"/>
          <a:ext cx="8331200" cy="4627563"/>
        </p:xfrm>
        <a:graphic>
          <a:graphicData uri="http://schemas.openxmlformats.org/presentationml/2006/ole">
            <mc:AlternateContent xmlns:mc="http://schemas.openxmlformats.org/markup-compatibility/2006">
              <mc:Choice xmlns:v="urn:schemas-microsoft-com:vml" Requires="v">
                <p:oleObj spid="_x0000_s66570" r:id="rId3" imgW="8332543" imgH="4626482" progId="Excel.Chart.8">
                  <p:embed/>
                </p:oleObj>
              </mc:Choice>
              <mc:Fallback>
                <p:oleObj r:id="rId3" imgW="8332543" imgH="4626482" progId="Excel.Chart.8">
                  <p:embed/>
                  <p:pic>
                    <p:nvPicPr>
                      <p:cNvPr id="0" name="Content Placeholder 8"/>
                      <p:cNvPicPr>
                        <a:picLocks noGrp="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17513" y="1793875"/>
                        <a:ext cx="8331200" cy="462756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7" name="Title 1"/>
          <p:cNvSpPr>
            <a:spLocks noGrp="1"/>
          </p:cNvSpPr>
          <p:nvPr>
            <p:ph type="title"/>
          </p:nvPr>
        </p:nvSpPr>
        <p:spPr/>
        <p:txBody>
          <a:bodyPr/>
          <a:lstStyle/>
          <a:p>
            <a:r>
              <a:rPr lang="en-GB" sz="3200" smtClean="0"/>
              <a:t>Distribution of entity ratings, by Performance Indicator </a:t>
            </a:r>
            <a:r>
              <a:rPr lang="en-US" sz="3200" smtClean="0"/>
              <a:t/>
            </a:r>
            <a:br>
              <a:rPr lang="en-US" sz="3200" smtClean="0"/>
            </a:br>
            <a:r>
              <a:rPr lang="en-US" sz="3200" smtClean="0"/>
              <a:t>(%)</a:t>
            </a:r>
          </a:p>
        </p:txBody>
      </p:sp>
      <p:sp>
        <p:nvSpPr>
          <p:cNvPr id="75778" name="Slide Number Placeholder 3"/>
          <p:cNvSpPr>
            <a:spLocks noGrp="1"/>
          </p:cNvSpPr>
          <p:nvPr>
            <p:ph type="sldNum" sz="quarter" idx="12"/>
          </p:nvPr>
        </p:nvSpPr>
        <p:spPr bwMode="auto">
          <a:noFill/>
          <a:ln>
            <a:miter lim="800000"/>
            <a:headEnd/>
            <a:tailEnd/>
          </a:ln>
        </p:spPr>
        <p:txBody>
          <a:bodyPr/>
          <a:lstStyle/>
          <a:p>
            <a:fld id="{DB93454A-C6C0-47F0-9F82-3EEDADC23C6A}" type="slidenum">
              <a:rPr lang="en-US"/>
              <a:pPr/>
              <a:t>15</a:t>
            </a:fld>
            <a:endParaRPr lang="en-US"/>
          </a:p>
        </p:txBody>
      </p:sp>
      <p:graphicFrame>
        <p:nvGraphicFramePr>
          <p:cNvPr id="5" name="Content Placeholder 4"/>
          <p:cNvGraphicFramePr>
            <a:graphicFrameLocks noGrp="1"/>
          </p:cNvGraphicFramePr>
          <p:nvPr>
            <p:ph idx="1"/>
          </p:nvPr>
        </p:nvGraphicFramePr>
        <p:xfrm>
          <a:off x="467544" y="1988840"/>
          <a:ext cx="8229600" cy="4525963"/>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5" name="Title 1"/>
          <p:cNvSpPr>
            <a:spLocks noGrp="1"/>
          </p:cNvSpPr>
          <p:nvPr>
            <p:ph type="title"/>
          </p:nvPr>
        </p:nvSpPr>
        <p:spPr/>
        <p:txBody>
          <a:bodyPr/>
          <a:lstStyle/>
          <a:p>
            <a:r>
              <a:rPr lang="en-US" sz="3600" smtClean="0"/>
              <a:t>Relative Areas of Strength and Weakness</a:t>
            </a:r>
            <a:br>
              <a:rPr lang="en-US" sz="3600" smtClean="0"/>
            </a:br>
            <a:r>
              <a:rPr lang="en-US" sz="3600" smtClean="0"/>
              <a:t>(all of which need improvement)</a:t>
            </a:r>
          </a:p>
        </p:txBody>
      </p:sp>
      <p:sp>
        <p:nvSpPr>
          <p:cNvPr id="3" name="Content Placeholder 2"/>
          <p:cNvSpPr>
            <a:spLocks noGrp="1"/>
          </p:cNvSpPr>
          <p:nvPr>
            <p:ph idx="1"/>
          </p:nvPr>
        </p:nvSpPr>
        <p:spPr/>
        <p:txBody>
          <a:bodyPr/>
          <a:lstStyle/>
          <a:p>
            <a:pPr marL="0" indent="0">
              <a:buFont typeface="Arial" pitchFamily="34" charset="0"/>
              <a:buNone/>
            </a:pPr>
            <a:r>
              <a:rPr lang="en-GB" sz="1800" b="1" smtClean="0"/>
              <a:t>Performance Indicators rating the strongest were: </a:t>
            </a:r>
            <a:endParaRPr lang="en-US" sz="1800" b="1" smtClean="0"/>
          </a:p>
          <a:p>
            <a:pPr marL="0" indent="0"/>
            <a:r>
              <a:rPr lang="en-GB" sz="1800" smtClean="0"/>
              <a:t>Coherence (77 per cent met or exceeded the requirements) </a:t>
            </a:r>
            <a:endParaRPr lang="en-US" sz="1800" smtClean="0"/>
          </a:p>
          <a:p>
            <a:pPr marL="0" indent="0"/>
            <a:r>
              <a:rPr lang="en-GB" sz="1800" smtClean="0"/>
              <a:t>Performance assessment (59 per cent met or exceeded the requirements)</a:t>
            </a:r>
            <a:endParaRPr lang="en-US" sz="1800" smtClean="0"/>
          </a:p>
          <a:p>
            <a:pPr marL="0" indent="0"/>
            <a:r>
              <a:rPr lang="en-GB" sz="1800" smtClean="0"/>
              <a:t>Organizational culture (48 per cent met or exceeded the requirements) </a:t>
            </a:r>
            <a:endParaRPr lang="en-US" sz="1800" smtClean="0"/>
          </a:p>
          <a:p>
            <a:pPr marL="0" indent="0"/>
            <a:r>
              <a:rPr lang="en-GB" sz="1800" smtClean="0"/>
              <a:t>Gender policy (41 per cent met or exceeded the requirements) </a:t>
            </a:r>
            <a:endParaRPr lang="en-US" sz="1800" smtClean="0"/>
          </a:p>
          <a:p>
            <a:pPr marL="0" indent="0"/>
            <a:r>
              <a:rPr lang="en-GB" sz="1800" smtClean="0"/>
              <a:t>Strategic planning (41 per cent met or exceeded the requirements)  </a:t>
            </a:r>
            <a:endParaRPr lang="en-US" sz="1800" smtClean="0"/>
          </a:p>
          <a:p>
            <a:pPr marL="0" indent="0">
              <a:buFont typeface="Arial" pitchFamily="34" charset="0"/>
              <a:buNone/>
            </a:pPr>
            <a:r>
              <a:rPr lang="en-GB" sz="1800" smtClean="0"/>
              <a:t> </a:t>
            </a:r>
            <a:endParaRPr lang="en-US" sz="1800" smtClean="0"/>
          </a:p>
          <a:p>
            <a:pPr marL="0" indent="0">
              <a:buFont typeface="Arial" pitchFamily="34" charset="0"/>
              <a:buNone/>
            </a:pPr>
            <a:r>
              <a:rPr lang="en-GB" sz="1800" b="1" smtClean="0"/>
              <a:t>Performance Indicators rating the lowest were: </a:t>
            </a:r>
            <a:endParaRPr lang="en-US" sz="1800" b="1" smtClean="0"/>
          </a:p>
          <a:p>
            <a:pPr marL="0" indent="0"/>
            <a:r>
              <a:rPr lang="en-GB" sz="1800" smtClean="0"/>
              <a:t>Resource allocation (7 per cent met or exceeded the requirements) </a:t>
            </a:r>
            <a:endParaRPr lang="en-US" sz="1800" smtClean="0"/>
          </a:p>
          <a:p>
            <a:pPr marL="0" indent="0"/>
            <a:r>
              <a:rPr lang="en-GB" sz="1800" smtClean="0"/>
              <a:t>Gender architecture/parity (13 per cent met or exceeded the requirements) </a:t>
            </a:r>
            <a:endParaRPr lang="en-US" sz="1800" smtClean="0"/>
          </a:p>
          <a:p>
            <a:pPr marL="0" indent="0"/>
            <a:r>
              <a:rPr lang="en-GB" sz="1800" smtClean="0"/>
              <a:t>Audit (13 per cent met or exceeded the requirements) </a:t>
            </a:r>
            <a:endParaRPr lang="en-US" sz="1800" smtClean="0"/>
          </a:p>
          <a:p>
            <a:pPr marL="0" indent="0"/>
            <a:r>
              <a:rPr lang="en-GB" sz="1800" smtClean="0"/>
              <a:t>Capacity assessment (17 per cent met or exceeded the requirements) </a:t>
            </a:r>
            <a:endParaRPr lang="en-US" sz="1800" smtClean="0"/>
          </a:p>
          <a:p>
            <a:pPr marL="0" indent="0"/>
            <a:r>
              <a:rPr lang="en-GB" sz="1800" smtClean="0"/>
              <a:t>Resource tracking (22 per cent met or exceeded the requirements)</a:t>
            </a:r>
          </a:p>
          <a:p>
            <a:pPr marL="0" indent="0"/>
            <a:r>
              <a:rPr lang="en-GB" sz="1800" smtClean="0"/>
              <a:t>Capacity development (23 per cent met or exceeded the requirements) </a:t>
            </a:r>
            <a:endParaRPr lang="en-US" sz="1800" smtClean="0"/>
          </a:p>
          <a:p>
            <a:pPr marL="0" indent="0">
              <a:buFont typeface="Arial" pitchFamily="34" charset="0"/>
              <a:buNone/>
            </a:pPr>
            <a:endParaRPr lang="en-US" smtClean="0"/>
          </a:p>
        </p:txBody>
      </p:sp>
      <p:sp>
        <p:nvSpPr>
          <p:cNvPr id="67587" name="Slide Number Placeholder 3"/>
          <p:cNvSpPr>
            <a:spLocks noGrp="1"/>
          </p:cNvSpPr>
          <p:nvPr>
            <p:ph type="sldNum" sz="quarter" idx="12"/>
          </p:nvPr>
        </p:nvSpPr>
        <p:spPr bwMode="auto">
          <a:noFill/>
          <a:ln>
            <a:miter lim="800000"/>
            <a:headEnd/>
            <a:tailEnd/>
          </a:ln>
        </p:spPr>
        <p:txBody>
          <a:bodyPr/>
          <a:lstStyle/>
          <a:p>
            <a:fld id="{ECCEE507-E5DA-4967-9541-583E011E794E}" type="slidenum">
              <a:rPr lang="en-US"/>
              <a:pPr/>
              <a:t>16</a:t>
            </a:fld>
            <a:endParaRPr lang="en-US"/>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09" name="Title 1"/>
          <p:cNvSpPr>
            <a:spLocks noGrp="1"/>
          </p:cNvSpPr>
          <p:nvPr>
            <p:ph type="title"/>
          </p:nvPr>
        </p:nvSpPr>
        <p:spPr/>
        <p:txBody>
          <a:bodyPr/>
          <a:lstStyle/>
          <a:p>
            <a:r>
              <a:rPr lang="en-US" sz="3200" smtClean="0"/>
              <a:t>% of entities that meet/exceed requirements by Performance Indicator</a:t>
            </a:r>
          </a:p>
        </p:txBody>
      </p:sp>
      <p:graphicFrame>
        <p:nvGraphicFramePr>
          <p:cNvPr id="68610" name="Content Placeholder 4"/>
          <p:cNvGraphicFramePr>
            <a:graphicFrameLocks noGrp="1"/>
          </p:cNvGraphicFramePr>
          <p:nvPr>
            <p:ph idx="1"/>
          </p:nvPr>
        </p:nvGraphicFramePr>
        <p:xfrm>
          <a:off x="406400" y="1549400"/>
          <a:ext cx="8331200" cy="4627563"/>
        </p:xfrm>
        <a:graphic>
          <a:graphicData uri="http://schemas.openxmlformats.org/presentationml/2006/ole">
            <mc:AlternateContent xmlns:mc="http://schemas.openxmlformats.org/markup-compatibility/2006">
              <mc:Choice xmlns:v="urn:schemas-microsoft-com:vml" Requires="v">
                <p:oleObj spid="_x0000_s68617" r:id="rId3" imgW="8326448" imgH="4626482" progId="Excel.Chart.8">
                  <p:embed/>
                </p:oleObj>
              </mc:Choice>
              <mc:Fallback>
                <p:oleObj r:id="rId3" imgW="8326448" imgH="4626482" progId="Excel.Chart.8">
                  <p:embed/>
                  <p:pic>
                    <p:nvPicPr>
                      <p:cNvPr id="0" name="Content Placeholder 4"/>
                      <p:cNvPicPr>
                        <a:picLocks noGrp="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06400" y="1549400"/>
                        <a:ext cx="8331200" cy="462756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68611" name="Slide Number Placeholder 3"/>
          <p:cNvSpPr>
            <a:spLocks noGrp="1"/>
          </p:cNvSpPr>
          <p:nvPr>
            <p:ph type="sldNum" sz="quarter" idx="12"/>
          </p:nvPr>
        </p:nvSpPr>
        <p:spPr bwMode="auto">
          <a:noFill/>
          <a:ln>
            <a:miter lim="800000"/>
            <a:headEnd/>
            <a:tailEnd/>
          </a:ln>
        </p:spPr>
        <p:txBody>
          <a:bodyPr/>
          <a:lstStyle/>
          <a:p>
            <a:fld id="{11A62C68-4AB1-4035-BC78-6A1F7ED34126}" type="slidenum">
              <a:rPr lang="en-US"/>
              <a:pPr/>
              <a:t>17</a:t>
            </a:fld>
            <a:endParaRPr lang="en-US"/>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1" name="Title 1"/>
          <p:cNvSpPr>
            <a:spLocks noGrp="1"/>
          </p:cNvSpPr>
          <p:nvPr>
            <p:ph type="title"/>
          </p:nvPr>
        </p:nvSpPr>
        <p:spPr>
          <a:xfrm>
            <a:off x="468313" y="115888"/>
            <a:ext cx="8229600" cy="1143000"/>
          </a:xfrm>
        </p:spPr>
        <p:txBody>
          <a:bodyPr/>
          <a:lstStyle/>
          <a:p>
            <a:r>
              <a:rPr lang="en-US" sz="3600" smtClean="0"/>
              <a:t>Total Resources Required by PI</a:t>
            </a:r>
          </a:p>
        </p:txBody>
      </p:sp>
      <p:sp>
        <p:nvSpPr>
          <p:cNvPr id="76802" name="Slide Number Placeholder 3"/>
          <p:cNvSpPr>
            <a:spLocks noGrp="1"/>
          </p:cNvSpPr>
          <p:nvPr>
            <p:ph type="sldNum" sz="quarter" idx="12"/>
          </p:nvPr>
        </p:nvSpPr>
        <p:spPr bwMode="auto">
          <a:noFill/>
          <a:ln>
            <a:miter lim="800000"/>
            <a:headEnd/>
            <a:tailEnd/>
          </a:ln>
        </p:spPr>
        <p:txBody>
          <a:bodyPr/>
          <a:lstStyle/>
          <a:p>
            <a:fld id="{D7F241C1-30CE-47F3-986A-B8F242EF0EF6}" type="slidenum">
              <a:rPr lang="en-US"/>
              <a:pPr/>
              <a:t>18</a:t>
            </a:fld>
            <a:endParaRPr lang="en-US"/>
          </a:p>
        </p:txBody>
      </p:sp>
      <p:graphicFrame>
        <p:nvGraphicFramePr>
          <p:cNvPr id="7" name="Content Placeholder 6"/>
          <p:cNvGraphicFramePr>
            <a:graphicFrameLocks noGrp="1"/>
          </p:cNvGraphicFramePr>
          <p:nvPr>
            <p:ph idx="1"/>
          </p:nvPr>
        </p:nvGraphicFramePr>
        <p:xfrm>
          <a:off x="1258888" y="1185863"/>
          <a:ext cx="6552728" cy="5236560"/>
        </p:xfrm>
        <a:graphic>
          <a:graphicData uri="http://schemas.openxmlformats.org/drawingml/2006/table">
            <a:tbl>
              <a:tblPr firstRow="1" bandRow="1">
                <a:tableStyleId>{F5AB1C69-6EDB-4FF4-983F-18BD219EF322}</a:tableStyleId>
              </a:tblPr>
              <a:tblGrid>
                <a:gridCol w="3276364"/>
                <a:gridCol w="3276364"/>
              </a:tblGrid>
              <a:tr h="296805">
                <a:tc>
                  <a:txBody>
                    <a:bodyPr/>
                    <a:lstStyle/>
                    <a:p>
                      <a:pPr algn="l">
                        <a:spcAft>
                          <a:spcPts val="0"/>
                        </a:spcAft>
                      </a:pPr>
                      <a:r>
                        <a:rPr lang="en-US" sz="1600" b="1" dirty="0">
                          <a:effectLst/>
                          <a:latin typeface="Calibri"/>
                          <a:ea typeface="ＭＳ ゴシック"/>
                          <a:cs typeface="Times New Roman"/>
                        </a:rPr>
                        <a:t>Performance Indicator</a:t>
                      </a:r>
                      <a:endParaRPr lang="en-US" sz="1600" dirty="0">
                        <a:effectLst/>
                        <a:latin typeface="Cambria"/>
                        <a:ea typeface="ＭＳ 明朝"/>
                        <a:cs typeface="Times New Roman"/>
                      </a:endParaRPr>
                    </a:p>
                  </a:txBody>
                  <a:tcPr marL="68580" marR="68580" marT="0" marB="0"/>
                </a:tc>
                <a:tc>
                  <a:txBody>
                    <a:bodyPr/>
                    <a:lstStyle/>
                    <a:p>
                      <a:pPr algn="r">
                        <a:spcAft>
                          <a:spcPts val="0"/>
                        </a:spcAft>
                      </a:pPr>
                      <a:r>
                        <a:rPr lang="en-US" sz="1600" b="1">
                          <a:effectLst/>
                          <a:latin typeface="Calibri"/>
                          <a:ea typeface="ＭＳ ゴシック"/>
                          <a:cs typeface="Times New Roman"/>
                        </a:rPr>
                        <a:t>Total Resources Required </a:t>
                      </a:r>
                      <a:endParaRPr lang="en-US" sz="1600">
                        <a:effectLst/>
                        <a:latin typeface="Cambria"/>
                        <a:ea typeface="ＭＳ 明朝"/>
                        <a:cs typeface="Times New Roman"/>
                      </a:endParaRPr>
                    </a:p>
                  </a:txBody>
                  <a:tcPr marL="68580" marR="68580" marT="0" marB="0"/>
                </a:tc>
              </a:tr>
              <a:tr h="296805">
                <a:tc>
                  <a:txBody>
                    <a:bodyPr/>
                    <a:lstStyle/>
                    <a:p>
                      <a:pPr algn="l">
                        <a:spcAft>
                          <a:spcPts val="0"/>
                        </a:spcAft>
                      </a:pPr>
                      <a:r>
                        <a:rPr lang="en-US" sz="1600">
                          <a:solidFill>
                            <a:srgbClr val="000000"/>
                          </a:solidFill>
                          <a:effectLst/>
                          <a:latin typeface="Calibri"/>
                          <a:ea typeface="Times New Roman"/>
                          <a:cs typeface="Times New Roman"/>
                        </a:rPr>
                        <a:t>Gender Policy</a:t>
                      </a:r>
                      <a:endParaRPr lang="en-US" sz="1600">
                        <a:effectLst/>
                        <a:latin typeface="Cambria"/>
                        <a:ea typeface="ＭＳ 明朝"/>
                        <a:cs typeface="Times New Roman"/>
                      </a:endParaRPr>
                    </a:p>
                  </a:txBody>
                  <a:tcPr marL="68580" marR="68580" marT="0" marB="0"/>
                </a:tc>
                <a:tc>
                  <a:txBody>
                    <a:bodyPr/>
                    <a:lstStyle/>
                    <a:p>
                      <a:pPr algn="r">
                        <a:spcAft>
                          <a:spcPts val="0"/>
                        </a:spcAft>
                      </a:pPr>
                      <a:r>
                        <a:rPr lang="en-US" sz="1600">
                          <a:solidFill>
                            <a:srgbClr val="000000"/>
                          </a:solidFill>
                          <a:effectLst/>
                          <a:latin typeface="Calibri"/>
                          <a:ea typeface="Times New Roman"/>
                          <a:cs typeface="Times New Roman"/>
                        </a:rPr>
                        <a:t>$7,710,500 </a:t>
                      </a:r>
                      <a:endParaRPr lang="en-US" sz="1600">
                        <a:effectLst/>
                        <a:latin typeface="Cambria"/>
                        <a:ea typeface="ＭＳ 明朝"/>
                        <a:cs typeface="Times New Roman"/>
                      </a:endParaRPr>
                    </a:p>
                  </a:txBody>
                  <a:tcPr marL="68580" marR="68580" marT="0" marB="0"/>
                </a:tc>
              </a:tr>
              <a:tr h="296805">
                <a:tc>
                  <a:txBody>
                    <a:bodyPr/>
                    <a:lstStyle/>
                    <a:p>
                      <a:pPr algn="l">
                        <a:spcAft>
                          <a:spcPts val="0"/>
                        </a:spcAft>
                      </a:pPr>
                      <a:r>
                        <a:rPr lang="en-US" sz="1600">
                          <a:solidFill>
                            <a:srgbClr val="000000"/>
                          </a:solidFill>
                          <a:effectLst/>
                          <a:latin typeface="Calibri"/>
                          <a:ea typeface="Times New Roman"/>
                          <a:cs typeface="Times New Roman"/>
                        </a:rPr>
                        <a:t>Gender architecture /parity</a:t>
                      </a:r>
                      <a:endParaRPr lang="en-US" sz="1600">
                        <a:effectLst/>
                        <a:latin typeface="Cambria"/>
                        <a:ea typeface="ＭＳ 明朝"/>
                        <a:cs typeface="Times New Roman"/>
                      </a:endParaRPr>
                    </a:p>
                  </a:txBody>
                  <a:tcPr marL="68580" marR="68580" marT="0" marB="0"/>
                </a:tc>
                <a:tc>
                  <a:txBody>
                    <a:bodyPr/>
                    <a:lstStyle/>
                    <a:p>
                      <a:pPr algn="r">
                        <a:spcAft>
                          <a:spcPts val="0"/>
                        </a:spcAft>
                      </a:pPr>
                      <a:r>
                        <a:rPr lang="en-US" sz="1600" dirty="0">
                          <a:solidFill>
                            <a:srgbClr val="000000"/>
                          </a:solidFill>
                          <a:effectLst/>
                          <a:latin typeface="Calibri"/>
                          <a:ea typeface="Times New Roman"/>
                          <a:cs typeface="Times New Roman"/>
                        </a:rPr>
                        <a:t>$5,682,100 </a:t>
                      </a:r>
                      <a:endParaRPr lang="en-US" sz="1600" dirty="0">
                        <a:effectLst/>
                        <a:latin typeface="Cambria"/>
                        <a:ea typeface="ＭＳ 明朝"/>
                        <a:cs typeface="Times New Roman"/>
                      </a:endParaRPr>
                    </a:p>
                  </a:txBody>
                  <a:tcPr marL="68580" marR="68580" marT="0" marB="0"/>
                </a:tc>
              </a:tr>
              <a:tr h="296805">
                <a:tc>
                  <a:txBody>
                    <a:bodyPr/>
                    <a:lstStyle/>
                    <a:p>
                      <a:pPr algn="l">
                        <a:spcAft>
                          <a:spcPts val="0"/>
                        </a:spcAft>
                      </a:pPr>
                      <a:r>
                        <a:rPr lang="en-US" sz="1600">
                          <a:solidFill>
                            <a:srgbClr val="000000"/>
                          </a:solidFill>
                          <a:effectLst/>
                          <a:latin typeface="Calibri"/>
                          <a:ea typeface="Times New Roman"/>
                          <a:cs typeface="Times New Roman"/>
                        </a:rPr>
                        <a:t>Capacity development</a:t>
                      </a:r>
                      <a:endParaRPr lang="en-US" sz="1600">
                        <a:effectLst/>
                        <a:latin typeface="Cambria"/>
                        <a:ea typeface="ＭＳ 明朝"/>
                        <a:cs typeface="Times New Roman"/>
                      </a:endParaRPr>
                    </a:p>
                  </a:txBody>
                  <a:tcPr marL="68580" marR="68580" marT="0" marB="0"/>
                </a:tc>
                <a:tc>
                  <a:txBody>
                    <a:bodyPr/>
                    <a:lstStyle/>
                    <a:p>
                      <a:pPr algn="r">
                        <a:spcAft>
                          <a:spcPts val="0"/>
                        </a:spcAft>
                      </a:pPr>
                      <a:r>
                        <a:rPr lang="en-US" sz="1600">
                          <a:solidFill>
                            <a:srgbClr val="000000"/>
                          </a:solidFill>
                          <a:effectLst/>
                          <a:latin typeface="Calibri"/>
                          <a:ea typeface="Times New Roman"/>
                          <a:cs typeface="Times New Roman"/>
                        </a:rPr>
                        <a:t>$4,635,000 </a:t>
                      </a:r>
                      <a:endParaRPr lang="en-US" sz="1600">
                        <a:effectLst/>
                        <a:latin typeface="Cambria"/>
                        <a:ea typeface="ＭＳ 明朝"/>
                        <a:cs typeface="Times New Roman"/>
                      </a:endParaRPr>
                    </a:p>
                  </a:txBody>
                  <a:tcPr marL="68580" marR="68580" marT="0" marB="0"/>
                </a:tc>
              </a:tr>
              <a:tr h="296805">
                <a:tc>
                  <a:txBody>
                    <a:bodyPr/>
                    <a:lstStyle/>
                    <a:p>
                      <a:pPr algn="l">
                        <a:spcAft>
                          <a:spcPts val="0"/>
                        </a:spcAft>
                      </a:pPr>
                      <a:r>
                        <a:rPr lang="en-US" sz="1600">
                          <a:solidFill>
                            <a:srgbClr val="000000"/>
                          </a:solidFill>
                          <a:effectLst/>
                          <a:latin typeface="Calibri"/>
                          <a:ea typeface="Times New Roman"/>
                          <a:cs typeface="Times New Roman"/>
                        </a:rPr>
                        <a:t>Strategic planning</a:t>
                      </a:r>
                      <a:endParaRPr lang="en-US" sz="1600">
                        <a:effectLst/>
                        <a:latin typeface="Cambria"/>
                        <a:ea typeface="ＭＳ 明朝"/>
                        <a:cs typeface="Times New Roman"/>
                      </a:endParaRPr>
                    </a:p>
                  </a:txBody>
                  <a:tcPr marL="68580" marR="68580" marT="0" marB="0"/>
                </a:tc>
                <a:tc>
                  <a:txBody>
                    <a:bodyPr/>
                    <a:lstStyle/>
                    <a:p>
                      <a:pPr algn="r">
                        <a:spcAft>
                          <a:spcPts val="0"/>
                        </a:spcAft>
                      </a:pPr>
                      <a:r>
                        <a:rPr lang="en-US" sz="1600">
                          <a:solidFill>
                            <a:srgbClr val="000000"/>
                          </a:solidFill>
                          <a:effectLst/>
                          <a:latin typeface="Calibri"/>
                          <a:ea typeface="Times New Roman"/>
                          <a:cs typeface="Times New Roman"/>
                        </a:rPr>
                        <a:t>$1,365,000 </a:t>
                      </a:r>
                      <a:endParaRPr lang="en-US" sz="1600">
                        <a:effectLst/>
                        <a:latin typeface="Cambria"/>
                        <a:ea typeface="ＭＳ 明朝"/>
                        <a:cs typeface="Times New Roman"/>
                      </a:endParaRPr>
                    </a:p>
                  </a:txBody>
                  <a:tcPr marL="68580" marR="68580" marT="0" marB="0"/>
                </a:tc>
              </a:tr>
              <a:tr h="446697">
                <a:tc>
                  <a:txBody>
                    <a:bodyPr/>
                    <a:lstStyle/>
                    <a:p>
                      <a:pPr algn="l">
                        <a:spcAft>
                          <a:spcPts val="0"/>
                        </a:spcAft>
                      </a:pPr>
                      <a:r>
                        <a:rPr lang="en-US" sz="1600">
                          <a:solidFill>
                            <a:srgbClr val="000000"/>
                          </a:solidFill>
                          <a:effectLst/>
                          <a:latin typeface="Calibri"/>
                          <a:ea typeface="Times New Roman"/>
                          <a:cs typeface="Times New Roman"/>
                        </a:rPr>
                        <a:t>Knowledge generation/communication</a:t>
                      </a:r>
                      <a:endParaRPr lang="en-US" sz="1600">
                        <a:effectLst/>
                        <a:latin typeface="Cambria"/>
                        <a:ea typeface="ＭＳ 明朝"/>
                        <a:cs typeface="Times New Roman"/>
                      </a:endParaRPr>
                    </a:p>
                  </a:txBody>
                  <a:tcPr marL="68580" marR="68580" marT="0" marB="0"/>
                </a:tc>
                <a:tc>
                  <a:txBody>
                    <a:bodyPr/>
                    <a:lstStyle/>
                    <a:p>
                      <a:pPr algn="r">
                        <a:spcAft>
                          <a:spcPts val="0"/>
                        </a:spcAft>
                      </a:pPr>
                      <a:r>
                        <a:rPr lang="en-US" sz="1600">
                          <a:solidFill>
                            <a:srgbClr val="000000"/>
                          </a:solidFill>
                          <a:effectLst/>
                          <a:latin typeface="Calibri"/>
                          <a:ea typeface="Times New Roman"/>
                          <a:cs typeface="Times New Roman"/>
                        </a:rPr>
                        <a:t>$1,260,000 </a:t>
                      </a:r>
                      <a:endParaRPr lang="en-US" sz="1600">
                        <a:effectLst/>
                        <a:latin typeface="Cambria"/>
                        <a:ea typeface="ＭＳ 明朝"/>
                        <a:cs typeface="Times New Roman"/>
                      </a:endParaRPr>
                    </a:p>
                  </a:txBody>
                  <a:tcPr marL="68580" marR="68580" marT="0" marB="0"/>
                </a:tc>
              </a:tr>
              <a:tr h="296805">
                <a:tc>
                  <a:txBody>
                    <a:bodyPr/>
                    <a:lstStyle/>
                    <a:p>
                      <a:pPr algn="l">
                        <a:spcAft>
                          <a:spcPts val="0"/>
                        </a:spcAft>
                      </a:pPr>
                      <a:r>
                        <a:rPr lang="en-US" sz="1600">
                          <a:solidFill>
                            <a:srgbClr val="000000"/>
                          </a:solidFill>
                          <a:effectLst/>
                          <a:latin typeface="Calibri"/>
                          <a:ea typeface="Times New Roman"/>
                          <a:cs typeface="Times New Roman"/>
                        </a:rPr>
                        <a:t>Resource tracking</a:t>
                      </a:r>
                      <a:endParaRPr lang="en-US" sz="1600">
                        <a:effectLst/>
                        <a:latin typeface="Cambria"/>
                        <a:ea typeface="ＭＳ 明朝"/>
                        <a:cs typeface="Times New Roman"/>
                      </a:endParaRPr>
                    </a:p>
                  </a:txBody>
                  <a:tcPr marL="68580" marR="68580" marT="0" marB="0"/>
                </a:tc>
                <a:tc>
                  <a:txBody>
                    <a:bodyPr/>
                    <a:lstStyle/>
                    <a:p>
                      <a:pPr algn="r">
                        <a:spcAft>
                          <a:spcPts val="0"/>
                        </a:spcAft>
                      </a:pPr>
                      <a:r>
                        <a:rPr lang="en-US" sz="1600">
                          <a:solidFill>
                            <a:srgbClr val="000000"/>
                          </a:solidFill>
                          <a:effectLst/>
                          <a:latin typeface="Calibri"/>
                          <a:ea typeface="Times New Roman"/>
                          <a:cs typeface="Times New Roman"/>
                        </a:rPr>
                        <a:t>$1,205,000 </a:t>
                      </a:r>
                      <a:endParaRPr lang="en-US" sz="1600">
                        <a:effectLst/>
                        <a:latin typeface="Cambria"/>
                        <a:ea typeface="ＭＳ 明朝"/>
                        <a:cs typeface="Times New Roman"/>
                      </a:endParaRPr>
                    </a:p>
                  </a:txBody>
                  <a:tcPr marL="68580" marR="68580" marT="0" marB="0"/>
                </a:tc>
              </a:tr>
              <a:tr h="296805">
                <a:tc>
                  <a:txBody>
                    <a:bodyPr/>
                    <a:lstStyle/>
                    <a:p>
                      <a:pPr algn="l">
                        <a:spcAft>
                          <a:spcPts val="0"/>
                        </a:spcAft>
                      </a:pPr>
                      <a:r>
                        <a:rPr lang="en-US" sz="1600">
                          <a:solidFill>
                            <a:srgbClr val="000000"/>
                          </a:solidFill>
                          <a:effectLst/>
                          <a:latin typeface="Calibri"/>
                          <a:ea typeface="Times New Roman"/>
                          <a:cs typeface="Times New Roman"/>
                        </a:rPr>
                        <a:t>Performance assessment</a:t>
                      </a:r>
                      <a:endParaRPr lang="en-US" sz="1600">
                        <a:effectLst/>
                        <a:latin typeface="Cambria"/>
                        <a:ea typeface="ＭＳ 明朝"/>
                        <a:cs typeface="Times New Roman"/>
                      </a:endParaRPr>
                    </a:p>
                  </a:txBody>
                  <a:tcPr marL="68580" marR="68580" marT="0" marB="0"/>
                </a:tc>
                <a:tc>
                  <a:txBody>
                    <a:bodyPr/>
                    <a:lstStyle/>
                    <a:p>
                      <a:pPr algn="r">
                        <a:spcAft>
                          <a:spcPts val="0"/>
                        </a:spcAft>
                      </a:pPr>
                      <a:r>
                        <a:rPr lang="en-US" sz="1600">
                          <a:solidFill>
                            <a:srgbClr val="000000"/>
                          </a:solidFill>
                          <a:effectLst/>
                          <a:latin typeface="Calibri"/>
                          <a:ea typeface="Times New Roman"/>
                          <a:cs typeface="Times New Roman"/>
                        </a:rPr>
                        <a:t>$1,080,000 </a:t>
                      </a:r>
                      <a:endParaRPr lang="en-US" sz="1600">
                        <a:effectLst/>
                        <a:latin typeface="Cambria"/>
                        <a:ea typeface="ＭＳ 明朝"/>
                        <a:cs typeface="Times New Roman"/>
                      </a:endParaRPr>
                    </a:p>
                  </a:txBody>
                  <a:tcPr marL="68580" marR="68580" marT="0" marB="0"/>
                </a:tc>
              </a:tr>
              <a:tr h="296805">
                <a:tc>
                  <a:txBody>
                    <a:bodyPr/>
                    <a:lstStyle/>
                    <a:p>
                      <a:pPr algn="l">
                        <a:spcAft>
                          <a:spcPts val="0"/>
                        </a:spcAft>
                      </a:pPr>
                      <a:r>
                        <a:rPr lang="en-US" sz="1600">
                          <a:solidFill>
                            <a:srgbClr val="000000"/>
                          </a:solidFill>
                          <a:effectLst/>
                          <a:latin typeface="Calibri"/>
                          <a:ea typeface="Times New Roman"/>
                          <a:cs typeface="Times New Roman"/>
                        </a:rPr>
                        <a:t>Monitoring reporting</a:t>
                      </a:r>
                      <a:endParaRPr lang="en-US" sz="1600">
                        <a:effectLst/>
                        <a:latin typeface="Cambria"/>
                        <a:ea typeface="ＭＳ 明朝"/>
                        <a:cs typeface="Times New Roman"/>
                      </a:endParaRPr>
                    </a:p>
                  </a:txBody>
                  <a:tcPr marL="68580" marR="68580" marT="0" marB="0"/>
                </a:tc>
                <a:tc>
                  <a:txBody>
                    <a:bodyPr/>
                    <a:lstStyle/>
                    <a:p>
                      <a:pPr algn="r">
                        <a:spcAft>
                          <a:spcPts val="0"/>
                        </a:spcAft>
                      </a:pPr>
                      <a:r>
                        <a:rPr lang="en-US" sz="1600">
                          <a:solidFill>
                            <a:srgbClr val="000000"/>
                          </a:solidFill>
                          <a:effectLst/>
                          <a:latin typeface="Calibri"/>
                          <a:ea typeface="Times New Roman"/>
                          <a:cs typeface="Times New Roman"/>
                        </a:rPr>
                        <a:t>$1,004,500 </a:t>
                      </a:r>
                      <a:endParaRPr lang="en-US" sz="1600">
                        <a:effectLst/>
                        <a:latin typeface="Cambria"/>
                        <a:ea typeface="ＭＳ 明朝"/>
                        <a:cs typeface="Times New Roman"/>
                      </a:endParaRPr>
                    </a:p>
                  </a:txBody>
                  <a:tcPr marL="68580" marR="68580" marT="0" marB="0"/>
                </a:tc>
              </a:tr>
              <a:tr h="296805">
                <a:tc>
                  <a:txBody>
                    <a:bodyPr/>
                    <a:lstStyle/>
                    <a:p>
                      <a:pPr algn="l">
                        <a:spcAft>
                          <a:spcPts val="0"/>
                        </a:spcAft>
                      </a:pPr>
                      <a:r>
                        <a:rPr lang="en-US" sz="1600">
                          <a:solidFill>
                            <a:srgbClr val="000000"/>
                          </a:solidFill>
                          <a:effectLst/>
                          <a:latin typeface="Calibri"/>
                          <a:ea typeface="Times New Roman"/>
                          <a:cs typeface="Times New Roman"/>
                        </a:rPr>
                        <a:t>Capacity assessment</a:t>
                      </a:r>
                      <a:endParaRPr lang="en-US" sz="1600">
                        <a:effectLst/>
                        <a:latin typeface="Cambria"/>
                        <a:ea typeface="ＭＳ 明朝"/>
                        <a:cs typeface="Times New Roman"/>
                      </a:endParaRPr>
                    </a:p>
                  </a:txBody>
                  <a:tcPr marL="68580" marR="68580" marT="0" marB="0"/>
                </a:tc>
                <a:tc>
                  <a:txBody>
                    <a:bodyPr/>
                    <a:lstStyle/>
                    <a:p>
                      <a:pPr algn="r">
                        <a:spcAft>
                          <a:spcPts val="0"/>
                        </a:spcAft>
                      </a:pPr>
                      <a:r>
                        <a:rPr lang="en-US" sz="1600">
                          <a:solidFill>
                            <a:srgbClr val="000000"/>
                          </a:solidFill>
                          <a:effectLst/>
                          <a:latin typeface="Calibri"/>
                          <a:ea typeface="Times New Roman"/>
                          <a:cs typeface="Times New Roman"/>
                        </a:rPr>
                        <a:t>$986,000 </a:t>
                      </a:r>
                      <a:endParaRPr lang="en-US" sz="1600">
                        <a:effectLst/>
                        <a:latin typeface="Cambria"/>
                        <a:ea typeface="ＭＳ 明朝"/>
                        <a:cs typeface="Times New Roman"/>
                      </a:endParaRPr>
                    </a:p>
                  </a:txBody>
                  <a:tcPr marL="68580" marR="68580" marT="0" marB="0"/>
                </a:tc>
              </a:tr>
              <a:tr h="296805">
                <a:tc>
                  <a:txBody>
                    <a:bodyPr/>
                    <a:lstStyle/>
                    <a:p>
                      <a:pPr algn="l">
                        <a:spcAft>
                          <a:spcPts val="0"/>
                        </a:spcAft>
                      </a:pPr>
                      <a:r>
                        <a:rPr lang="en-US" sz="1600">
                          <a:solidFill>
                            <a:srgbClr val="000000"/>
                          </a:solidFill>
                          <a:effectLst/>
                          <a:latin typeface="Calibri"/>
                          <a:ea typeface="Times New Roman"/>
                          <a:cs typeface="Times New Roman"/>
                        </a:rPr>
                        <a:t>Programme review</a:t>
                      </a:r>
                      <a:endParaRPr lang="en-US" sz="1600">
                        <a:effectLst/>
                        <a:latin typeface="Cambria"/>
                        <a:ea typeface="ＭＳ 明朝"/>
                        <a:cs typeface="Times New Roman"/>
                      </a:endParaRPr>
                    </a:p>
                  </a:txBody>
                  <a:tcPr marL="68580" marR="68580" marT="0" marB="0"/>
                </a:tc>
                <a:tc>
                  <a:txBody>
                    <a:bodyPr/>
                    <a:lstStyle/>
                    <a:p>
                      <a:pPr algn="r">
                        <a:spcAft>
                          <a:spcPts val="0"/>
                        </a:spcAft>
                      </a:pPr>
                      <a:r>
                        <a:rPr lang="en-US" sz="1600">
                          <a:solidFill>
                            <a:srgbClr val="000000"/>
                          </a:solidFill>
                          <a:effectLst/>
                          <a:latin typeface="Calibri"/>
                          <a:ea typeface="Times New Roman"/>
                          <a:cs typeface="Times New Roman"/>
                        </a:rPr>
                        <a:t>$730,000 </a:t>
                      </a:r>
                      <a:endParaRPr lang="en-US" sz="1600">
                        <a:effectLst/>
                        <a:latin typeface="Cambria"/>
                        <a:ea typeface="ＭＳ 明朝"/>
                        <a:cs typeface="Times New Roman"/>
                      </a:endParaRPr>
                    </a:p>
                  </a:txBody>
                  <a:tcPr marL="68580" marR="68580" marT="0" marB="0"/>
                </a:tc>
              </a:tr>
              <a:tr h="296805">
                <a:tc>
                  <a:txBody>
                    <a:bodyPr/>
                    <a:lstStyle/>
                    <a:p>
                      <a:pPr algn="l">
                        <a:spcAft>
                          <a:spcPts val="0"/>
                        </a:spcAft>
                      </a:pPr>
                      <a:r>
                        <a:rPr lang="en-US" sz="1600">
                          <a:solidFill>
                            <a:srgbClr val="000000"/>
                          </a:solidFill>
                          <a:effectLst/>
                          <a:latin typeface="Calibri"/>
                          <a:ea typeface="Times New Roman"/>
                          <a:cs typeface="Times New Roman"/>
                        </a:rPr>
                        <a:t>Audit</a:t>
                      </a:r>
                      <a:endParaRPr lang="en-US" sz="1600">
                        <a:effectLst/>
                        <a:latin typeface="Cambria"/>
                        <a:ea typeface="ＭＳ 明朝"/>
                        <a:cs typeface="Times New Roman"/>
                      </a:endParaRPr>
                    </a:p>
                  </a:txBody>
                  <a:tcPr marL="68580" marR="68580" marT="0" marB="0"/>
                </a:tc>
                <a:tc>
                  <a:txBody>
                    <a:bodyPr/>
                    <a:lstStyle/>
                    <a:p>
                      <a:pPr algn="r">
                        <a:spcAft>
                          <a:spcPts val="0"/>
                        </a:spcAft>
                      </a:pPr>
                      <a:r>
                        <a:rPr lang="en-US" sz="1600">
                          <a:solidFill>
                            <a:srgbClr val="000000"/>
                          </a:solidFill>
                          <a:effectLst/>
                          <a:latin typeface="Calibri"/>
                          <a:ea typeface="Times New Roman"/>
                          <a:cs typeface="Times New Roman"/>
                        </a:rPr>
                        <a:t>$710,000 </a:t>
                      </a:r>
                      <a:endParaRPr lang="en-US" sz="1600">
                        <a:effectLst/>
                        <a:latin typeface="Cambria"/>
                        <a:ea typeface="ＭＳ 明朝"/>
                        <a:cs typeface="Times New Roman"/>
                      </a:endParaRPr>
                    </a:p>
                  </a:txBody>
                  <a:tcPr marL="68580" marR="68580" marT="0" marB="0"/>
                </a:tc>
              </a:tr>
              <a:tr h="296805">
                <a:tc>
                  <a:txBody>
                    <a:bodyPr/>
                    <a:lstStyle/>
                    <a:p>
                      <a:pPr algn="l">
                        <a:spcAft>
                          <a:spcPts val="0"/>
                        </a:spcAft>
                      </a:pPr>
                      <a:r>
                        <a:rPr lang="en-US" sz="1600">
                          <a:solidFill>
                            <a:srgbClr val="000000"/>
                          </a:solidFill>
                          <a:effectLst/>
                          <a:latin typeface="Calibri"/>
                          <a:ea typeface="Times New Roman"/>
                          <a:cs typeface="Times New Roman"/>
                        </a:rPr>
                        <a:t>Evaluation</a:t>
                      </a:r>
                      <a:endParaRPr lang="en-US" sz="1600">
                        <a:effectLst/>
                        <a:latin typeface="Cambria"/>
                        <a:ea typeface="ＭＳ 明朝"/>
                        <a:cs typeface="Times New Roman"/>
                      </a:endParaRPr>
                    </a:p>
                  </a:txBody>
                  <a:tcPr marL="68580" marR="68580" marT="0" marB="0"/>
                </a:tc>
                <a:tc>
                  <a:txBody>
                    <a:bodyPr/>
                    <a:lstStyle/>
                    <a:p>
                      <a:pPr algn="r">
                        <a:spcAft>
                          <a:spcPts val="0"/>
                        </a:spcAft>
                      </a:pPr>
                      <a:r>
                        <a:rPr lang="en-US" sz="1600" dirty="0">
                          <a:solidFill>
                            <a:srgbClr val="000000"/>
                          </a:solidFill>
                          <a:effectLst/>
                          <a:latin typeface="Calibri"/>
                          <a:ea typeface="Times New Roman"/>
                          <a:cs typeface="Times New Roman"/>
                        </a:rPr>
                        <a:t>$648,000 </a:t>
                      </a:r>
                      <a:endParaRPr lang="en-US" sz="1600" dirty="0">
                        <a:effectLst/>
                        <a:latin typeface="Cambria"/>
                        <a:ea typeface="ＭＳ 明朝"/>
                        <a:cs typeface="Times New Roman"/>
                      </a:endParaRPr>
                    </a:p>
                  </a:txBody>
                  <a:tcPr marL="68580" marR="68580" marT="0" marB="0"/>
                </a:tc>
              </a:tr>
              <a:tr h="296805">
                <a:tc>
                  <a:txBody>
                    <a:bodyPr/>
                    <a:lstStyle/>
                    <a:p>
                      <a:pPr algn="l">
                        <a:spcAft>
                          <a:spcPts val="0"/>
                        </a:spcAft>
                      </a:pPr>
                      <a:r>
                        <a:rPr lang="en-US" sz="1600">
                          <a:solidFill>
                            <a:srgbClr val="000000"/>
                          </a:solidFill>
                          <a:effectLst/>
                          <a:latin typeface="Calibri"/>
                          <a:ea typeface="Times New Roman"/>
                          <a:cs typeface="Times New Roman"/>
                        </a:rPr>
                        <a:t>Coherence</a:t>
                      </a:r>
                      <a:endParaRPr lang="en-US" sz="1600">
                        <a:effectLst/>
                        <a:latin typeface="Cambria"/>
                        <a:ea typeface="ＭＳ 明朝"/>
                        <a:cs typeface="Times New Roman"/>
                      </a:endParaRPr>
                    </a:p>
                  </a:txBody>
                  <a:tcPr marL="68580" marR="68580" marT="0" marB="0"/>
                </a:tc>
                <a:tc>
                  <a:txBody>
                    <a:bodyPr/>
                    <a:lstStyle/>
                    <a:p>
                      <a:pPr algn="r">
                        <a:spcAft>
                          <a:spcPts val="0"/>
                        </a:spcAft>
                      </a:pPr>
                      <a:r>
                        <a:rPr lang="en-US" sz="1600">
                          <a:solidFill>
                            <a:srgbClr val="000000"/>
                          </a:solidFill>
                          <a:effectLst/>
                          <a:latin typeface="Calibri"/>
                          <a:ea typeface="Times New Roman"/>
                          <a:cs typeface="Times New Roman"/>
                        </a:rPr>
                        <a:t>$551,700 </a:t>
                      </a:r>
                      <a:endParaRPr lang="en-US" sz="1600">
                        <a:effectLst/>
                        <a:latin typeface="Cambria"/>
                        <a:ea typeface="ＭＳ 明朝"/>
                        <a:cs typeface="Times New Roman"/>
                      </a:endParaRPr>
                    </a:p>
                  </a:txBody>
                  <a:tcPr marL="68580" marR="68580" marT="0" marB="0"/>
                </a:tc>
              </a:tr>
              <a:tr h="296805">
                <a:tc>
                  <a:txBody>
                    <a:bodyPr/>
                    <a:lstStyle/>
                    <a:p>
                      <a:pPr algn="l">
                        <a:spcAft>
                          <a:spcPts val="0"/>
                        </a:spcAft>
                      </a:pPr>
                      <a:r>
                        <a:rPr lang="en-US" sz="1600">
                          <a:solidFill>
                            <a:srgbClr val="000000"/>
                          </a:solidFill>
                          <a:effectLst/>
                          <a:latin typeface="Calibri"/>
                          <a:ea typeface="Times New Roman"/>
                          <a:cs typeface="Times New Roman"/>
                        </a:rPr>
                        <a:t>Resource allocation</a:t>
                      </a:r>
                      <a:endParaRPr lang="en-US" sz="1600">
                        <a:effectLst/>
                        <a:latin typeface="Cambria"/>
                        <a:ea typeface="ＭＳ 明朝"/>
                        <a:cs typeface="Times New Roman"/>
                      </a:endParaRPr>
                    </a:p>
                  </a:txBody>
                  <a:tcPr marL="68580" marR="68580" marT="0" marB="0"/>
                </a:tc>
                <a:tc>
                  <a:txBody>
                    <a:bodyPr/>
                    <a:lstStyle/>
                    <a:p>
                      <a:pPr algn="r">
                        <a:spcAft>
                          <a:spcPts val="0"/>
                        </a:spcAft>
                      </a:pPr>
                      <a:r>
                        <a:rPr lang="en-US" sz="1600">
                          <a:solidFill>
                            <a:srgbClr val="000000"/>
                          </a:solidFill>
                          <a:effectLst/>
                          <a:latin typeface="Calibri"/>
                          <a:ea typeface="Times New Roman"/>
                          <a:cs typeface="Times New Roman"/>
                        </a:rPr>
                        <a:t>$535,000 </a:t>
                      </a:r>
                      <a:endParaRPr lang="en-US" sz="1600">
                        <a:effectLst/>
                        <a:latin typeface="Cambria"/>
                        <a:ea typeface="ＭＳ 明朝"/>
                        <a:cs typeface="Times New Roman"/>
                      </a:endParaRPr>
                    </a:p>
                  </a:txBody>
                  <a:tcPr marL="68580" marR="68580" marT="0" marB="0"/>
                </a:tc>
              </a:tr>
              <a:tr h="296805">
                <a:tc>
                  <a:txBody>
                    <a:bodyPr/>
                    <a:lstStyle/>
                    <a:p>
                      <a:pPr algn="l">
                        <a:spcAft>
                          <a:spcPts val="0"/>
                        </a:spcAft>
                      </a:pPr>
                      <a:r>
                        <a:rPr lang="en-US" sz="1600">
                          <a:solidFill>
                            <a:srgbClr val="000000"/>
                          </a:solidFill>
                          <a:effectLst/>
                          <a:latin typeface="Calibri"/>
                          <a:ea typeface="Times New Roman"/>
                          <a:cs typeface="Times New Roman"/>
                        </a:rPr>
                        <a:t>Organizational culture</a:t>
                      </a:r>
                      <a:endParaRPr lang="en-US" sz="1600">
                        <a:effectLst/>
                        <a:latin typeface="Cambria"/>
                        <a:ea typeface="ＭＳ 明朝"/>
                        <a:cs typeface="Times New Roman"/>
                      </a:endParaRPr>
                    </a:p>
                  </a:txBody>
                  <a:tcPr marL="68580" marR="68580" marT="0" marB="0"/>
                </a:tc>
                <a:tc>
                  <a:txBody>
                    <a:bodyPr/>
                    <a:lstStyle/>
                    <a:p>
                      <a:pPr algn="r">
                        <a:spcAft>
                          <a:spcPts val="0"/>
                        </a:spcAft>
                      </a:pPr>
                      <a:r>
                        <a:rPr lang="en-US" sz="1600">
                          <a:solidFill>
                            <a:srgbClr val="000000"/>
                          </a:solidFill>
                          <a:effectLst/>
                          <a:latin typeface="Calibri"/>
                          <a:ea typeface="Times New Roman"/>
                          <a:cs typeface="Times New Roman"/>
                        </a:rPr>
                        <a:t>$340,000 </a:t>
                      </a:r>
                      <a:endParaRPr lang="en-US" sz="1600">
                        <a:effectLst/>
                        <a:latin typeface="Cambria"/>
                        <a:ea typeface="ＭＳ 明朝"/>
                        <a:cs typeface="Times New Roman"/>
                      </a:endParaRPr>
                    </a:p>
                  </a:txBody>
                  <a:tcPr marL="68580" marR="68580" marT="0" marB="0"/>
                </a:tc>
              </a:tr>
              <a:tr h="296805">
                <a:tc>
                  <a:txBody>
                    <a:bodyPr/>
                    <a:lstStyle/>
                    <a:p>
                      <a:pPr algn="r">
                        <a:spcAft>
                          <a:spcPts val="0"/>
                        </a:spcAft>
                      </a:pPr>
                      <a:r>
                        <a:rPr lang="en-US" sz="1600" b="1">
                          <a:solidFill>
                            <a:srgbClr val="000000"/>
                          </a:solidFill>
                          <a:effectLst/>
                          <a:latin typeface="Calibri"/>
                          <a:ea typeface="Times New Roman"/>
                          <a:cs typeface="Times New Roman"/>
                        </a:rPr>
                        <a:t>Grand Total</a:t>
                      </a:r>
                      <a:endParaRPr lang="en-US" sz="1600">
                        <a:effectLst/>
                        <a:latin typeface="Cambria"/>
                        <a:ea typeface="ＭＳ 明朝"/>
                        <a:cs typeface="Times New Roman"/>
                      </a:endParaRPr>
                    </a:p>
                  </a:txBody>
                  <a:tcPr marL="68580" marR="68580" marT="0" marB="0"/>
                </a:tc>
                <a:tc>
                  <a:txBody>
                    <a:bodyPr/>
                    <a:lstStyle/>
                    <a:p>
                      <a:pPr algn="r">
                        <a:spcAft>
                          <a:spcPts val="0"/>
                        </a:spcAft>
                      </a:pPr>
                      <a:r>
                        <a:rPr lang="en-US" sz="1600" b="1" dirty="0">
                          <a:solidFill>
                            <a:srgbClr val="000000"/>
                          </a:solidFill>
                          <a:effectLst/>
                          <a:latin typeface="Calibri"/>
                          <a:ea typeface="Times New Roman"/>
                          <a:cs typeface="Times New Roman"/>
                        </a:rPr>
                        <a:t>$28,442,800 </a:t>
                      </a:r>
                      <a:endParaRPr lang="en-US" sz="1600" dirty="0">
                        <a:effectLst/>
                        <a:latin typeface="Cambria"/>
                        <a:ea typeface="ＭＳ 明朝"/>
                        <a:cs typeface="Times New Roman"/>
                      </a:endParaRPr>
                    </a:p>
                  </a:txBody>
                  <a:tcPr marL="68580" marR="68580" marT="0" marB="0"/>
                </a:tc>
              </a:tr>
            </a:tbl>
          </a:graphicData>
        </a:graphic>
      </p:graphicFrame>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3" name="Title 1"/>
          <p:cNvSpPr>
            <a:spLocks noGrp="1"/>
          </p:cNvSpPr>
          <p:nvPr>
            <p:ph type="title"/>
          </p:nvPr>
        </p:nvSpPr>
        <p:spPr/>
        <p:txBody>
          <a:bodyPr/>
          <a:lstStyle/>
          <a:p>
            <a:r>
              <a:rPr lang="en-US" smtClean="0"/>
              <a:t>Factors critical to progress</a:t>
            </a:r>
          </a:p>
        </p:txBody>
      </p:sp>
      <p:sp>
        <p:nvSpPr>
          <p:cNvPr id="69634" name="Content Placeholder 2"/>
          <p:cNvSpPr>
            <a:spLocks noGrp="1"/>
          </p:cNvSpPr>
          <p:nvPr>
            <p:ph idx="1"/>
          </p:nvPr>
        </p:nvSpPr>
        <p:spPr/>
        <p:txBody>
          <a:bodyPr/>
          <a:lstStyle/>
          <a:p>
            <a:r>
              <a:rPr lang="en-US" sz="2800" smtClean="0"/>
              <a:t>Entities identified the following key factors as the most critical to progress:</a:t>
            </a:r>
          </a:p>
          <a:p>
            <a:pPr lvl="1"/>
            <a:r>
              <a:rPr lang="en-GB" smtClean="0"/>
              <a:t>Commitment of senior most and senior management </a:t>
            </a:r>
            <a:endParaRPr lang="en-US" smtClean="0"/>
          </a:p>
          <a:p>
            <a:pPr lvl="1"/>
            <a:r>
              <a:rPr lang="en-GB" smtClean="0"/>
              <a:t>The development and endorsement of a gender equality policy </a:t>
            </a:r>
            <a:endParaRPr lang="en-US" smtClean="0"/>
          </a:p>
          <a:p>
            <a:pPr lvl="1"/>
            <a:r>
              <a:rPr lang="en-GB" smtClean="0"/>
              <a:t>Adequate staffing, resources and capacity for promoting gender equality </a:t>
            </a:r>
            <a:endParaRPr lang="en-US" smtClean="0"/>
          </a:p>
          <a:p>
            <a:pPr lvl="1"/>
            <a:r>
              <a:rPr lang="en-GB" smtClean="0"/>
              <a:t>Clarity in responsibility and accountability for the work of the organization on gender equality and the empowerment of women </a:t>
            </a:r>
            <a:endParaRPr lang="en-US" smtClean="0"/>
          </a:p>
          <a:p>
            <a:endParaRPr lang="en-US" smtClean="0"/>
          </a:p>
        </p:txBody>
      </p:sp>
      <p:sp>
        <p:nvSpPr>
          <p:cNvPr id="69635" name="Slide Number Placeholder 3"/>
          <p:cNvSpPr>
            <a:spLocks noGrp="1"/>
          </p:cNvSpPr>
          <p:nvPr>
            <p:ph type="sldNum" sz="quarter" idx="12"/>
          </p:nvPr>
        </p:nvSpPr>
        <p:spPr bwMode="auto">
          <a:noFill/>
          <a:ln>
            <a:miter lim="800000"/>
            <a:headEnd/>
            <a:tailEnd/>
          </a:ln>
        </p:spPr>
        <p:txBody>
          <a:bodyPr/>
          <a:lstStyle/>
          <a:p>
            <a:fld id="{6E662419-120B-41A9-9527-140FF49239CD}" type="slidenum">
              <a:rPr lang="en-US"/>
              <a:pPr/>
              <a:t>19</a:t>
            </a:fld>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Slide Number Placeholder 1"/>
          <p:cNvSpPr>
            <a:spLocks noGrp="1"/>
          </p:cNvSpPr>
          <p:nvPr>
            <p:ph type="sldNum" sz="quarter" idx="12"/>
          </p:nvPr>
        </p:nvSpPr>
        <p:spPr bwMode="auto">
          <a:noFill/>
          <a:ln>
            <a:miter lim="800000"/>
            <a:headEnd/>
            <a:tailEnd/>
          </a:ln>
        </p:spPr>
        <p:txBody>
          <a:bodyPr/>
          <a:lstStyle/>
          <a:p>
            <a:fld id="{6996EF71-5A3B-414C-96BB-B106F3C1FC47}" type="slidenum">
              <a:rPr lang="en-CA"/>
              <a:pPr/>
              <a:t>2</a:t>
            </a:fld>
            <a:endParaRPr lang="en-CA"/>
          </a:p>
        </p:txBody>
      </p:sp>
      <p:sp>
        <p:nvSpPr>
          <p:cNvPr id="54274" name="Content Placeholder 2"/>
          <p:cNvSpPr>
            <a:spLocks noGrp="1"/>
          </p:cNvSpPr>
          <p:nvPr>
            <p:ph idx="4294967295"/>
          </p:nvPr>
        </p:nvSpPr>
        <p:spPr>
          <a:xfrm>
            <a:off x="1560513" y="1828800"/>
            <a:ext cx="7583487" cy="4006850"/>
          </a:xfrm>
        </p:spPr>
        <p:txBody>
          <a:bodyPr/>
          <a:lstStyle/>
          <a:p>
            <a:pPr eaLnBrk="1" hangingPunct="1">
              <a:buFont typeface="Arial" pitchFamily="34" charset="0"/>
              <a:buNone/>
            </a:pPr>
            <a:r>
              <a:rPr lang="en-US" sz="6000" dirty="0" smtClean="0"/>
              <a:t>  </a:t>
            </a:r>
            <a:r>
              <a:rPr lang="en-US" sz="6000" dirty="0" smtClean="0">
                <a:solidFill>
                  <a:srgbClr val="23A2FF"/>
                </a:solidFill>
              </a:rPr>
              <a:t>Part 1 </a:t>
            </a:r>
          </a:p>
          <a:p>
            <a:pPr eaLnBrk="1" hangingPunct="1">
              <a:buFont typeface="Wingdings 2" pitchFamily="18" charset="2"/>
              <a:buNone/>
            </a:pPr>
            <a:r>
              <a:rPr lang="en-US" sz="4400" dirty="0" smtClean="0">
                <a:solidFill>
                  <a:srgbClr val="23A2FF"/>
                </a:solidFill>
              </a:rPr>
              <a:t>   What is the UN SWAP?</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7" name="Title 1"/>
          <p:cNvSpPr>
            <a:spLocks noGrp="1"/>
          </p:cNvSpPr>
          <p:nvPr>
            <p:ph type="title"/>
          </p:nvPr>
        </p:nvSpPr>
        <p:spPr/>
        <p:txBody>
          <a:bodyPr/>
          <a:lstStyle/>
          <a:p>
            <a:r>
              <a:rPr lang="en-US" smtClean="0"/>
              <a:t>Correlations</a:t>
            </a:r>
          </a:p>
        </p:txBody>
      </p:sp>
      <p:sp>
        <p:nvSpPr>
          <p:cNvPr id="3" name="Content Placeholder 2"/>
          <p:cNvSpPr>
            <a:spLocks noGrp="1"/>
          </p:cNvSpPr>
          <p:nvPr>
            <p:ph idx="1"/>
          </p:nvPr>
        </p:nvSpPr>
        <p:spPr>
          <a:xfrm>
            <a:off x="323850" y="1196975"/>
            <a:ext cx="8208963" cy="5184775"/>
          </a:xfrm>
        </p:spPr>
        <p:txBody>
          <a:bodyPr/>
          <a:lstStyle/>
          <a:p>
            <a:pPr marL="0" indent="0">
              <a:buFont typeface="Arial" pitchFamily="34" charset="0"/>
              <a:buNone/>
            </a:pPr>
            <a:r>
              <a:rPr lang="en-GB" sz="1800" smtClean="0"/>
              <a:t>UN-SWAP reporting allows an analysis of factors leading to good performance in advancing gender equality and the empowerment of women. Several levers for change can be identified: </a:t>
            </a:r>
            <a:endParaRPr lang="en-US" sz="1800" smtClean="0"/>
          </a:p>
          <a:p>
            <a:pPr marL="0" indent="0"/>
            <a:r>
              <a:rPr lang="en-GB" sz="1800" b="1" smtClean="0"/>
              <a:t>Policy:</a:t>
            </a:r>
            <a:r>
              <a:rPr lang="en-GB" sz="1800" smtClean="0"/>
              <a:t> entities that met/exceeded requirements for a gender equality policy performed better overall on the UN-SWAP Performance Indicators than those that did not meet requirements. The former achieved an average of 51 per cent met/exceed rating on all Performance Indicators, as opposed to 22 per cent for the latter.  </a:t>
            </a:r>
            <a:endParaRPr lang="en-US" sz="1800" smtClean="0"/>
          </a:p>
          <a:p>
            <a:pPr marL="0" indent="0"/>
            <a:r>
              <a:rPr lang="en-GB" sz="1800" b="1" smtClean="0"/>
              <a:t>Strategic planning: </a:t>
            </a:r>
            <a:r>
              <a:rPr lang="en-GB" sz="1800" smtClean="0"/>
              <a:t> entities that met/exceeded the Performance Indicator on strategic planning met/exceeded all other Performance Indicators in 52 per cent of individual ratings, as opposed to 22 per cent of individual ratings for entities that did not meet requirements. </a:t>
            </a:r>
            <a:endParaRPr lang="en-US" sz="1800" smtClean="0"/>
          </a:p>
          <a:p>
            <a:pPr marL="0" indent="0"/>
            <a:r>
              <a:rPr lang="en-GB" sz="1800" b="1" smtClean="0"/>
              <a:t>Gender architecture/parity: </a:t>
            </a:r>
            <a:r>
              <a:rPr lang="en-GB" sz="1800" smtClean="0"/>
              <a:t>entities that met/exceeded the gender architecture/parity indicator met or exceeded all other Performance Indicators in 55 per cent of individual ratings, as opposed to 38 per cent for those that didn</a:t>
            </a:r>
            <a:r>
              <a:rPr lang="en-GB" altLang="en-US" sz="1800" smtClean="0"/>
              <a:t>’</a:t>
            </a:r>
            <a:r>
              <a:rPr lang="en-GB" sz="1800" smtClean="0"/>
              <a:t>t.</a:t>
            </a:r>
          </a:p>
          <a:p>
            <a:pPr marL="0" indent="0"/>
            <a:r>
              <a:rPr lang="en-GB" sz="1800" b="1" smtClean="0"/>
              <a:t>Capacity development: </a:t>
            </a:r>
            <a:r>
              <a:rPr lang="en-GB" sz="1800" smtClean="0"/>
              <a:t>entities that met/exceeded the capacity development indicator met or exceeded all other Performance Indicators in 41 per cent of individual ratings, as opposed to 31 per cent for those that didn</a:t>
            </a:r>
            <a:r>
              <a:rPr lang="en-GB" altLang="en-US" sz="1800" smtClean="0"/>
              <a:t>’</a:t>
            </a:r>
            <a:r>
              <a:rPr lang="en-GB" sz="1800" smtClean="0"/>
              <a:t>t.</a:t>
            </a:r>
          </a:p>
          <a:p>
            <a:pPr marL="0" indent="0">
              <a:buFont typeface="Arial" pitchFamily="34" charset="0"/>
              <a:buNone/>
            </a:pPr>
            <a:endParaRPr lang="en-US" smtClean="0"/>
          </a:p>
        </p:txBody>
      </p:sp>
      <p:sp>
        <p:nvSpPr>
          <p:cNvPr id="70659" name="Slide Number Placeholder 3"/>
          <p:cNvSpPr>
            <a:spLocks noGrp="1"/>
          </p:cNvSpPr>
          <p:nvPr>
            <p:ph type="sldNum" sz="quarter" idx="12"/>
          </p:nvPr>
        </p:nvSpPr>
        <p:spPr bwMode="auto">
          <a:noFill/>
          <a:ln>
            <a:miter lim="800000"/>
            <a:headEnd/>
            <a:tailEnd/>
          </a:ln>
        </p:spPr>
        <p:txBody>
          <a:bodyPr/>
          <a:lstStyle/>
          <a:p>
            <a:fld id="{CA535D06-06CE-4E85-B131-46C61FDA9499}" type="slidenum">
              <a:rPr lang="en-US"/>
              <a:pPr/>
              <a:t>20</a:t>
            </a:fld>
            <a:endParaRPr lang="en-US"/>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1" name="Title 1"/>
          <p:cNvSpPr>
            <a:spLocks noGrp="1"/>
          </p:cNvSpPr>
          <p:nvPr>
            <p:ph type="title"/>
          </p:nvPr>
        </p:nvSpPr>
        <p:spPr/>
        <p:txBody>
          <a:bodyPr/>
          <a:lstStyle/>
          <a:p>
            <a:r>
              <a:rPr lang="en-US" smtClean="0"/>
              <a:t>Lessons Learned</a:t>
            </a:r>
          </a:p>
        </p:txBody>
      </p:sp>
      <p:sp>
        <p:nvSpPr>
          <p:cNvPr id="71682" name="Content Placeholder 2"/>
          <p:cNvSpPr>
            <a:spLocks noGrp="1"/>
          </p:cNvSpPr>
          <p:nvPr>
            <p:ph idx="1"/>
          </p:nvPr>
        </p:nvSpPr>
        <p:spPr/>
        <p:txBody>
          <a:bodyPr/>
          <a:lstStyle/>
          <a:p>
            <a:r>
              <a:rPr lang="en-GB" sz="2000" smtClean="0"/>
              <a:t>Promotion of gender equality and the empowerment of women requires a conceptual model that defines clearly roles and responsibilities for all staff, built on inter-governmental mandates</a:t>
            </a:r>
            <a:endParaRPr lang="en-US" sz="2000" smtClean="0"/>
          </a:p>
          <a:p>
            <a:r>
              <a:rPr lang="en-GB" sz="2000" smtClean="0"/>
              <a:t>Senior managers only support accountability measures if they are clear about the resources and capacity needed to implement these measures</a:t>
            </a:r>
            <a:endParaRPr lang="en-US" sz="2000" smtClean="0"/>
          </a:p>
          <a:p>
            <a:r>
              <a:rPr lang="en-GB" sz="2000" smtClean="0"/>
              <a:t>Effective coordination revolves around mutually defined goals, trust built by the coordinating body, an inclusive rather than a hierarchical process, and meaningful, frequent and formal acknowledge of the contributions and perspectives of participants who must feel valued. </a:t>
            </a:r>
            <a:endParaRPr lang="en-US" sz="2000" smtClean="0"/>
          </a:p>
          <a:p>
            <a:r>
              <a:rPr lang="en-US" sz="2000" smtClean="0"/>
              <a:t>To ensure that the UN system is more than the sum of its parts, a trusted, credible and effective entity needs to play the coordinating role working synergistically with vital network of specifically dedicated and designated professionals from across entities and levels.  </a:t>
            </a:r>
          </a:p>
        </p:txBody>
      </p:sp>
      <p:sp>
        <p:nvSpPr>
          <p:cNvPr id="71683" name="Slide Number Placeholder 3"/>
          <p:cNvSpPr>
            <a:spLocks noGrp="1"/>
          </p:cNvSpPr>
          <p:nvPr>
            <p:ph type="sldNum" sz="quarter" idx="12"/>
          </p:nvPr>
        </p:nvSpPr>
        <p:spPr bwMode="auto">
          <a:noFill/>
          <a:ln>
            <a:miter lim="800000"/>
            <a:headEnd/>
            <a:tailEnd/>
          </a:ln>
        </p:spPr>
        <p:txBody>
          <a:bodyPr/>
          <a:lstStyle/>
          <a:p>
            <a:fld id="{9CC50C79-B599-4158-AEF7-0DE460877719}" type="slidenum">
              <a:rPr lang="en-US"/>
              <a:pPr/>
              <a:t>21</a:t>
            </a:fld>
            <a:endParaRPr lang="en-US"/>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5" name="Title 1"/>
          <p:cNvSpPr>
            <a:spLocks noGrp="1"/>
          </p:cNvSpPr>
          <p:nvPr>
            <p:ph type="title"/>
          </p:nvPr>
        </p:nvSpPr>
        <p:spPr/>
        <p:txBody>
          <a:bodyPr/>
          <a:lstStyle/>
          <a:p>
            <a:r>
              <a:rPr lang="en-US" smtClean="0"/>
              <a:t>Lessons Learned Cont</a:t>
            </a:r>
            <a:r>
              <a:rPr lang="en-US" altLang="en-US" smtClean="0"/>
              <a:t>’</a:t>
            </a:r>
            <a:r>
              <a:rPr lang="en-US" smtClean="0"/>
              <a:t>d</a:t>
            </a:r>
          </a:p>
        </p:txBody>
      </p:sp>
      <p:sp>
        <p:nvSpPr>
          <p:cNvPr id="3" name="Content Placeholder 2"/>
          <p:cNvSpPr>
            <a:spLocks noGrp="1"/>
          </p:cNvSpPr>
          <p:nvPr>
            <p:ph idx="1"/>
          </p:nvPr>
        </p:nvSpPr>
        <p:spPr/>
        <p:txBody>
          <a:bodyPr/>
          <a:lstStyle/>
          <a:p>
            <a:r>
              <a:rPr lang="en-GB" sz="2000" smtClean="0"/>
              <a:t>The strength and effectiveness of the network is positively correlated to the strength of the lead coordinator and their ability to drive both customized and common exchange </a:t>
            </a:r>
            <a:endParaRPr lang="en-US" sz="2000" smtClean="0"/>
          </a:p>
          <a:p>
            <a:r>
              <a:rPr lang="en-US" sz="2000" smtClean="0"/>
              <a:t>Sustaining progress and accountability are sustained To catalyze and sustain progress and accountability requires a minimum modicum of substantive and specific assistance in support of the network members and their work, at least in the initial stages till standards are met.</a:t>
            </a:r>
          </a:p>
          <a:p>
            <a:r>
              <a:rPr lang="en-US" sz="2000" smtClean="0"/>
              <a:t>All of the above requires an investment of time and resources but for which the returns are significant as illustrated by progress on the UN-SWAP</a:t>
            </a:r>
          </a:p>
          <a:p>
            <a:pPr>
              <a:buFont typeface="Arial" pitchFamily="34" charset="0"/>
              <a:buNone/>
            </a:pPr>
            <a:endParaRPr lang="en-US" smtClean="0"/>
          </a:p>
          <a:p>
            <a:endParaRPr lang="en-US" smtClean="0"/>
          </a:p>
        </p:txBody>
      </p:sp>
      <p:sp>
        <p:nvSpPr>
          <p:cNvPr id="72707" name="Slide Number Placeholder 3"/>
          <p:cNvSpPr>
            <a:spLocks noGrp="1"/>
          </p:cNvSpPr>
          <p:nvPr>
            <p:ph type="sldNum" sz="quarter" idx="12"/>
          </p:nvPr>
        </p:nvSpPr>
        <p:spPr bwMode="auto">
          <a:noFill/>
          <a:ln>
            <a:miter lim="800000"/>
            <a:headEnd/>
            <a:tailEnd/>
          </a:ln>
        </p:spPr>
        <p:txBody>
          <a:bodyPr/>
          <a:lstStyle/>
          <a:p>
            <a:fld id="{A87A5898-029E-4576-A451-9A1E0DC2308E}" type="slidenum">
              <a:rPr lang="en-US"/>
              <a:pPr/>
              <a:t>22</a:t>
            </a:fld>
            <a:endParaRPr lang="en-US"/>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29" name="Title 1"/>
          <p:cNvSpPr>
            <a:spLocks noGrp="1"/>
          </p:cNvSpPr>
          <p:nvPr>
            <p:ph type="title"/>
          </p:nvPr>
        </p:nvSpPr>
        <p:spPr/>
        <p:txBody>
          <a:bodyPr/>
          <a:lstStyle/>
          <a:p>
            <a:r>
              <a:rPr lang="en-US" smtClean="0"/>
              <a:t>Next Steps</a:t>
            </a:r>
          </a:p>
        </p:txBody>
      </p:sp>
      <p:sp>
        <p:nvSpPr>
          <p:cNvPr id="73730" name="Content Placeholder 2"/>
          <p:cNvSpPr>
            <a:spLocks noGrp="1"/>
          </p:cNvSpPr>
          <p:nvPr>
            <p:ph idx="1"/>
          </p:nvPr>
        </p:nvSpPr>
        <p:spPr>
          <a:xfrm>
            <a:off x="468313" y="1341438"/>
            <a:ext cx="8229600" cy="4525962"/>
          </a:xfrm>
        </p:spPr>
        <p:txBody>
          <a:bodyPr/>
          <a:lstStyle/>
          <a:p>
            <a:r>
              <a:rPr lang="en-GB" sz="2000" smtClean="0"/>
              <a:t>Continued development of UN-SWAP aligned gender equality and the empowerment of women policies. </a:t>
            </a:r>
          </a:p>
          <a:p>
            <a:r>
              <a:rPr lang="en-US" sz="2000" smtClean="0"/>
              <a:t>Focused technical support for parts of the UN Secretariat and technical entities, as UN-SWAP reporting shows that they lag behind UN system averages in many of the UN-SWAP Performance Indicators.</a:t>
            </a:r>
          </a:p>
          <a:p>
            <a:r>
              <a:rPr lang="en-US" sz="2000" smtClean="0"/>
              <a:t>Ongoing inter-agency workshops on specific Performance Indicators where the UN system as a whole is performing less well</a:t>
            </a:r>
          </a:p>
          <a:p>
            <a:r>
              <a:rPr lang="en-GB" sz="2000" smtClean="0"/>
              <a:t>Focused attention to ensure that all entities have a clear plan of action for the attainment of the equal representation of women at all levels, as only one third currently report having such a plan.</a:t>
            </a:r>
            <a:endParaRPr lang="en-US" sz="2000" smtClean="0"/>
          </a:p>
          <a:p>
            <a:r>
              <a:rPr lang="en-US" sz="2000" smtClean="0"/>
              <a:t>Promotion of and support to peer reviewing, which will increase accountability, coherence, and inter-agency learning </a:t>
            </a:r>
          </a:p>
          <a:p>
            <a:r>
              <a:rPr lang="en-US" sz="2000" smtClean="0"/>
              <a:t>Resources in the immediate term in support of all of the above</a:t>
            </a:r>
            <a:endParaRPr lang="en-US" smtClean="0"/>
          </a:p>
        </p:txBody>
      </p:sp>
      <p:sp>
        <p:nvSpPr>
          <p:cNvPr id="73731" name="Slide Number Placeholder 3"/>
          <p:cNvSpPr>
            <a:spLocks noGrp="1"/>
          </p:cNvSpPr>
          <p:nvPr>
            <p:ph type="sldNum" sz="quarter" idx="12"/>
          </p:nvPr>
        </p:nvSpPr>
        <p:spPr bwMode="auto">
          <a:noFill/>
          <a:ln>
            <a:miter lim="800000"/>
            <a:headEnd/>
            <a:tailEnd/>
          </a:ln>
        </p:spPr>
        <p:txBody>
          <a:bodyPr/>
          <a:lstStyle/>
          <a:p>
            <a:fld id="{85708BD1-F024-4B77-BFE5-2A2C33C61170}" type="slidenum">
              <a:rPr lang="en-US"/>
              <a:pPr/>
              <a:t>23</a:t>
            </a:fld>
            <a:endParaRPr lang="en-US"/>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43608" y="1556792"/>
            <a:ext cx="6912768" cy="2304256"/>
          </a:xfrm>
        </p:spPr>
        <p:txBody>
          <a:bodyPr/>
          <a:lstStyle/>
          <a:p>
            <a:pPr algn="ctr" eaLnBrk="1" hangingPunct="1">
              <a:buNone/>
            </a:pPr>
            <a:r>
              <a:rPr lang="en-US" sz="6000" dirty="0" smtClean="0">
                <a:solidFill>
                  <a:srgbClr val="23A2FF"/>
                </a:solidFill>
              </a:rPr>
              <a:t>Part 3: </a:t>
            </a:r>
          </a:p>
          <a:p>
            <a:pPr algn="ctr" eaLnBrk="1" hangingPunct="1">
              <a:buNone/>
            </a:pPr>
            <a:r>
              <a:rPr lang="en-US" sz="6000" dirty="0" smtClean="0">
                <a:solidFill>
                  <a:srgbClr val="23A2FF"/>
                </a:solidFill>
              </a:rPr>
              <a:t>Resource Tracking </a:t>
            </a:r>
          </a:p>
        </p:txBody>
      </p:sp>
      <p:sp>
        <p:nvSpPr>
          <p:cNvPr id="4" name="Slide Number Placeholder 3"/>
          <p:cNvSpPr>
            <a:spLocks noGrp="1"/>
          </p:cNvSpPr>
          <p:nvPr>
            <p:ph type="sldNum" sz="quarter" idx="12"/>
          </p:nvPr>
        </p:nvSpPr>
        <p:spPr/>
        <p:txBody>
          <a:bodyPr/>
          <a:lstStyle/>
          <a:p>
            <a:fld id="{FA75B6C5-038F-4C6B-B2CA-F504DEBED088}" type="slidenum">
              <a:rPr lang="en-US" smtClean="0"/>
              <a:pPr/>
              <a:t>24</a:t>
            </a:fld>
            <a:endParaRPr lang="en-US"/>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1" name="Title 1"/>
          <p:cNvSpPr>
            <a:spLocks noGrp="1"/>
          </p:cNvSpPr>
          <p:nvPr>
            <p:ph type="title"/>
          </p:nvPr>
        </p:nvSpPr>
        <p:spPr/>
        <p:txBody>
          <a:bodyPr/>
          <a:lstStyle/>
          <a:p>
            <a:r>
              <a:rPr lang="en-US" dirty="0" smtClean="0"/>
              <a:t>Resource tracking: Background</a:t>
            </a:r>
          </a:p>
        </p:txBody>
      </p:sp>
      <p:sp>
        <p:nvSpPr>
          <p:cNvPr id="55298" name="Content Placeholder 2"/>
          <p:cNvSpPr>
            <a:spLocks noGrp="1"/>
          </p:cNvSpPr>
          <p:nvPr>
            <p:ph idx="1"/>
          </p:nvPr>
        </p:nvSpPr>
        <p:spPr/>
        <p:txBody>
          <a:bodyPr/>
          <a:lstStyle/>
          <a:p>
            <a:pPr marL="342900" lvl="3" indent="-342900">
              <a:buFont typeface="Arial" pitchFamily="34" charset="0"/>
              <a:buChar char="•"/>
            </a:pPr>
            <a:r>
              <a:rPr lang="en-US" sz="2200" dirty="0" smtClean="0"/>
              <a:t>Recent ECOSOC and General Assembly resolutions, including the QCPR have called on the UN System to track </a:t>
            </a:r>
            <a:r>
              <a:rPr lang="en-US" altLang="en-US" sz="2200" dirty="0" smtClean="0"/>
              <a:t>“</a:t>
            </a:r>
            <a:r>
              <a:rPr lang="en-US" sz="2200" dirty="0" smtClean="0"/>
              <a:t>gender-related resource allocation and expenditure, including through the promotion of the use where appropriate of gender markers (ECOSOC 2012/24 and A/Res/67/226 (QCPR).</a:t>
            </a:r>
            <a:r>
              <a:rPr lang="en-US" altLang="en-US" sz="2200" dirty="0" smtClean="0"/>
              <a:t>”</a:t>
            </a:r>
            <a:endParaRPr lang="en-US" sz="2200" dirty="0" smtClean="0"/>
          </a:p>
          <a:p>
            <a:pPr marL="342900" lvl="3" indent="-342900">
              <a:buFont typeface="Arial" pitchFamily="34" charset="0"/>
              <a:buChar char="•"/>
            </a:pPr>
            <a:r>
              <a:rPr lang="en-US" sz="2200" dirty="0" smtClean="0"/>
              <a:t>The UNDG Task Team on Gender Equality</a:t>
            </a:r>
            <a:r>
              <a:rPr lang="en-US" altLang="en-US" sz="2200" dirty="0" smtClean="0"/>
              <a:t>’</a:t>
            </a:r>
            <a:r>
              <a:rPr lang="en-US" sz="2200" dirty="0" smtClean="0"/>
              <a:t>s Subgroup on Accounting for Resources for Gender Equality is leading efforts across the UN system for resource tracking and is co-chaired by UNDP and UNICEF.  </a:t>
            </a:r>
          </a:p>
          <a:p>
            <a:pPr marL="342900" lvl="3" indent="-342900">
              <a:buFont typeface="Arial" pitchFamily="34" charset="0"/>
              <a:buChar char="•"/>
            </a:pPr>
            <a:r>
              <a:rPr lang="en-US" sz="2200" dirty="0" smtClean="0"/>
              <a:t>In 2012, the Subgroup developed a Gender equality marker guidance note.</a:t>
            </a:r>
          </a:p>
          <a:p>
            <a:pPr marL="342900" lvl="3" indent="-342900">
              <a:buFont typeface="Arial" pitchFamily="34" charset="0"/>
              <a:buChar char="•"/>
            </a:pPr>
            <a:r>
              <a:rPr lang="en-US" sz="2200" dirty="0" smtClean="0"/>
              <a:t>The guidance note aims to guide the development of an effective and coherent UN system approach for tracking resources that support gender equality results.</a:t>
            </a:r>
          </a:p>
          <a:p>
            <a:pPr marL="342900" lvl="3" indent="-342900">
              <a:buFont typeface="Arial" pitchFamily="34" charset="0"/>
              <a:buNone/>
            </a:pPr>
            <a:endParaRPr lang="en-US" sz="2400" dirty="0" smtClean="0"/>
          </a:p>
          <a:p>
            <a:pPr marL="342900" lvl="3" indent="-342900">
              <a:buFont typeface="Arial" pitchFamily="34" charset="0"/>
              <a:buChar char="•"/>
            </a:pPr>
            <a:endParaRPr lang="en-US" sz="2300" dirty="0" smtClean="0"/>
          </a:p>
        </p:txBody>
      </p:sp>
      <p:sp>
        <p:nvSpPr>
          <p:cNvPr id="71683" name="Slide Number Placeholder 3"/>
          <p:cNvSpPr>
            <a:spLocks noGrp="1"/>
          </p:cNvSpPr>
          <p:nvPr>
            <p:ph type="sldNum" sz="quarter" idx="12"/>
          </p:nvPr>
        </p:nvSpPr>
        <p:spPr bwMode="auto">
          <a:noFill/>
          <a:ln>
            <a:miter lim="800000"/>
            <a:headEnd/>
            <a:tailEnd/>
          </a:ln>
        </p:spPr>
        <p:txBody>
          <a:bodyPr/>
          <a:lstStyle/>
          <a:p>
            <a:fld id="{2DF6A6DB-1E4A-4CF3-9066-83D667B9920F}" type="slidenum">
              <a:rPr lang="en-US"/>
              <a:pPr/>
              <a:t>25</a:t>
            </a:fld>
            <a:endParaRPr lang="en-US"/>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1" name="Title 1"/>
          <p:cNvSpPr>
            <a:spLocks noGrp="1"/>
          </p:cNvSpPr>
          <p:nvPr>
            <p:ph type="title"/>
          </p:nvPr>
        </p:nvSpPr>
        <p:spPr/>
        <p:txBody>
          <a:bodyPr/>
          <a:lstStyle/>
          <a:p>
            <a:r>
              <a:rPr lang="en-US" smtClean="0"/>
              <a:t>Resource tracking: Gender equality markers</a:t>
            </a:r>
          </a:p>
        </p:txBody>
      </p:sp>
      <p:sp>
        <p:nvSpPr>
          <p:cNvPr id="76802" name="Content Placeholder 2"/>
          <p:cNvSpPr>
            <a:spLocks noGrp="1"/>
          </p:cNvSpPr>
          <p:nvPr>
            <p:ph idx="1"/>
          </p:nvPr>
        </p:nvSpPr>
        <p:spPr/>
        <p:txBody>
          <a:bodyPr/>
          <a:lstStyle/>
          <a:p>
            <a:r>
              <a:rPr lang="en-CA" sz="2000" dirty="0" smtClean="0"/>
              <a:t>Gender equality markers are one tool that can contribute to understanding trends related to investments in gender equality and women</a:t>
            </a:r>
            <a:r>
              <a:rPr lang="en-CA" altLang="en-US" sz="2000" dirty="0" smtClean="0"/>
              <a:t>’</a:t>
            </a:r>
            <a:r>
              <a:rPr lang="en-CA" sz="2000" dirty="0" smtClean="0"/>
              <a:t>s empowerment. </a:t>
            </a:r>
          </a:p>
          <a:p>
            <a:r>
              <a:rPr lang="en-CA" sz="2000" dirty="0" smtClean="0"/>
              <a:t>These markers are used to code or </a:t>
            </a:r>
            <a:r>
              <a:rPr lang="en-CA" altLang="en-US" sz="2000" dirty="0" smtClean="0"/>
              <a:t>‘</a:t>
            </a:r>
            <a:r>
              <a:rPr lang="en-CA" sz="2000" dirty="0" smtClean="0"/>
              <a:t>mark</a:t>
            </a:r>
            <a:r>
              <a:rPr lang="en-CA" altLang="en-US" sz="2000" dirty="0" smtClean="0"/>
              <a:t>’</a:t>
            </a:r>
            <a:r>
              <a:rPr lang="en-CA" sz="2000" dirty="0" smtClean="0"/>
              <a:t> outputs or projects, signalling the extent to which they support results or changes relating to gender equality and/or women</a:t>
            </a:r>
            <a:r>
              <a:rPr lang="en-CA" altLang="en-US" sz="2000" dirty="0" smtClean="0"/>
              <a:t>’</a:t>
            </a:r>
            <a:r>
              <a:rPr lang="en-CA" sz="2000" dirty="0" smtClean="0"/>
              <a:t>s empowerment. </a:t>
            </a:r>
          </a:p>
          <a:p>
            <a:r>
              <a:rPr lang="en-US" sz="2000" dirty="0" smtClean="0"/>
              <a:t>For example, the Inter-Agency Standing Committee Gender Marker is now required in all Consolidated Appeals Processes and other humanitarian appeals and funding mechanisms. This uses a 0-2 scale for projects, where: </a:t>
            </a:r>
          </a:p>
          <a:p>
            <a:pPr lvl="1"/>
            <a:r>
              <a:rPr lang="en-US" sz="1800" dirty="0" smtClean="0"/>
              <a:t> 0 means no reflection of gender </a:t>
            </a:r>
          </a:p>
          <a:p>
            <a:pPr lvl="1"/>
            <a:r>
              <a:rPr lang="en-US" sz="1800" dirty="0" smtClean="0"/>
              <a:t> 1 means there are gender dimensions in only one or two components </a:t>
            </a:r>
          </a:p>
          <a:p>
            <a:pPr lvl="1"/>
            <a:r>
              <a:rPr lang="en-US" sz="1800" dirty="0" smtClean="0"/>
              <a:t> 2a means that there is potential to contribute significantly to gender equality</a:t>
            </a:r>
          </a:p>
          <a:p>
            <a:pPr lvl="1"/>
            <a:r>
              <a:rPr lang="en-US" sz="1800" dirty="0" smtClean="0"/>
              <a:t> 2b means the project</a:t>
            </a:r>
            <a:r>
              <a:rPr lang="en-US" altLang="en-US" sz="1800" dirty="0" smtClean="0"/>
              <a:t>’</a:t>
            </a:r>
            <a:r>
              <a:rPr lang="en-US" sz="1800" dirty="0" smtClean="0"/>
              <a:t>s principal purpose is to promote gender equality </a:t>
            </a:r>
          </a:p>
        </p:txBody>
      </p:sp>
      <p:sp>
        <p:nvSpPr>
          <p:cNvPr id="76803" name="Slide Number Placeholder 3"/>
          <p:cNvSpPr>
            <a:spLocks noGrp="1"/>
          </p:cNvSpPr>
          <p:nvPr>
            <p:ph type="sldNum" sz="quarter" idx="12"/>
          </p:nvPr>
        </p:nvSpPr>
        <p:spPr bwMode="auto">
          <a:noFill/>
          <a:ln>
            <a:miter lim="800000"/>
            <a:headEnd/>
            <a:tailEnd/>
          </a:ln>
        </p:spPr>
        <p:txBody>
          <a:bodyPr/>
          <a:lstStyle/>
          <a:p>
            <a:fld id="{B632D21A-E626-4DF3-BFB0-441F4BC3FBA3}" type="slidenum">
              <a:rPr lang="en-US"/>
              <a:pPr/>
              <a:t>26</a:t>
            </a:fld>
            <a:endParaRPr lang="en-US"/>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Entities with Gender Marker/Resource Tracking</a:t>
            </a:r>
            <a:endParaRPr lang="en-US" dirty="0"/>
          </a:p>
        </p:txBody>
      </p:sp>
      <p:sp>
        <p:nvSpPr>
          <p:cNvPr id="3" name="Content Placeholder 2"/>
          <p:cNvSpPr>
            <a:spLocks noGrp="1"/>
          </p:cNvSpPr>
          <p:nvPr>
            <p:ph idx="1"/>
          </p:nvPr>
        </p:nvSpPr>
        <p:spPr>
          <a:xfrm>
            <a:off x="457200" y="1772817"/>
            <a:ext cx="8229600" cy="4752527"/>
          </a:xfrm>
        </p:spPr>
        <p:txBody>
          <a:bodyPr/>
          <a:lstStyle/>
          <a:p>
            <a:pPr algn="ctr">
              <a:buNone/>
            </a:pPr>
            <a:r>
              <a:rPr lang="en-US" dirty="0" smtClean="0"/>
              <a:t>	</a:t>
            </a:r>
            <a:r>
              <a:rPr lang="en-US" sz="2800" b="1" i="1" dirty="0" smtClean="0"/>
              <a:t>Eight entities, or 13 percent of all UN-SWAP reporting entities, currently use gender markers:</a:t>
            </a:r>
            <a:r>
              <a:rPr lang="en-US" sz="2800" dirty="0" smtClean="0"/>
              <a:t> </a:t>
            </a:r>
            <a:endParaRPr lang="en-US" dirty="0" smtClean="0"/>
          </a:p>
          <a:p>
            <a:r>
              <a:rPr lang="en-US" sz="2400" dirty="0" smtClean="0"/>
              <a:t>UNDP</a:t>
            </a:r>
          </a:p>
          <a:p>
            <a:r>
              <a:rPr lang="en-US" sz="2400" dirty="0" smtClean="0"/>
              <a:t>UNFPA</a:t>
            </a:r>
          </a:p>
          <a:p>
            <a:r>
              <a:rPr lang="en-US" sz="2400" dirty="0" smtClean="0"/>
              <a:t>UNICEF</a:t>
            </a:r>
          </a:p>
          <a:p>
            <a:r>
              <a:rPr lang="en-US" sz="2400" dirty="0" smtClean="0"/>
              <a:t>PBSO</a:t>
            </a:r>
          </a:p>
          <a:p>
            <a:r>
              <a:rPr lang="en-US" sz="2400" dirty="0" smtClean="0"/>
              <a:t>ILO</a:t>
            </a:r>
          </a:p>
          <a:p>
            <a:r>
              <a:rPr lang="en-US" sz="2400" dirty="0" smtClean="0"/>
              <a:t>WFP</a:t>
            </a:r>
          </a:p>
          <a:p>
            <a:r>
              <a:rPr lang="en-US" sz="2400" dirty="0" smtClean="0"/>
              <a:t>ITC</a:t>
            </a:r>
          </a:p>
          <a:p>
            <a:r>
              <a:rPr lang="en-US" sz="2000" dirty="0" smtClean="0"/>
              <a:t>OCHA</a:t>
            </a:r>
          </a:p>
          <a:p>
            <a:endParaRPr lang="en-US" dirty="0"/>
          </a:p>
        </p:txBody>
      </p:sp>
      <p:sp>
        <p:nvSpPr>
          <p:cNvPr id="4" name="Slide Number Placeholder 3"/>
          <p:cNvSpPr>
            <a:spLocks noGrp="1"/>
          </p:cNvSpPr>
          <p:nvPr>
            <p:ph type="sldNum" sz="quarter" idx="12"/>
          </p:nvPr>
        </p:nvSpPr>
        <p:spPr/>
        <p:txBody>
          <a:bodyPr/>
          <a:lstStyle/>
          <a:p>
            <a:fld id="{FA75B6C5-038F-4C6B-B2CA-F504DEBED088}" type="slidenum">
              <a:rPr lang="en-US" smtClean="0"/>
              <a:pPr/>
              <a:t>27</a:t>
            </a:fld>
            <a:endParaRPr lang="en-US"/>
          </a:p>
        </p:txBody>
      </p:sp>
      <p:graphicFrame>
        <p:nvGraphicFramePr>
          <p:cNvPr id="5" name="Chart 4"/>
          <p:cNvGraphicFramePr/>
          <p:nvPr/>
        </p:nvGraphicFramePr>
        <p:xfrm>
          <a:off x="3275856" y="2996952"/>
          <a:ext cx="5184973" cy="3312368"/>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Entities with Gender Marker/Resource Tracking</a:t>
            </a:r>
            <a:endParaRPr lang="en-US" dirty="0"/>
          </a:p>
        </p:txBody>
      </p:sp>
      <p:sp>
        <p:nvSpPr>
          <p:cNvPr id="3" name="Content Placeholder 2"/>
          <p:cNvSpPr>
            <a:spLocks noGrp="1"/>
          </p:cNvSpPr>
          <p:nvPr>
            <p:ph idx="1"/>
          </p:nvPr>
        </p:nvSpPr>
        <p:spPr>
          <a:xfrm>
            <a:off x="457200" y="1600200"/>
            <a:ext cx="8229600" cy="4853136"/>
          </a:xfrm>
        </p:spPr>
        <p:txBody>
          <a:bodyPr/>
          <a:lstStyle/>
          <a:p>
            <a:pPr algn="ctr">
              <a:buNone/>
            </a:pPr>
            <a:r>
              <a:rPr lang="en-US" sz="2800" b="1" i="1" dirty="0" smtClean="0"/>
              <a:t>Seven more are in the process of introducing a gender marker: </a:t>
            </a:r>
          </a:p>
          <a:p>
            <a:r>
              <a:rPr lang="en-US" sz="2400" dirty="0" smtClean="0"/>
              <a:t>FAO</a:t>
            </a:r>
          </a:p>
          <a:p>
            <a:r>
              <a:rPr lang="en-US" sz="2400" dirty="0" smtClean="0"/>
              <a:t>IFAD</a:t>
            </a:r>
          </a:p>
          <a:p>
            <a:r>
              <a:rPr lang="en-US" sz="2400" dirty="0" smtClean="0"/>
              <a:t>UNCDF</a:t>
            </a:r>
          </a:p>
          <a:p>
            <a:r>
              <a:rPr lang="en-US" sz="2400" dirty="0" smtClean="0"/>
              <a:t>UNEP</a:t>
            </a:r>
          </a:p>
          <a:p>
            <a:r>
              <a:rPr lang="en-US" sz="2400" dirty="0" smtClean="0"/>
              <a:t>UNESCO</a:t>
            </a:r>
          </a:p>
          <a:p>
            <a:r>
              <a:rPr lang="en-US" sz="2400" dirty="0" smtClean="0"/>
              <a:t>UNIDO</a:t>
            </a:r>
          </a:p>
          <a:p>
            <a:r>
              <a:rPr lang="en-US" sz="2400" dirty="0" smtClean="0"/>
              <a:t>ESCWA</a:t>
            </a:r>
          </a:p>
          <a:p>
            <a:endParaRPr lang="en-US" sz="2800" dirty="0"/>
          </a:p>
        </p:txBody>
      </p:sp>
      <p:sp>
        <p:nvSpPr>
          <p:cNvPr id="4" name="Slide Number Placeholder 3"/>
          <p:cNvSpPr>
            <a:spLocks noGrp="1"/>
          </p:cNvSpPr>
          <p:nvPr>
            <p:ph type="sldNum" sz="quarter" idx="12"/>
          </p:nvPr>
        </p:nvSpPr>
        <p:spPr/>
        <p:txBody>
          <a:bodyPr/>
          <a:lstStyle/>
          <a:p>
            <a:fld id="{FA75B6C5-038F-4C6B-B2CA-F504DEBED088}" type="slidenum">
              <a:rPr lang="en-US" smtClean="0"/>
              <a:pPr/>
              <a:t>28</a:t>
            </a:fld>
            <a:endParaRPr lang="en-US"/>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5" name="Title 1"/>
          <p:cNvSpPr>
            <a:spLocks noGrp="1"/>
          </p:cNvSpPr>
          <p:nvPr>
            <p:ph type="title"/>
          </p:nvPr>
        </p:nvSpPr>
        <p:spPr>
          <a:xfrm>
            <a:off x="468313" y="188640"/>
            <a:ext cx="8229600" cy="782910"/>
          </a:xfrm>
        </p:spPr>
        <p:txBody>
          <a:bodyPr/>
          <a:lstStyle/>
          <a:p>
            <a:r>
              <a:rPr lang="en-US" dirty="0" smtClean="0"/>
              <a:t>Resource tracking: Good Practices</a:t>
            </a:r>
          </a:p>
        </p:txBody>
      </p:sp>
      <p:sp>
        <p:nvSpPr>
          <p:cNvPr id="77826" name="Content Placeholder 2"/>
          <p:cNvSpPr>
            <a:spLocks noGrp="1"/>
          </p:cNvSpPr>
          <p:nvPr>
            <p:ph idx="1"/>
          </p:nvPr>
        </p:nvSpPr>
        <p:spPr>
          <a:xfrm>
            <a:off x="468313" y="1052513"/>
            <a:ext cx="8229600" cy="4525962"/>
          </a:xfrm>
        </p:spPr>
        <p:txBody>
          <a:bodyPr/>
          <a:lstStyle/>
          <a:p>
            <a:r>
              <a:rPr lang="en-US" sz="2000" b="1" dirty="0" smtClean="0"/>
              <a:t>UNDP</a:t>
            </a:r>
            <a:r>
              <a:rPr lang="en-US" sz="2000" dirty="0" smtClean="0"/>
              <a:t> rolled out its gender marker in 2009.The Gender Marker is a mandatory corporate requirement meaning that every active UNDP project must be allocated a Gender Marker score into the financial reporting system. </a:t>
            </a:r>
          </a:p>
          <a:p>
            <a:r>
              <a:rPr lang="en-US" sz="2000" b="1" dirty="0" smtClean="0"/>
              <a:t>UNFPA </a:t>
            </a:r>
            <a:r>
              <a:rPr lang="en-US" sz="2000" dirty="0" smtClean="0"/>
              <a:t>has developed a Gender Marker System (GMS).The GMS enhances accountability and transparency within UNFPA by helping track and monitor the allocation of gender-related financial investments, including towards gender mainstreaming.</a:t>
            </a:r>
          </a:p>
          <a:p>
            <a:r>
              <a:rPr lang="en-US" sz="2000" b="1" dirty="0" smtClean="0"/>
              <a:t>UNICEF </a:t>
            </a:r>
            <a:r>
              <a:rPr lang="en-US" sz="2000" dirty="0" smtClean="0"/>
              <a:t>has put in place a Gender Equality Marker (GEM) which tracks the allocation and expenditure of resources in relation to programme results that promote gender equality. </a:t>
            </a:r>
          </a:p>
          <a:p>
            <a:r>
              <a:rPr lang="en-US" sz="2000" b="1" dirty="0" smtClean="0"/>
              <a:t>WFP</a:t>
            </a:r>
            <a:r>
              <a:rPr lang="en-US" sz="2000" dirty="0" smtClean="0"/>
              <a:t> has adopted the IASC gender marker and is working towards using it to track resources allocated towards gender equality and the empowerment of women.</a:t>
            </a:r>
          </a:p>
          <a:p>
            <a:endParaRPr lang="en-US" sz="2000" dirty="0" smtClean="0"/>
          </a:p>
          <a:p>
            <a:endParaRPr lang="en-US" sz="2000" dirty="0" smtClean="0"/>
          </a:p>
          <a:p>
            <a:endParaRPr lang="en-US" sz="2000" dirty="0" smtClean="0"/>
          </a:p>
          <a:p>
            <a:endParaRPr lang="en-US" sz="2000" dirty="0" smtClean="0"/>
          </a:p>
          <a:p>
            <a:endParaRPr lang="en-US" dirty="0" smtClean="0"/>
          </a:p>
          <a:p>
            <a:endParaRPr lang="en-US" dirty="0" smtClean="0"/>
          </a:p>
        </p:txBody>
      </p:sp>
      <p:sp>
        <p:nvSpPr>
          <p:cNvPr id="77827" name="Slide Number Placeholder 3"/>
          <p:cNvSpPr>
            <a:spLocks noGrp="1"/>
          </p:cNvSpPr>
          <p:nvPr>
            <p:ph type="sldNum" sz="quarter" idx="12"/>
          </p:nvPr>
        </p:nvSpPr>
        <p:spPr bwMode="auto">
          <a:noFill/>
          <a:ln>
            <a:miter lim="800000"/>
            <a:headEnd/>
            <a:tailEnd/>
          </a:ln>
        </p:spPr>
        <p:txBody>
          <a:bodyPr/>
          <a:lstStyle/>
          <a:p>
            <a:fld id="{BA77AC83-8C3D-4D86-86A9-B527DADC935E}" type="slidenum">
              <a:rPr lang="en-US"/>
              <a:pPr/>
              <a:t>29</a:t>
            </a:fld>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Title 1"/>
          <p:cNvSpPr>
            <a:spLocks noGrp="1"/>
          </p:cNvSpPr>
          <p:nvPr>
            <p:ph type="title"/>
          </p:nvPr>
        </p:nvSpPr>
        <p:spPr/>
        <p:txBody>
          <a:bodyPr/>
          <a:lstStyle/>
          <a:p>
            <a:r>
              <a:rPr lang="en-US" smtClean="0"/>
              <a:t>Brief Overview</a:t>
            </a:r>
          </a:p>
        </p:txBody>
      </p:sp>
      <p:sp>
        <p:nvSpPr>
          <p:cNvPr id="55298" name="Content Placeholder 2"/>
          <p:cNvSpPr>
            <a:spLocks noGrp="1"/>
          </p:cNvSpPr>
          <p:nvPr>
            <p:ph idx="1"/>
          </p:nvPr>
        </p:nvSpPr>
        <p:spPr/>
        <p:txBody>
          <a:bodyPr/>
          <a:lstStyle/>
          <a:p>
            <a:pPr marL="342900" lvl="3" indent="-342900">
              <a:buFont typeface="Arial" pitchFamily="34" charset="0"/>
              <a:buChar char="•"/>
            </a:pPr>
            <a:r>
              <a:rPr lang="en-US" sz="2300" smtClean="0"/>
              <a:t>On 13 April 2012 the UN-SWAP was adopted at a meeting of the United Nations Chief Executives Board for Coordination, to be applied throughout the UN system. </a:t>
            </a:r>
          </a:p>
          <a:p>
            <a:r>
              <a:rPr lang="en-US" sz="2300" smtClean="0"/>
              <a:t>The UN SWAP is a unified accountability framework for gender equality and the empowerment of women which articulates gradated performance standards against which progress will be measured. </a:t>
            </a:r>
          </a:p>
          <a:p>
            <a:r>
              <a:rPr lang="en-US" sz="2300" smtClean="0"/>
              <a:t>It includes a set of 15 common system-wide performance indicators applicable to all UN entities.</a:t>
            </a:r>
          </a:p>
          <a:p>
            <a:r>
              <a:rPr lang="en-US" sz="2300" smtClean="0"/>
              <a:t>UN entities will be expected to meet all of the requirements by reporting for 2017. For UN entities with less than 500 staff, or with a mainly technical focus, may meet them by 2019 if necessary. </a:t>
            </a:r>
          </a:p>
        </p:txBody>
      </p:sp>
      <p:sp>
        <p:nvSpPr>
          <p:cNvPr id="55299" name="Slide Number Placeholder 3"/>
          <p:cNvSpPr>
            <a:spLocks noGrp="1"/>
          </p:cNvSpPr>
          <p:nvPr>
            <p:ph type="sldNum" sz="quarter" idx="12"/>
          </p:nvPr>
        </p:nvSpPr>
        <p:spPr bwMode="auto">
          <a:noFill/>
          <a:ln>
            <a:miter lim="800000"/>
            <a:headEnd/>
            <a:tailEnd/>
          </a:ln>
        </p:spPr>
        <p:txBody>
          <a:bodyPr/>
          <a:lstStyle/>
          <a:p>
            <a:fld id="{69A30D81-DC77-46F3-8AB4-464464B9FC4C}" type="slidenum">
              <a:rPr lang="en-US"/>
              <a:pPr/>
              <a:t>3</a:t>
            </a:fld>
            <a:endParaRPr lang="en-US"/>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49" name="Title 1"/>
          <p:cNvSpPr>
            <a:spLocks noGrp="1"/>
          </p:cNvSpPr>
          <p:nvPr>
            <p:ph type="title"/>
          </p:nvPr>
        </p:nvSpPr>
        <p:spPr/>
        <p:txBody>
          <a:bodyPr/>
          <a:lstStyle/>
          <a:p>
            <a:r>
              <a:rPr lang="en-US" smtClean="0"/>
              <a:t>Resources tracking in the Secretariat</a:t>
            </a:r>
          </a:p>
        </p:txBody>
      </p:sp>
      <p:sp>
        <p:nvSpPr>
          <p:cNvPr id="78850" name="Content Placeholder 2"/>
          <p:cNvSpPr>
            <a:spLocks noGrp="1"/>
          </p:cNvSpPr>
          <p:nvPr>
            <p:ph idx="1"/>
          </p:nvPr>
        </p:nvSpPr>
        <p:spPr/>
        <p:txBody>
          <a:bodyPr/>
          <a:lstStyle/>
          <a:p>
            <a:r>
              <a:rPr lang="en-US" sz="2000" b="1" dirty="0" smtClean="0"/>
              <a:t>PBSO:</a:t>
            </a:r>
            <a:r>
              <a:rPr lang="en-US" sz="2000" dirty="0" smtClean="0"/>
              <a:t> To assess the gender-relevance of projects submitted for funding from the Peace building fund, PBSO has used a Gender Marker system since 2011.</a:t>
            </a:r>
          </a:p>
          <a:p>
            <a:r>
              <a:rPr lang="en-US" sz="2000" b="1" dirty="0" smtClean="0"/>
              <a:t>OCHA:</a:t>
            </a:r>
            <a:r>
              <a:rPr lang="en-US" sz="2000" dirty="0" smtClean="0"/>
              <a:t> The OCHA managed Financial Tracking Service (FTS) monitors financial contributions to international humanitarian appeals. For countries that have a Consolidated Appeal, FTS tracks funding to projects that promote gender equality as identified by the Gender Marker. </a:t>
            </a:r>
          </a:p>
          <a:p>
            <a:r>
              <a:rPr lang="en-US" sz="2000" b="1" dirty="0" smtClean="0"/>
              <a:t>ILO:</a:t>
            </a:r>
            <a:r>
              <a:rPr lang="en-US" sz="2000" dirty="0" smtClean="0"/>
              <a:t> ILO has a resource tracking mechanism that measures the percentage of ILO </a:t>
            </a:r>
            <a:r>
              <a:rPr lang="en-US" sz="2000" dirty="0" err="1" smtClean="0"/>
              <a:t>techical</a:t>
            </a:r>
            <a:r>
              <a:rPr lang="en-US" sz="2000" dirty="0" smtClean="0"/>
              <a:t> cooperation projects/</a:t>
            </a:r>
            <a:r>
              <a:rPr lang="en-US" sz="2000" dirty="0" err="1" smtClean="0"/>
              <a:t>programmes</a:t>
            </a:r>
            <a:r>
              <a:rPr lang="en-US" sz="2000" dirty="0" smtClean="0"/>
              <a:t> that are classified in the ILO Gender Marker as One or Two.</a:t>
            </a:r>
          </a:p>
          <a:p>
            <a:r>
              <a:rPr lang="en-US" sz="2000" b="1" dirty="0" smtClean="0"/>
              <a:t>ITC:</a:t>
            </a:r>
            <a:r>
              <a:rPr lang="en-US" sz="2000" dirty="0" smtClean="0"/>
              <a:t> Through the </a:t>
            </a:r>
            <a:r>
              <a:rPr lang="en-US" sz="2000" dirty="0" err="1" smtClean="0"/>
              <a:t>operationalisation</a:t>
            </a:r>
            <a:r>
              <a:rPr lang="en-US" sz="2000" dirty="0" smtClean="0"/>
              <a:t> of the Development Marker women, it will be possible to track the estimated value of resources towards gender/economic empowerment of women in ITC programming. </a:t>
            </a:r>
          </a:p>
        </p:txBody>
      </p:sp>
      <p:sp>
        <p:nvSpPr>
          <p:cNvPr id="78851" name="Slide Number Placeholder 3"/>
          <p:cNvSpPr>
            <a:spLocks noGrp="1"/>
          </p:cNvSpPr>
          <p:nvPr>
            <p:ph type="sldNum" sz="quarter" idx="12"/>
          </p:nvPr>
        </p:nvSpPr>
        <p:spPr bwMode="auto">
          <a:noFill/>
          <a:ln>
            <a:miter lim="800000"/>
            <a:headEnd/>
            <a:tailEnd/>
          </a:ln>
        </p:spPr>
        <p:txBody>
          <a:bodyPr/>
          <a:lstStyle/>
          <a:p>
            <a:fld id="{378A2C11-525F-4E8F-BF27-C46A2FBF645B}" type="slidenum">
              <a:rPr lang="en-US"/>
              <a:pPr/>
              <a:t>30</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Title 1"/>
          <p:cNvSpPr>
            <a:spLocks noGrp="1"/>
          </p:cNvSpPr>
          <p:nvPr>
            <p:ph type="title"/>
          </p:nvPr>
        </p:nvSpPr>
        <p:spPr/>
        <p:txBody>
          <a:bodyPr/>
          <a:lstStyle/>
          <a:p>
            <a:r>
              <a:rPr lang="en-US" smtClean="0"/>
              <a:t>Brief Overview cont</a:t>
            </a:r>
            <a:r>
              <a:rPr lang="en-US" altLang="en-US" smtClean="0"/>
              <a:t>’</a:t>
            </a:r>
            <a:r>
              <a:rPr lang="en-US" smtClean="0"/>
              <a:t>d</a:t>
            </a:r>
          </a:p>
        </p:txBody>
      </p:sp>
      <p:sp>
        <p:nvSpPr>
          <p:cNvPr id="57346" name="Content Placeholder 2"/>
          <p:cNvSpPr>
            <a:spLocks noGrp="1"/>
          </p:cNvSpPr>
          <p:nvPr>
            <p:ph idx="1"/>
          </p:nvPr>
        </p:nvSpPr>
        <p:spPr/>
        <p:txBody>
          <a:bodyPr/>
          <a:lstStyle/>
          <a:p>
            <a:pPr>
              <a:buFont typeface="Arial" charset="0"/>
              <a:buChar char="•"/>
              <a:defRPr/>
            </a:pPr>
            <a:r>
              <a:rPr lang="en-US" sz="2400" dirty="0">
                <a:ea typeface="ＭＳ Ｐゴシック" charset="0"/>
                <a:cs typeface="ＭＳ Ｐゴシック" charset="0"/>
              </a:rPr>
              <a:t>Role of UN Women: UN Women </a:t>
            </a:r>
            <a:r>
              <a:rPr lang="en-US" sz="2400" dirty="0" smtClean="0">
                <a:ea typeface="ＭＳ Ｐゴシック" charset="0"/>
                <a:cs typeface="ＭＳ Ｐゴシック" charset="0"/>
              </a:rPr>
              <a:t>coordinates and supports a UN system wide network for </a:t>
            </a:r>
            <a:r>
              <a:rPr lang="en-US" sz="2400" dirty="0">
                <a:ea typeface="ＭＳ Ｐゴシック" charset="0"/>
                <a:cs typeface="ＭＳ Ｐゴシック" charset="0"/>
              </a:rPr>
              <a:t>the implementation of UN SWAP.</a:t>
            </a:r>
          </a:p>
          <a:p>
            <a:pPr marL="342900" lvl="3" indent="-342900">
              <a:buFont typeface="Arial" charset="0"/>
              <a:buChar char="•"/>
              <a:defRPr/>
            </a:pPr>
            <a:r>
              <a:rPr lang="en-US" sz="2400" dirty="0">
                <a:ea typeface="ＭＳ Ｐゴシック" charset="0"/>
              </a:rPr>
              <a:t>Reporting: </a:t>
            </a:r>
          </a:p>
          <a:p>
            <a:pPr marL="800100" lvl="4" indent="-342900">
              <a:buFont typeface="Arial" charset="0"/>
              <a:buChar char="•"/>
              <a:defRPr/>
            </a:pPr>
            <a:r>
              <a:rPr lang="en-US" sz="2400" dirty="0" smtClean="0">
                <a:ea typeface="ＭＳ Ｐゴシック" charset="0"/>
              </a:rPr>
              <a:t>UN </a:t>
            </a:r>
            <a:r>
              <a:rPr lang="en-US" sz="2400" dirty="0">
                <a:ea typeface="ＭＳ Ｐゴシック" charset="0"/>
              </a:rPr>
              <a:t>SWAP reporting </a:t>
            </a:r>
            <a:r>
              <a:rPr lang="en-US" sz="2400" dirty="0" smtClean="0">
                <a:ea typeface="ＭＳ Ｐゴシック" charset="0"/>
              </a:rPr>
              <a:t>to establish the baseline commenced </a:t>
            </a:r>
            <a:r>
              <a:rPr lang="en-US" sz="2400" dirty="0">
                <a:ea typeface="ＭＳ Ｐゴシック" charset="0"/>
              </a:rPr>
              <a:t>in December 2012 and closed in March 2013. </a:t>
            </a:r>
          </a:p>
          <a:p>
            <a:pPr marL="800100" lvl="4" indent="-342900">
              <a:buFont typeface="Arial" charset="0"/>
              <a:buChar char="•"/>
              <a:defRPr/>
            </a:pPr>
            <a:r>
              <a:rPr lang="en-US" sz="2400" dirty="0">
                <a:ea typeface="ＭＳ Ｐゴシック" charset="0"/>
              </a:rPr>
              <a:t>Results of reporting </a:t>
            </a:r>
            <a:r>
              <a:rPr lang="en-US" sz="2400" dirty="0" smtClean="0">
                <a:ea typeface="ＭＳ Ｐゴシック" charset="0"/>
              </a:rPr>
              <a:t>will </a:t>
            </a:r>
            <a:r>
              <a:rPr lang="en-US" sz="2400" dirty="0">
                <a:ea typeface="ＭＳ Ｐゴシック" charset="0"/>
              </a:rPr>
              <a:t>be included in in the 2013 report of the Secretary General to ECOSOC on Mainstreaming a Gender Perspective into all Policies and </a:t>
            </a:r>
            <a:r>
              <a:rPr lang="en-US" sz="2400" dirty="0" err="1">
                <a:ea typeface="ＭＳ Ｐゴシック" charset="0"/>
              </a:rPr>
              <a:t>Programmes</a:t>
            </a:r>
            <a:r>
              <a:rPr lang="en-US" sz="2400" dirty="0">
                <a:ea typeface="ＭＳ Ｐゴシック" charset="0"/>
              </a:rPr>
              <a:t> in the United Nations </a:t>
            </a:r>
            <a:r>
              <a:rPr lang="en-US" sz="2400" dirty="0" smtClean="0">
                <a:ea typeface="ＭＳ Ｐゴシック" charset="0"/>
              </a:rPr>
              <a:t>System.</a:t>
            </a:r>
          </a:p>
          <a:p>
            <a:pPr marL="457200" lvl="4" indent="0">
              <a:buFont typeface="Arial" charset="0"/>
              <a:buNone/>
              <a:defRPr/>
            </a:pPr>
            <a:endParaRPr lang="en-US" dirty="0">
              <a:ea typeface="ＭＳ Ｐゴシック" charset="0"/>
              <a:cs typeface="ＭＳ Ｐゴシック" charset="0"/>
            </a:endParaRPr>
          </a:p>
          <a:p>
            <a:pPr>
              <a:buFont typeface="Arial" charset="0"/>
              <a:buChar char="•"/>
              <a:defRPr/>
            </a:pPr>
            <a:endParaRPr lang="en-US" dirty="0">
              <a:ea typeface="ＭＳ Ｐゴシック" charset="0"/>
              <a:cs typeface="ＭＳ Ｐゴシック" charset="0"/>
            </a:endParaRPr>
          </a:p>
        </p:txBody>
      </p:sp>
      <p:sp>
        <p:nvSpPr>
          <p:cNvPr id="56323" name="Slide Number Placeholder 3"/>
          <p:cNvSpPr>
            <a:spLocks noGrp="1"/>
          </p:cNvSpPr>
          <p:nvPr>
            <p:ph type="sldNum" sz="quarter" idx="12"/>
          </p:nvPr>
        </p:nvSpPr>
        <p:spPr bwMode="auto">
          <a:noFill/>
          <a:ln>
            <a:miter lim="800000"/>
            <a:headEnd/>
            <a:tailEnd/>
          </a:ln>
        </p:spPr>
        <p:txBody>
          <a:bodyPr/>
          <a:lstStyle/>
          <a:p>
            <a:fld id="{C60F9186-86D3-451A-8185-C4413CC8C0C5}" type="slidenum">
              <a:rPr lang="en-US"/>
              <a:pPr/>
              <a:t>4</a:t>
            </a:fld>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5" name="Rectangle 2"/>
          <p:cNvSpPr>
            <a:spLocks noGrp="1"/>
          </p:cNvSpPr>
          <p:nvPr>
            <p:ph type="title"/>
          </p:nvPr>
        </p:nvSpPr>
        <p:spPr/>
        <p:txBody>
          <a:bodyPr/>
          <a:lstStyle/>
          <a:p>
            <a:pPr eaLnBrk="1" hangingPunct="1"/>
            <a:r>
              <a:rPr lang="en-CA" smtClean="0"/>
              <a:t>UN SWAP objectives</a:t>
            </a:r>
          </a:p>
        </p:txBody>
      </p:sp>
      <p:sp>
        <p:nvSpPr>
          <p:cNvPr id="57346" name="Rectangle 3"/>
          <p:cNvSpPr>
            <a:spLocks noGrp="1"/>
          </p:cNvSpPr>
          <p:nvPr>
            <p:ph idx="1"/>
          </p:nvPr>
        </p:nvSpPr>
        <p:spPr/>
        <p:txBody>
          <a:bodyPr/>
          <a:lstStyle/>
          <a:p>
            <a:pPr marL="609600" indent="-609600" eaLnBrk="1" hangingPunct="1">
              <a:lnSpc>
                <a:spcPct val="80000"/>
              </a:lnSpc>
              <a:buFont typeface="Wingdings 2" pitchFamily="18" charset="2"/>
              <a:buAutoNum type="arabicPeriod"/>
            </a:pPr>
            <a:r>
              <a:rPr lang="en-CA" sz="2500" smtClean="0"/>
              <a:t>Strengthen conceptual model to promote GEEW</a:t>
            </a:r>
          </a:p>
          <a:p>
            <a:pPr marL="609600" indent="-609600" eaLnBrk="1" hangingPunct="1">
              <a:lnSpc>
                <a:spcPct val="80000"/>
              </a:lnSpc>
              <a:buFont typeface="Arial" pitchFamily="34" charset="0"/>
              <a:buAutoNum type="arabicPeriod"/>
            </a:pPr>
            <a:endParaRPr lang="en-CA" sz="2500" smtClean="0"/>
          </a:p>
          <a:p>
            <a:pPr marL="609600" indent="-609600" eaLnBrk="1" hangingPunct="1">
              <a:lnSpc>
                <a:spcPct val="80000"/>
              </a:lnSpc>
              <a:buFont typeface="Wingdings 2" pitchFamily="18" charset="2"/>
              <a:buAutoNum type="arabicPeriod"/>
            </a:pPr>
            <a:r>
              <a:rPr lang="en-CA" sz="2500" smtClean="0"/>
              <a:t>Respond to Member States</a:t>
            </a:r>
            <a:r>
              <a:rPr lang="en-CA" altLang="en-US" sz="2500" smtClean="0"/>
              <a:t>’</a:t>
            </a:r>
            <a:r>
              <a:rPr lang="en-CA" sz="2500" smtClean="0"/>
              <a:t> requests for increased accountability and focus on GEEW</a:t>
            </a:r>
          </a:p>
          <a:p>
            <a:pPr marL="609600" indent="-609600" eaLnBrk="1" hangingPunct="1">
              <a:lnSpc>
                <a:spcPct val="80000"/>
              </a:lnSpc>
              <a:buFont typeface="Arial" pitchFamily="34" charset="0"/>
              <a:buAutoNum type="arabicPeriod"/>
            </a:pPr>
            <a:endParaRPr lang="en-CA" sz="2500" smtClean="0"/>
          </a:p>
          <a:p>
            <a:pPr marL="609600" indent="-609600" eaLnBrk="1" hangingPunct="1">
              <a:lnSpc>
                <a:spcPct val="80000"/>
              </a:lnSpc>
              <a:buFont typeface="Wingdings 2" pitchFamily="18" charset="2"/>
              <a:buAutoNum type="arabicPeriod"/>
            </a:pPr>
            <a:r>
              <a:rPr lang="en-CA" sz="2500" smtClean="0"/>
              <a:t>Revitalize and enhance engagement for GEEW and its accountability</a:t>
            </a:r>
          </a:p>
          <a:p>
            <a:pPr marL="609600" indent="-609600" eaLnBrk="1" hangingPunct="1">
              <a:lnSpc>
                <a:spcPct val="80000"/>
              </a:lnSpc>
              <a:buFont typeface="Wingdings 2" pitchFamily="18" charset="2"/>
              <a:buAutoNum type="arabicPeriod"/>
            </a:pPr>
            <a:endParaRPr lang="en-CA" sz="2500" smtClean="0"/>
          </a:p>
          <a:p>
            <a:pPr marL="609600" indent="-609600" eaLnBrk="1" hangingPunct="1">
              <a:lnSpc>
                <a:spcPct val="80000"/>
              </a:lnSpc>
              <a:buFont typeface="Wingdings 2" pitchFamily="18" charset="2"/>
              <a:buAutoNum type="arabicPeriod"/>
            </a:pPr>
            <a:r>
              <a:rPr lang="en-CA" sz="2500" smtClean="0"/>
              <a:t>Strengthen and harmonize reporting for GEEW across and within UN system entities</a:t>
            </a:r>
          </a:p>
        </p:txBody>
      </p:sp>
      <p:sp>
        <p:nvSpPr>
          <p:cNvPr id="57347" name="Slide Number Placeholder 1"/>
          <p:cNvSpPr>
            <a:spLocks noGrp="1"/>
          </p:cNvSpPr>
          <p:nvPr>
            <p:ph type="sldNum" sz="quarter" idx="12"/>
          </p:nvPr>
        </p:nvSpPr>
        <p:spPr bwMode="auto">
          <a:noFill/>
          <a:ln>
            <a:miter lim="800000"/>
            <a:headEnd/>
            <a:tailEnd/>
          </a:ln>
        </p:spPr>
        <p:txBody>
          <a:bodyPr/>
          <a:lstStyle/>
          <a:p>
            <a:fld id="{9AD7A904-3972-46C0-AD57-AD1379920F4C}" type="slidenum">
              <a:rPr lang="en-US"/>
              <a:pPr/>
              <a:t>5</a:t>
            </a:fld>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69" name="Title 16"/>
          <p:cNvSpPr>
            <a:spLocks noGrp="1"/>
          </p:cNvSpPr>
          <p:nvPr>
            <p:ph type="title"/>
          </p:nvPr>
        </p:nvSpPr>
        <p:spPr>
          <a:xfrm>
            <a:off x="611188" y="260350"/>
            <a:ext cx="8229600" cy="647700"/>
          </a:xfrm>
        </p:spPr>
        <p:txBody>
          <a:bodyPr/>
          <a:lstStyle/>
          <a:p>
            <a:pPr eaLnBrk="1" hangingPunct="1"/>
            <a:r>
              <a:rPr lang="en-CA" sz="2800" smtClean="0"/>
              <a:t>Objective 1: Strengthened Conceptual Model </a:t>
            </a:r>
            <a:r>
              <a:rPr lang="en-US" sz="2800" smtClean="0"/>
              <a:t>–</a:t>
            </a:r>
            <a:r>
              <a:rPr lang="en-CA" sz="2800" smtClean="0"/>
              <a:t> cont</a:t>
            </a:r>
            <a:r>
              <a:rPr lang="en-CA" altLang="en-US" sz="2800" smtClean="0"/>
              <a:t>’</a:t>
            </a:r>
            <a:r>
              <a:rPr lang="en-CA" sz="2800" smtClean="0"/>
              <a:t>d</a:t>
            </a:r>
            <a:endParaRPr lang="en-US" sz="2800" smtClean="0"/>
          </a:p>
        </p:txBody>
      </p:sp>
      <p:sp>
        <p:nvSpPr>
          <p:cNvPr id="58370" name="Slide Number Placeholder 1"/>
          <p:cNvSpPr>
            <a:spLocks noGrp="1"/>
          </p:cNvSpPr>
          <p:nvPr>
            <p:ph type="sldNum" sz="quarter" idx="12"/>
          </p:nvPr>
        </p:nvSpPr>
        <p:spPr bwMode="auto">
          <a:noFill/>
          <a:ln>
            <a:miter lim="800000"/>
            <a:headEnd/>
            <a:tailEnd/>
          </a:ln>
        </p:spPr>
        <p:txBody>
          <a:bodyPr/>
          <a:lstStyle/>
          <a:p>
            <a:fld id="{FBCF73F7-B798-424C-90DA-64A8278D51FE}" type="slidenum">
              <a:rPr lang="en-US"/>
              <a:pPr/>
              <a:t>6</a:t>
            </a:fld>
            <a:endParaRPr lang="en-US"/>
          </a:p>
        </p:txBody>
      </p:sp>
      <p:sp>
        <p:nvSpPr>
          <p:cNvPr id="19" name="Right Arrow 18"/>
          <p:cNvSpPr/>
          <p:nvPr/>
        </p:nvSpPr>
        <p:spPr>
          <a:xfrm>
            <a:off x="3419872" y="1600200"/>
            <a:ext cx="2016224" cy="838200"/>
          </a:xfrm>
          <a:prstGeom prst="rightArrow">
            <a:avLst/>
          </a:prstGeom>
          <a:ln/>
        </p:spPr>
        <p:style>
          <a:lnRef idx="0">
            <a:schemeClr val="accent2"/>
          </a:lnRef>
          <a:fillRef idx="3">
            <a:schemeClr val="accent2"/>
          </a:fillRef>
          <a:effectRef idx="3">
            <a:schemeClr val="accent2"/>
          </a:effectRef>
          <a:fontRef idx="minor">
            <a:schemeClr val="lt1"/>
          </a:fontRef>
        </p:style>
        <p:txBody>
          <a:bodyPr anchor="ctr"/>
          <a:lstStyle>
            <a:lvl1pPr eaLnBrk="0" hangingPunct="0">
              <a:defRPr sz="2400">
                <a:solidFill>
                  <a:schemeClr val="tx1"/>
                </a:solidFill>
                <a:latin typeface="Arial" charset="0"/>
                <a:ea typeface="ＭＳ Ｐゴシック" charset="0"/>
                <a:cs typeface="ＭＳ Ｐゴシック" charset="0"/>
              </a:defRPr>
            </a:lvl1pPr>
            <a:lvl2pPr marL="37931725" indent="-37474525" eaLnBrk="0" hangingPunct="0">
              <a:defRPr sz="2400">
                <a:solidFill>
                  <a:schemeClr val="tx1"/>
                </a:solidFill>
                <a:latin typeface="Arial" charset="0"/>
                <a:ea typeface="ＭＳ Ｐゴシック" charset="0"/>
              </a:defRPr>
            </a:lvl2pPr>
            <a:lvl3pPr eaLnBrk="0" hangingPunct="0">
              <a:defRPr sz="2400">
                <a:solidFill>
                  <a:schemeClr val="tx1"/>
                </a:solidFill>
                <a:latin typeface="Arial" charset="0"/>
                <a:ea typeface="ＭＳ Ｐゴシック" charset="0"/>
              </a:defRPr>
            </a:lvl3pPr>
            <a:lvl4pPr eaLnBrk="0" hangingPunct="0">
              <a:defRPr sz="2400">
                <a:solidFill>
                  <a:schemeClr val="tx1"/>
                </a:solidFill>
                <a:latin typeface="Arial" charset="0"/>
                <a:ea typeface="ＭＳ Ｐゴシック" charset="0"/>
              </a:defRPr>
            </a:lvl4pPr>
            <a:lvl5pPr eaLnBrk="0" hangingPunct="0">
              <a:defRPr sz="2400">
                <a:solidFill>
                  <a:schemeClr val="tx1"/>
                </a:solidFill>
                <a:latin typeface="Arial" charset="0"/>
                <a:ea typeface="ＭＳ Ｐゴシック" charset="0"/>
              </a:defRPr>
            </a:lvl5pPr>
            <a:lvl6pPr marL="457200" eaLnBrk="0" fontAlgn="base" hangingPunct="0">
              <a:spcBef>
                <a:spcPct val="0"/>
              </a:spcBef>
              <a:spcAft>
                <a:spcPct val="0"/>
              </a:spcAft>
              <a:defRPr sz="2400">
                <a:solidFill>
                  <a:schemeClr val="tx1"/>
                </a:solidFill>
                <a:latin typeface="Arial" charset="0"/>
                <a:ea typeface="ＭＳ Ｐゴシック" charset="0"/>
              </a:defRPr>
            </a:lvl6pPr>
            <a:lvl7pPr marL="914400" eaLnBrk="0" fontAlgn="base" hangingPunct="0">
              <a:spcBef>
                <a:spcPct val="0"/>
              </a:spcBef>
              <a:spcAft>
                <a:spcPct val="0"/>
              </a:spcAft>
              <a:defRPr sz="2400">
                <a:solidFill>
                  <a:schemeClr val="tx1"/>
                </a:solidFill>
                <a:latin typeface="Arial" charset="0"/>
                <a:ea typeface="ＭＳ Ｐゴシック" charset="0"/>
              </a:defRPr>
            </a:lvl7pPr>
            <a:lvl8pPr marL="1371600" eaLnBrk="0" fontAlgn="base" hangingPunct="0">
              <a:spcBef>
                <a:spcPct val="0"/>
              </a:spcBef>
              <a:spcAft>
                <a:spcPct val="0"/>
              </a:spcAft>
              <a:defRPr sz="2400">
                <a:solidFill>
                  <a:schemeClr val="tx1"/>
                </a:solidFill>
                <a:latin typeface="Arial" charset="0"/>
                <a:ea typeface="ＭＳ Ｐゴシック" charset="0"/>
              </a:defRPr>
            </a:lvl8pPr>
            <a:lvl9pPr marL="1828800" eaLnBrk="0" fontAlgn="base" hangingPunct="0">
              <a:spcBef>
                <a:spcPct val="0"/>
              </a:spcBef>
              <a:spcAft>
                <a:spcPct val="0"/>
              </a:spcAft>
              <a:defRPr sz="2400">
                <a:solidFill>
                  <a:schemeClr val="tx1"/>
                </a:solidFill>
                <a:latin typeface="Arial" charset="0"/>
                <a:ea typeface="ＭＳ Ｐゴシック" charset="0"/>
              </a:defRPr>
            </a:lvl9pPr>
          </a:lstStyle>
          <a:p>
            <a:pPr algn="ctr" eaLnBrk="1" hangingPunct="1">
              <a:defRPr/>
            </a:pPr>
            <a:r>
              <a:rPr lang="en-CA" sz="1600" smtClean="0">
                <a:solidFill>
                  <a:srgbClr val="FFFFFF"/>
                </a:solidFill>
                <a:latin typeface="Calibri" charset="0"/>
              </a:rPr>
              <a:t>has changed to</a:t>
            </a:r>
          </a:p>
        </p:txBody>
      </p:sp>
      <p:sp>
        <p:nvSpPr>
          <p:cNvPr id="21" name="Rounded Rectangle 20"/>
          <p:cNvSpPr>
            <a:spLocks noChangeArrowheads="1"/>
          </p:cNvSpPr>
          <p:nvPr/>
        </p:nvSpPr>
        <p:spPr bwMode="auto">
          <a:xfrm>
            <a:off x="5791200" y="1676400"/>
            <a:ext cx="2590800" cy="914400"/>
          </a:xfrm>
          <a:prstGeom prst="roundRect">
            <a:avLst>
              <a:gd name="adj" fmla="val 16667"/>
            </a:avLst>
          </a:prstGeom>
          <a:gradFill rotWithShape="1">
            <a:gsLst>
              <a:gs pos="0">
                <a:srgbClr val="FFF8E2"/>
              </a:gs>
              <a:gs pos="64999">
                <a:srgbClr val="FFECBA"/>
              </a:gs>
              <a:gs pos="100000">
                <a:srgbClr val="FFE69C"/>
              </a:gs>
            </a:gsLst>
            <a:lin ang="5400000" scaled="1"/>
          </a:gradFill>
          <a:ln w="9525">
            <a:solidFill>
              <a:srgbClr val="D6AF57"/>
            </a:solidFill>
            <a:round/>
            <a:headEnd/>
            <a:tailEnd/>
          </a:ln>
          <a:effectLst>
            <a:outerShdw dist="20000" dir="5400000" rotWithShape="0">
              <a:srgbClr val="808080">
                <a:alpha val="37999"/>
              </a:srgbClr>
            </a:outerShdw>
          </a:effectLst>
        </p:spPr>
        <p:txBody>
          <a:bodyPr anchor="ctr"/>
          <a:lstStyle/>
          <a:p>
            <a:pPr algn="ctr">
              <a:defRPr/>
            </a:pPr>
            <a:endParaRPr lang="en-US">
              <a:solidFill>
                <a:schemeClr val="dk1"/>
              </a:solidFill>
              <a:latin typeface="+mn-lt"/>
              <a:ea typeface="+mn-ea"/>
            </a:endParaRPr>
          </a:p>
        </p:txBody>
      </p:sp>
      <p:sp>
        <p:nvSpPr>
          <p:cNvPr id="58375" name="TextBox 21"/>
          <p:cNvSpPr txBox="1">
            <a:spLocks noChangeArrowheads="1"/>
          </p:cNvSpPr>
          <p:nvPr/>
        </p:nvSpPr>
        <p:spPr bwMode="auto">
          <a:xfrm>
            <a:off x="5867400" y="1773238"/>
            <a:ext cx="2438400" cy="825500"/>
          </a:xfrm>
          <a:prstGeom prst="rect">
            <a:avLst/>
          </a:prstGeom>
          <a:noFill/>
          <a:ln w="9525">
            <a:noFill/>
            <a:miter lim="800000"/>
            <a:headEnd/>
            <a:tailEnd/>
          </a:ln>
        </p:spPr>
        <p:txBody>
          <a:bodyPr>
            <a:spAutoFit/>
          </a:bodyPr>
          <a:lstStyle/>
          <a:p>
            <a:r>
              <a:rPr lang="en-US" sz="1600"/>
              <a:t>Strengthened and agreed conceptual model across the UN</a:t>
            </a:r>
          </a:p>
        </p:txBody>
      </p:sp>
      <p:sp>
        <p:nvSpPr>
          <p:cNvPr id="23" name="Rounded Rectangle 22"/>
          <p:cNvSpPr>
            <a:spLocks noChangeArrowheads="1"/>
          </p:cNvSpPr>
          <p:nvPr/>
        </p:nvSpPr>
        <p:spPr bwMode="auto">
          <a:xfrm>
            <a:off x="609600" y="1600200"/>
            <a:ext cx="2590800" cy="914400"/>
          </a:xfrm>
          <a:prstGeom prst="roundRect">
            <a:avLst>
              <a:gd name="adj" fmla="val 16667"/>
            </a:avLst>
          </a:prstGeom>
          <a:gradFill rotWithShape="1">
            <a:gsLst>
              <a:gs pos="0">
                <a:srgbClr val="FFF8E2"/>
              </a:gs>
              <a:gs pos="64999">
                <a:srgbClr val="FFECBA"/>
              </a:gs>
              <a:gs pos="100000">
                <a:srgbClr val="FFE69C"/>
              </a:gs>
            </a:gsLst>
            <a:lin ang="5400000" scaled="1"/>
          </a:gradFill>
          <a:ln w="9525">
            <a:solidFill>
              <a:srgbClr val="D6AF57"/>
            </a:solidFill>
            <a:round/>
            <a:headEnd/>
            <a:tailEnd/>
          </a:ln>
          <a:effectLst>
            <a:outerShdw dist="20000" dir="5400000" rotWithShape="0">
              <a:srgbClr val="808080">
                <a:alpha val="37999"/>
              </a:srgbClr>
            </a:outerShdw>
          </a:effectLst>
        </p:spPr>
        <p:txBody>
          <a:bodyPr anchor="ctr"/>
          <a:lstStyle/>
          <a:p>
            <a:pPr algn="ctr">
              <a:defRPr/>
            </a:pPr>
            <a:endParaRPr lang="en-US">
              <a:solidFill>
                <a:schemeClr val="dk1"/>
              </a:solidFill>
              <a:latin typeface="+mn-lt"/>
              <a:ea typeface="+mn-ea"/>
            </a:endParaRPr>
          </a:p>
        </p:txBody>
      </p:sp>
      <p:sp>
        <p:nvSpPr>
          <p:cNvPr id="24" name="Right Arrow 23"/>
          <p:cNvSpPr/>
          <p:nvPr/>
        </p:nvSpPr>
        <p:spPr>
          <a:xfrm>
            <a:off x="3491880" y="2819400"/>
            <a:ext cx="1994520" cy="838200"/>
          </a:xfrm>
          <a:prstGeom prst="rightArrow">
            <a:avLst/>
          </a:prstGeom>
        </p:spPr>
        <p:style>
          <a:lnRef idx="0">
            <a:schemeClr val="accent2"/>
          </a:lnRef>
          <a:fillRef idx="3">
            <a:schemeClr val="accent2"/>
          </a:fillRef>
          <a:effectRef idx="3">
            <a:schemeClr val="accent2"/>
          </a:effectRef>
          <a:fontRef idx="minor">
            <a:schemeClr val="lt1"/>
          </a:fontRef>
        </p:style>
        <p:txBody>
          <a:bodyPr anchor="ctr"/>
          <a:lstStyle/>
          <a:p>
            <a:pPr algn="ctr">
              <a:defRPr/>
            </a:pPr>
            <a:endParaRPr lang="en-US"/>
          </a:p>
        </p:txBody>
      </p:sp>
      <p:sp>
        <p:nvSpPr>
          <p:cNvPr id="25" name="Right Arrow 24"/>
          <p:cNvSpPr/>
          <p:nvPr/>
        </p:nvSpPr>
        <p:spPr>
          <a:xfrm>
            <a:off x="3505200" y="4114800"/>
            <a:ext cx="1905000" cy="838200"/>
          </a:xfrm>
          <a:prstGeom prst="rightArrow">
            <a:avLst/>
          </a:prstGeom>
        </p:spPr>
        <p:style>
          <a:lnRef idx="0">
            <a:schemeClr val="accent2"/>
          </a:lnRef>
          <a:fillRef idx="3">
            <a:schemeClr val="accent2"/>
          </a:fillRef>
          <a:effectRef idx="3">
            <a:schemeClr val="accent2"/>
          </a:effectRef>
          <a:fontRef idx="minor">
            <a:schemeClr val="lt1"/>
          </a:fontRef>
        </p:style>
        <p:txBody>
          <a:bodyPr anchor="ctr"/>
          <a:lstStyle>
            <a:lvl1pPr eaLnBrk="0" hangingPunct="0">
              <a:defRPr sz="2400">
                <a:solidFill>
                  <a:schemeClr val="tx1"/>
                </a:solidFill>
                <a:latin typeface="Arial" charset="0"/>
                <a:ea typeface="ＭＳ Ｐゴシック" charset="0"/>
                <a:cs typeface="ＭＳ Ｐゴシック" charset="0"/>
              </a:defRPr>
            </a:lvl1pPr>
            <a:lvl2pPr marL="37931725" indent="-37474525" eaLnBrk="0" hangingPunct="0">
              <a:defRPr sz="2400">
                <a:solidFill>
                  <a:schemeClr val="tx1"/>
                </a:solidFill>
                <a:latin typeface="Arial" charset="0"/>
                <a:ea typeface="ＭＳ Ｐゴシック" charset="0"/>
              </a:defRPr>
            </a:lvl2pPr>
            <a:lvl3pPr eaLnBrk="0" hangingPunct="0">
              <a:defRPr sz="2400">
                <a:solidFill>
                  <a:schemeClr val="tx1"/>
                </a:solidFill>
                <a:latin typeface="Arial" charset="0"/>
                <a:ea typeface="ＭＳ Ｐゴシック" charset="0"/>
              </a:defRPr>
            </a:lvl3pPr>
            <a:lvl4pPr eaLnBrk="0" hangingPunct="0">
              <a:defRPr sz="2400">
                <a:solidFill>
                  <a:schemeClr val="tx1"/>
                </a:solidFill>
                <a:latin typeface="Arial" charset="0"/>
                <a:ea typeface="ＭＳ Ｐゴシック" charset="0"/>
              </a:defRPr>
            </a:lvl4pPr>
            <a:lvl5pPr eaLnBrk="0" hangingPunct="0">
              <a:defRPr sz="2400">
                <a:solidFill>
                  <a:schemeClr val="tx1"/>
                </a:solidFill>
                <a:latin typeface="Arial" charset="0"/>
                <a:ea typeface="ＭＳ Ｐゴシック" charset="0"/>
              </a:defRPr>
            </a:lvl5pPr>
            <a:lvl6pPr marL="457200" eaLnBrk="0" fontAlgn="base" hangingPunct="0">
              <a:spcBef>
                <a:spcPct val="0"/>
              </a:spcBef>
              <a:spcAft>
                <a:spcPct val="0"/>
              </a:spcAft>
              <a:defRPr sz="2400">
                <a:solidFill>
                  <a:schemeClr val="tx1"/>
                </a:solidFill>
                <a:latin typeface="Arial" charset="0"/>
                <a:ea typeface="ＭＳ Ｐゴシック" charset="0"/>
              </a:defRPr>
            </a:lvl6pPr>
            <a:lvl7pPr marL="914400" eaLnBrk="0" fontAlgn="base" hangingPunct="0">
              <a:spcBef>
                <a:spcPct val="0"/>
              </a:spcBef>
              <a:spcAft>
                <a:spcPct val="0"/>
              </a:spcAft>
              <a:defRPr sz="2400">
                <a:solidFill>
                  <a:schemeClr val="tx1"/>
                </a:solidFill>
                <a:latin typeface="Arial" charset="0"/>
                <a:ea typeface="ＭＳ Ｐゴシック" charset="0"/>
              </a:defRPr>
            </a:lvl7pPr>
            <a:lvl8pPr marL="1371600" eaLnBrk="0" fontAlgn="base" hangingPunct="0">
              <a:spcBef>
                <a:spcPct val="0"/>
              </a:spcBef>
              <a:spcAft>
                <a:spcPct val="0"/>
              </a:spcAft>
              <a:defRPr sz="2400">
                <a:solidFill>
                  <a:schemeClr val="tx1"/>
                </a:solidFill>
                <a:latin typeface="Arial" charset="0"/>
                <a:ea typeface="ＭＳ Ｐゴシック" charset="0"/>
              </a:defRPr>
            </a:lvl8pPr>
            <a:lvl9pPr marL="1828800" eaLnBrk="0" fontAlgn="base" hangingPunct="0">
              <a:spcBef>
                <a:spcPct val="0"/>
              </a:spcBef>
              <a:spcAft>
                <a:spcPct val="0"/>
              </a:spcAft>
              <a:defRPr sz="2400">
                <a:solidFill>
                  <a:schemeClr val="tx1"/>
                </a:solidFill>
                <a:latin typeface="Arial" charset="0"/>
                <a:ea typeface="ＭＳ Ｐゴシック" charset="0"/>
              </a:defRPr>
            </a:lvl9pPr>
          </a:lstStyle>
          <a:p>
            <a:pPr algn="ctr" eaLnBrk="1" hangingPunct="1">
              <a:defRPr/>
            </a:pPr>
            <a:r>
              <a:rPr lang="en-CA" sz="1600" dirty="0" smtClean="0">
                <a:solidFill>
                  <a:srgbClr val="FFFFFF"/>
                </a:solidFill>
                <a:latin typeface="Calibri" charset="0"/>
              </a:rPr>
              <a:t>has changed to</a:t>
            </a:r>
          </a:p>
        </p:txBody>
      </p:sp>
      <p:sp>
        <p:nvSpPr>
          <p:cNvPr id="26" name="Rounded Rectangle 25"/>
          <p:cNvSpPr>
            <a:spLocks noChangeArrowheads="1"/>
          </p:cNvSpPr>
          <p:nvPr/>
        </p:nvSpPr>
        <p:spPr bwMode="auto">
          <a:xfrm>
            <a:off x="685800" y="2819400"/>
            <a:ext cx="2590800" cy="914400"/>
          </a:xfrm>
          <a:prstGeom prst="roundRect">
            <a:avLst>
              <a:gd name="adj" fmla="val 16667"/>
            </a:avLst>
          </a:prstGeom>
          <a:gradFill rotWithShape="1">
            <a:gsLst>
              <a:gs pos="0">
                <a:srgbClr val="FFF8E2"/>
              </a:gs>
              <a:gs pos="64999">
                <a:srgbClr val="FFECBA"/>
              </a:gs>
              <a:gs pos="100000">
                <a:srgbClr val="FFE69C"/>
              </a:gs>
            </a:gsLst>
            <a:lin ang="5400000" scaled="1"/>
          </a:gradFill>
          <a:ln w="9525">
            <a:solidFill>
              <a:srgbClr val="D6AF57"/>
            </a:solidFill>
            <a:round/>
            <a:headEnd/>
            <a:tailEnd/>
          </a:ln>
          <a:effectLst>
            <a:outerShdw dist="20000" dir="5400000" rotWithShape="0">
              <a:srgbClr val="808080">
                <a:alpha val="37999"/>
              </a:srgbClr>
            </a:outerShdw>
          </a:effectLst>
        </p:spPr>
        <p:txBody>
          <a:bodyPr anchor="ctr"/>
          <a:lstStyle/>
          <a:p>
            <a:pPr algn="ctr">
              <a:defRPr/>
            </a:pPr>
            <a:endParaRPr lang="en-US">
              <a:solidFill>
                <a:schemeClr val="dk1"/>
              </a:solidFill>
              <a:latin typeface="+mn-lt"/>
              <a:ea typeface="+mn-ea"/>
            </a:endParaRPr>
          </a:p>
        </p:txBody>
      </p:sp>
      <p:sp>
        <p:nvSpPr>
          <p:cNvPr id="27" name="Rounded Rectangle 26"/>
          <p:cNvSpPr>
            <a:spLocks noChangeArrowheads="1"/>
          </p:cNvSpPr>
          <p:nvPr/>
        </p:nvSpPr>
        <p:spPr bwMode="auto">
          <a:xfrm>
            <a:off x="685800" y="4114800"/>
            <a:ext cx="2590800" cy="914400"/>
          </a:xfrm>
          <a:prstGeom prst="roundRect">
            <a:avLst>
              <a:gd name="adj" fmla="val 16667"/>
            </a:avLst>
          </a:prstGeom>
          <a:gradFill rotWithShape="1">
            <a:gsLst>
              <a:gs pos="0">
                <a:srgbClr val="FFF8E2"/>
              </a:gs>
              <a:gs pos="64999">
                <a:srgbClr val="FFECBA"/>
              </a:gs>
              <a:gs pos="100000">
                <a:srgbClr val="FFE69C"/>
              </a:gs>
            </a:gsLst>
            <a:lin ang="5400000" scaled="1"/>
          </a:gradFill>
          <a:ln w="9525">
            <a:solidFill>
              <a:srgbClr val="D6AF57"/>
            </a:solidFill>
            <a:round/>
            <a:headEnd/>
            <a:tailEnd/>
          </a:ln>
          <a:effectLst>
            <a:outerShdw dist="20000" dir="5400000" rotWithShape="0">
              <a:srgbClr val="808080">
                <a:alpha val="37999"/>
              </a:srgbClr>
            </a:outerShdw>
          </a:effectLst>
        </p:spPr>
        <p:txBody>
          <a:bodyPr anchor="ctr"/>
          <a:lstStyle/>
          <a:p>
            <a:pPr algn="ctr">
              <a:defRPr/>
            </a:pPr>
            <a:endParaRPr lang="en-US">
              <a:solidFill>
                <a:schemeClr val="dk1"/>
              </a:solidFill>
              <a:latin typeface="+mn-lt"/>
              <a:ea typeface="+mn-ea"/>
            </a:endParaRPr>
          </a:p>
        </p:txBody>
      </p:sp>
      <p:sp>
        <p:nvSpPr>
          <p:cNvPr id="28" name="Rounded Rectangle 27"/>
          <p:cNvSpPr>
            <a:spLocks noChangeArrowheads="1"/>
          </p:cNvSpPr>
          <p:nvPr/>
        </p:nvSpPr>
        <p:spPr bwMode="auto">
          <a:xfrm>
            <a:off x="5791200" y="2819400"/>
            <a:ext cx="2667000" cy="914400"/>
          </a:xfrm>
          <a:prstGeom prst="roundRect">
            <a:avLst>
              <a:gd name="adj" fmla="val 16667"/>
            </a:avLst>
          </a:prstGeom>
          <a:gradFill rotWithShape="1">
            <a:gsLst>
              <a:gs pos="0">
                <a:srgbClr val="FFF8E2"/>
              </a:gs>
              <a:gs pos="64999">
                <a:srgbClr val="FFECBA"/>
              </a:gs>
              <a:gs pos="100000">
                <a:srgbClr val="FFE69C"/>
              </a:gs>
            </a:gsLst>
            <a:lin ang="5400000" scaled="1"/>
          </a:gradFill>
          <a:ln w="9525">
            <a:solidFill>
              <a:srgbClr val="D6AF57"/>
            </a:solidFill>
            <a:round/>
            <a:headEnd/>
            <a:tailEnd/>
          </a:ln>
          <a:effectLst>
            <a:outerShdw dist="20000" dir="5400000" rotWithShape="0">
              <a:srgbClr val="808080">
                <a:alpha val="37999"/>
              </a:srgbClr>
            </a:outerShdw>
          </a:effectLst>
        </p:spPr>
        <p:txBody>
          <a:bodyPr anchor="ctr"/>
          <a:lstStyle/>
          <a:p>
            <a:pPr algn="ctr">
              <a:defRPr/>
            </a:pPr>
            <a:endParaRPr lang="en-US">
              <a:solidFill>
                <a:schemeClr val="dk1"/>
              </a:solidFill>
              <a:latin typeface="+mn-lt"/>
              <a:ea typeface="+mn-ea"/>
            </a:endParaRPr>
          </a:p>
        </p:txBody>
      </p:sp>
      <p:sp>
        <p:nvSpPr>
          <p:cNvPr id="29" name="Rounded Rectangle 28"/>
          <p:cNvSpPr>
            <a:spLocks noChangeArrowheads="1"/>
          </p:cNvSpPr>
          <p:nvPr/>
        </p:nvSpPr>
        <p:spPr bwMode="auto">
          <a:xfrm>
            <a:off x="5791200" y="3962400"/>
            <a:ext cx="2590800" cy="914400"/>
          </a:xfrm>
          <a:prstGeom prst="roundRect">
            <a:avLst>
              <a:gd name="adj" fmla="val 16667"/>
            </a:avLst>
          </a:prstGeom>
          <a:gradFill rotWithShape="1">
            <a:gsLst>
              <a:gs pos="0">
                <a:srgbClr val="FFF8E2"/>
              </a:gs>
              <a:gs pos="64999">
                <a:srgbClr val="FFECBA"/>
              </a:gs>
              <a:gs pos="100000">
                <a:srgbClr val="FFE69C"/>
              </a:gs>
            </a:gsLst>
            <a:lin ang="5400000" scaled="1"/>
          </a:gradFill>
          <a:ln w="9525">
            <a:solidFill>
              <a:srgbClr val="D6AF57"/>
            </a:solidFill>
            <a:round/>
            <a:headEnd/>
            <a:tailEnd/>
          </a:ln>
          <a:effectLst>
            <a:outerShdw dist="20000" dir="5400000" rotWithShape="0">
              <a:srgbClr val="808080">
                <a:alpha val="37999"/>
              </a:srgbClr>
            </a:outerShdw>
          </a:effectLst>
        </p:spPr>
        <p:txBody>
          <a:bodyPr anchor="ctr"/>
          <a:lstStyle/>
          <a:p>
            <a:pPr algn="ctr">
              <a:defRPr/>
            </a:pPr>
            <a:endParaRPr lang="en-US">
              <a:solidFill>
                <a:schemeClr val="dk1"/>
              </a:solidFill>
              <a:latin typeface="+mn-lt"/>
              <a:ea typeface="+mn-ea"/>
            </a:endParaRPr>
          </a:p>
        </p:txBody>
      </p:sp>
      <p:sp>
        <p:nvSpPr>
          <p:cNvPr id="58387" name="TextBox 30"/>
          <p:cNvSpPr txBox="1">
            <a:spLocks noChangeArrowheads="1"/>
          </p:cNvSpPr>
          <p:nvPr/>
        </p:nvSpPr>
        <p:spPr bwMode="auto">
          <a:xfrm>
            <a:off x="914400" y="2819400"/>
            <a:ext cx="2133600" cy="825500"/>
          </a:xfrm>
          <a:prstGeom prst="rect">
            <a:avLst/>
          </a:prstGeom>
          <a:noFill/>
          <a:ln w="9525">
            <a:noFill/>
            <a:miter lim="800000"/>
            <a:headEnd/>
            <a:tailEnd/>
          </a:ln>
        </p:spPr>
        <p:txBody>
          <a:bodyPr>
            <a:spAutoFit/>
          </a:bodyPr>
          <a:lstStyle/>
          <a:p>
            <a:r>
              <a:rPr lang="en-US" sz="1600"/>
              <a:t>Lack of accountability in particular for senior managers</a:t>
            </a:r>
          </a:p>
        </p:txBody>
      </p:sp>
      <p:sp>
        <p:nvSpPr>
          <p:cNvPr id="58388" name="TextBox 31"/>
          <p:cNvSpPr txBox="1">
            <a:spLocks noChangeArrowheads="1"/>
          </p:cNvSpPr>
          <p:nvPr/>
        </p:nvSpPr>
        <p:spPr bwMode="auto">
          <a:xfrm>
            <a:off x="5795963" y="2895600"/>
            <a:ext cx="3024187" cy="830263"/>
          </a:xfrm>
          <a:prstGeom prst="rect">
            <a:avLst/>
          </a:prstGeom>
          <a:noFill/>
          <a:ln w="9525">
            <a:noFill/>
            <a:miter lim="800000"/>
            <a:headEnd/>
            <a:tailEnd/>
          </a:ln>
        </p:spPr>
        <p:txBody>
          <a:bodyPr>
            <a:spAutoFit/>
          </a:bodyPr>
          <a:lstStyle/>
          <a:p>
            <a:r>
              <a:rPr lang="en-US" sz="1600"/>
              <a:t>Member States</a:t>
            </a:r>
            <a:r>
              <a:rPr lang="en-CA" altLang="en-US" sz="1600"/>
              <a:t>’</a:t>
            </a:r>
            <a:r>
              <a:rPr lang="en-CA" sz="1600"/>
              <a:t> </a:t>
            </a:r>
            <a:r>
              <a:rPr lang="en-US" sz="1600"/>
              <a:t>request for accountability</a:t>
            </a:r>
            <a:r>
              <a:rPr lang="en-US" sz="1400"/>
              <a:t> </a:t>
            </a:r>
            <a:r>
              <a:rPr lang="en-US" sz="1600"/>
              <a:t>framework</a:t>
            </a:r>
          </a:p>
          <a:p>
            <a:r>
              <a:rPr lang="en-US" sz="1600"/>
              <a:t>met</a:t>
            </a:r>
          </a:p>
        </p:txBody>
      </p:sp>
      <p:sp>
        <p:nvSpPr>
          <p:cNvPr id="58389" name="TextBox 32"/>
          <p:cNvSpPr txBox="1">
            <a:spLocks noChangeArrowheads="1"/>
          </p:cNvSpPr>
          <p:nvPr/>
        </p:nvSpPr>
        <p:spPr bwMode="auto">
          <a:xfrm>
            <a:off x="914400" y="4191000"/>
            <a:ext cx="2057400" cy="825500"/>
          </a:xfrm>
          <a:prstGeom prst="rect">
            <a:avLst/>
          </a:prstGeom>
          <a:noFill/>
          <a:ln w="9525">
            <a:noFill/>
            <a:miter lim="800000"/>
            <a:headEnd/>
            <a:tailEnd/>
          </a:ln>
        </p:spPr>
        <p:txBody>
          <a:bodyPr>
            <a:spAutoFit/>
          </a:bodyPr>
          <a:lstStyle/>
          <a:p>
            <a:r>
              <a:rPr lang="en-US" sz="1600"/>
              <a:t>Demoralized gender units and focal points</a:t>
            </a:r>
          </a:p>
        </p:txBody>
      </p:sp>
      <p:sp>
        <p:nvSpPr>
          <p:cNvPr id="58390" name="TextBox 33"/>
          <p:cNvSpPr txBox="1">
            <a:spLocks noChangeArrowheads="1"/>
          </p:cNvSpPr>
          <p:nvPr/>
        </p:nvSpPr>
        <p:spPr bwMode="auto">
          <a:xfrm>
            <a:off x="5867400" y="4076700"/>
            <a:ext cx="2514600" cy="581025"/>
          </a:xfrm>
          <a:prstGeom prst="rect">
            <a:avLst/>
          </a:prstGeom>
          <a:noFill/>
          <a:ln w="9525">
            <a:noFill/>
            <a:miter lim="800000"/>
            <a:headEnd/>
            <a:tailEnd/>
          </a:ln>
        </p:spPr>
        <p:txBody>
          <a:bodyPr>
            <a:spAutoFit/>
          </a:bodyPr>
          <a:lstStyle/>
          <a:p>
            <a:r>
              <a:rPr lang="en-US" sz="1600"/>
              <a:t>Revitalized GEEW across the UN system</a:t>
            </a:r>
          </a:p>
        </p:txBody>
      </p:sp>
      <p:sp>
        <p:nvSpPr>
          <p:cNvPr id="58391" name="TextBox 34"/>
          <p:cNvSpPr txBox="1">
            <a:spLocks noChangeArrowheads="1"/>
          </p:cNvSpPr>
          <p:nvPr/>
        </p:nvSpPr>
        <p:spPr bwMode="auto">
          <a:xfrm>
            <a:off x="838200" y="1676400"/>
            <a:ext cx="2286000" cy="825500"/>
          </a:xfrm>
          <a:prstGeom prst="rect">
            <a:avLst/>
          </a:prstGeom>
          <a:noFill/>
          <a:ln w="9525">
            <a:noFill/>
            <a:miter lim="800000"/>
            <a:headEnd/>
            <a:tailEnd/>
          </a:ln>
        </p:spPr>
        <p:txBody>
          <a:bodyPr>
            <a:spAutoFit/>
          </a:bodyPr>
          <a:lstStyle/>
          <a:p>
            <a:r>
              <a:rPr lang="en-US" sz="1600"/>
              <a:t>Limited guidance and direction on GEEW for the UN system</a:t>
            </a:r>
          </a:p>
        </p:txBody>
      </p:sp>
      <p:sp>
        <p:nvSpPr>
          <p:cNvPr id="20" name="Rounded Rectangle 19"/>
          <p:cNvSpPr>
            <a:spLocks noChangeArrowheads="1"/>
          </p:cNvSpPr>
          <p:nvPr/>
        </p:nvSpPr>
        <p:spPr bwMode="auto">
          <a:xfrm>
            <a:off x="685800" y="5410200"/>
            <a:ext cx="2590800" cy="914400"/>
          </a:xfrm>
          <a:prstGeom prst="roundRect">
            <a:avLst>
              <a:gd name="adj" fmla="val 16667"/>
            </a:avLst>
          </a:prstGeom>
          <a:gradFill rotWithShape="1">
            <a:gsLst>
              <a:gs pos="0">
                <a:srgbClr val="FFF8E2"/>
              </a:gs>
              <a:gs pos="64999">
                <a:srgbClr val="FFECBA"/>
              </a:gs>
              <a:gs pos="100000">
                <a:srgbClr val="FFE69C"/>
              </a:gs>
            </a:gsLst>
            <a:lin ang="5400000" scaled="1"/>
          </a:gradFill>
          <a:ln w="9525">
            <a:solidFill>
              <a:srgbClr val="D6AF57"/>
            </a:solidFill>
            <a:round/>
            <a:headEnd/>
            <a:tailEnd/>
          </a:ln>
          <a:effectLst>
            <a:outerShdw dist="20000" dir="5400000" rotWithShape="0">
              <a:srgbClr val="808080">
                <a:alpha val="37999"/>
              </a:srgbClr>
            </a:outerShdw>
          </a:effectLst>
        </p:spPr>
        <p:txBody>
          <a:bodyPr anchor="ctr"/>
          <a:lstStyle/>
          <a:p>
            <a:pPr algn="ctr">
              <a:defRPr/>
            </a:pPr>
            <a:endParaRPr lang="en-US">
              <a:solidFill>
                <a:schemeClr val="dk1"/>
              </a:solidFill>
              <a:latin typeface="+mn-lt"/>
              <a:ea typeface="+mn-ea"/>
            </a:endParaRPr>
          </a:p>
        </p:txBody>
      </p:sp>
      <p:sp>
        <p:nvSpPr>
          <p:cNvPr id="22" name="Rounded Rectangle 21"/>
          <p:cNvSpPr>
            <a:spLocks noChangeArrowheads="1"/>
          </p:cNvSpPr>
          <p:nvPr/>
        </p:nvSpPr>
        <p:spPr bwMode="auto">
          <a:xfrm>
            <a:off x="5867400" y="5229225"/>
            <a:ext cx="2590800" cy="1247775"/>
          </a:xfrm>
          <a:prstGeom prst="roundRect">
            <a:avLst>
              <a:gd name="adj" fmla="val 16667"/>
            </a:avLst>
          </a:prstGeom>
          <a:gradFill rotWithShape="1">
            <a:gsLst>
              <a:gs pos="0">
                <a:srgbClr val="FFF8E2"/>
              </a:gs>
              <a:gs pos="64999">
                <a:srgbClr val="FFECBA"/>
              </a:gs>
              <a:gs pos="100000">
                <a:srgbClr val="FFE69C"/>
              </a:gs>
            </a:gsLst>
            <a:lin ang="5400000" scaled="1"/>
          </a:gradFill>
          <a:ln w="9525">
            <a:solidFill>
              <a:srgbClr val="D6AF57"/>
            </a:solidFill>
            <a:round/>
            <a:headEnd/>
            <a:tailEnd/>
          </a:ln>
          <a:effectLst>
            <a:outerShdw dist="20000" dir="5400000" rotWithShape="0">
              <a:srgbClr val="808080">
                <a:alpha val="37999"/>
              </a:srgbClr>
            </a:outerShdw>
          </a:effectLst>
        </p:spPr>
        <p:txBody>
          <a:bodyPr anchor="ctr"/>
          <a:lstStyle/>
          <a:p>
            <a:pPr algn="ctr">
              <a:defRPr/>
            </a:pPr>
            <a:endParaRPr lang="en-US">
              <a:solidFill>
                <a:schemeClr val="dk1"/>
              </a:solidFill>
              <a:latin typeface="+mn-lt"/>
              <a:ea typeface="+mn-ea"/>
            </a:endParaRPr>
          </a:p>
        </p:txBody>
      </p:sp>
      <p:sp>
        <p:nvSpPr>
          <p:cNvPr id="30" name="Right Arrow 29"/>
          <p:cNvSpPr/>
          <p:nvPr/>
        </p:nvSpPr>
        <p:spPr>
          <a:xfrm>
            <a:off x="3505200" y="5486400"/>
            <a:ext cx="1905000" cy="838200"/>
          </a:xfrm>
          <a:prstGeom prst="rightArrow">
            <a:avLst/>
          </a:prstGeom>
        </p:spPr>
        <p:style>
          <a:lnRef idx="0">
            <a:schemeClr val="accent2"/>
          </a:lnRef>
          <a:fillRef idx="3">
            <a:schemeClr val="accent2"/>
          </a:fillRef>
          <a:effectRef idx="3">
            <a:schemeClr val="accent2"/>
          </a:effectRef>
          <a:fontRef idx="minor">
            <a:schemeClr val="lt1"/>
          </a:fontRef>
        </p:style>
        <p:txBody>
          <a:bodyPr anchor="ctr"/>
          <a:lstStyle>
            <a:lvl1pPr eaLnBrk="0" hangingPunct="0">
              <a:defRPr sz="2400">
                <a:solidFill>
                  <a:schemeClr val="tx1"/>
                </a:solidFill>
                <a:latin typeface="Arial" charset="0"/>
                <a:ea typeface="ＭＳ Ｐゴシック" charset="0"/>
                <a:cs typeface="ＭＳ Ｐゴシック" charset="0"/>
              </a:defRPr>
            </a:lvl1pPr>
            <a:lvl2pPr marL="37931725" indent="-37474525" eaLnBrk="0" hangingPunct="0">
              <a:defRPr sz="2400">
                <a:solidFill>
                  <a:schemeClr val="tx1"/>
                </a:solidFill>
                <a:latin typeface="Arial" charset="0"/>
                <a:ea typeface="ＭＳ Ｐゴシック" charset="0"/>
              </a:defRPr>
            </a:lvl2pPr>
            <a:lvl3pPr eaLnBrk="0" hangingPunct="0">
              <a:defRPr sz="2400">
                <a:solidFill>
                  <a:schemeClr val="tx1"/>
                </a:solidFill>
                <a:latin typeface="Arial" charset="0"/>
                <a:ea typeface="ＭＳ Ｐゴシック" charset="0"/>
              </a:defRPr>
            </a:lvl3pPr>
            <a:lvl4pPr eaLnBrk="0" hangingPunct="0">
              <a:defRPr sz="2400">
                <a:solidFill>
                  <a:schemeClr val="tx1"/>
                </a:solidFill>
                <a:latin typeface="Arial" charset="0"/>
                <a:ea typeface="ＭＳ Ｐゴシック" charset="0"/>
              </a:defRPr>
            </a:lvl4pPr>
            <a:lvl5pPr eaLnBrk="0" hangingPunct="0">
              <a:defRPr sz="2400">
                <a:solidFill>
                  <a:schemeClr val="tx1"/>
                </a:solidFill>
                <a:latin typeface="Arial" charset="0"/>
                <a:ea typeface="ＭＳ Ｐゴシック" charset="0"/>
              </a:defRPr>
            </a:lvl5pPr>
            <a:lvl6pPr marL="457200" eaLnBrk="0" fontAlgn="base" hangingPunct="0">
              <a:spcBef>
                <a:spcPct val="0"/>
              </a:spcBef>
              <a:spcAft>
                <a:spcPct val="0"/>
              </a:spcAft>
              <a:defRPr sz="2400">
                <a:solidFill>
                  <a:schemeClr val="tx1"/>
                </a:solidFill>
                <a:latin typeface="Arial" charset="0"/>
                <a:ea typeface="ＭＳ Ｐゴシック" charset="0"/>
              </a:defRPr>
            </a:lvl6pPr>
            <a:lvl7pPr marL="914400" eaLnBrk="0" fontAlgn="base" hangingPunct="0">
              <a:spcBef>
                <a:spcPct val="0"/>
              </a:spcBef>
              <a:spcAft>
                <a:spcPct val="0"/>
              </a:spcAft>
              <a:defRPr sz="2400">
                <a:solidFill>
                  <a:schemeClr val="tx1"/>
                </a:solidFill>
                <a:latin typeface="Arial" charset="0"/>
                <a:ea typeface="ＭＳ Ｐゴシック" charset="0"/>
              </a:defRPr>
            </a:lvl7pPr>
            <a:lvl8pPr marL="1371600" eaLnBrk="0" fontAlgn="base" hangingPunct="0">
              <a:spcBef>
                <a:spcPct val="0"/>
              </a:spcBef>
              <a:spcAft>
                <a:spcPct val="0"/>
              </a:spcAft>
              <a:defRPr sz="2400">
                <a:solidFill>
                  <a:schemeClr val="tx1"/>
                </a:solidFill>
                <a:latin typeface="Arial" charset="0"/>
                <a:ea typeface="ＭＳ Ｐゴシック" charset="0"/>
              </a:defRPr>
            </a:lvl8pPr>
            <a:lvl9pPr marL="1828800" eaLnBrk="0" fontAlgn="base" hangingPunct="0">
              <a:spcBef>
                <a:spcPct val="0"/>
              </a:spcBef>
              <a:spcAft>
                <a:spcPct val="0"/>
              </a:spcAft>
              <a:defRPr sz="2400">
                <a:solidFill>
                  <a:schemeClr val="tx1"/>
                </a:solidFill>
                <a:latin typeface="Arial" charset="0"/>
                <a:ea typeface="ＭＳ Ｐゴシック" charset="0"/>
              </a:defRPr>
            </a:lvl9pPr>
          </a:lstStyle>
          <a:p>
            <a:pPr algn="ctr" eaLnBrk="1" hangingPunct="1">
              <a:defRPr/>
            </a:pPr>
            <a:r>
              <a:rPr lang="en-CA" sz="1600" smtClean="0">
                <a:solidFill>
                  <a:srgbClr val="FFFFFF"/>
                </a:solidFill>
                <a:latin typeface="Calibri" charset="0"/>
              </a:rPr>
              <a:t>has changed to</a:t>
            </a:r>
          </a:p>
        </p:txBody>
      </p:sp>
      <p:sp>
        <p:nvSpPr>
          <p:cNvPr id="58397" name="TextBox 30"/>
          <p:cNvSpPr txBox="1">
            <a:spLocks noChangeArrowheads="1"/>
          </p:cNvSpPr>
          <p:nvPr/>
        </p:nvSpPr>
        <p:spPr bwMode="auto">
          <a:xfrm>
            <a:off x="6096000" y="5300663"/>
            <a:ext cx="2057400" cy="1069975"/>
          </a:xfrm>
          <a:prstGeom prst="rect">
            <a:avLst/>
          </a:prstGeom>
          <a:noFill/>
          <a:ln w="9525">
            <a:noFill/>
            <a:miter lim="800000"/>
            <a:headEnd/>
            <a:tailEnd/>
          </a:ln>
        </p:spPr>
        <p:txBody>
          <a:bodyPr>
            <a:spAutoFit/>
          </a:bodyPr>
          <a:lstStyle/>
          <a:p>
            <a:r>
              <a:rPr lang="en-CA" sz="1600"/>
              <a:t>Harmonized reporting identifying UN-wide strengths and weaknesses</a:t>
            </a:r>
            <a:endParaRPr lang="en-US" sz="1600"/>
          </a:p>
        </p:txBody>
      </p:sp>
      <p:sp>
        <p:nvSpPr>
          <p:cNvPr id="58398" name="TextBox 31"/>
          <p:cNvSpPr txBox="1">
            <a:spLocks noChangeArrowheads="1"/>
          </p:cNvSpPr>
          <p:nvPr/>
        </p:nvSpPr>
        <p:spPr bwMode="auto">
          <a:xfrm>
            <a:off x="900113" y="5516563"/>
            <a:ext cx="2057400" cy="581025"/>
          </a:xfrm>
          <a:prstGeom prst="rect">
            <a:avLst/>
          </a:prstGeom>
          <a:noFill/>
          <a:ln w="9525">
            <a:noFill/>
            <a:miter lim="800000"/>
            <a:headEnd/>
            <a:tailEnd/>
          </a:ln>
        </p:spPr>
        <p:txBody>
          <a:bodyPr>
            <a:spAutoFit/>
          </a:bodyPr>
          <a:lstStyle/>
          <a:p>
            <a:r>
              <a:rPr lang="en-US" sz="1600"/>
              <a:t>Disparate and fragmented data</a:t>
            </a:r>
          </a:p>
        </p:txBody>
      </p:sp>
      <p:sp>
        <p:nvSpPr>
          <p:cNvPr id="56352" name="Rectangle 32"/>
          <p:cNvSpPr>
            <a:spLocks noChangeArrowheads="1"/>
          </p:cNvSpPr>
          <p:nvPr/>
        </p:nvSpPr>
        <p:spPr bwMode="auto">
          <a:xfrm>
            <a:off x="3492500" y="3100388"/>
            <a:ext cx="1433513"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defRPr/>
            </a:pPr>
            <a:r>
              <a:rPr lang="en-CA" sz="1600">
                <a:solidFill>
                  <a:srgbClr val="FFFFFF"/>
                </a:solidFill>
                <a:latin typeface="Calibri" charset="0"/>
                <a:ea typeface="ＭＳ Ｐゴシック" charset="0"/>
                <a:cs typeface="ＭＳ Ｐゴシック" charset="0"/>
              </a:rPr>
              <a:t>has changed to</a:t>
            </a:r>
          </a:p>
        </p:txBody>
      </p:sp>
      <p:sp>
        <p:nvSpPr>
          <p:cNvPr id="58400" name="TextBox 1"/>
          <p:cNvSpPr txBox="1">
            <a:spLocks noChangeArrowheads="1"/>
          </p:cNvSpPr>
          <p:nvPr/>
        </p:nvSpPr>
        <p:spPr bwMode="auto">
          <a:xfrm>
            <a:off x="827088" y="1052513"/>
            <a:ext cx="2016125" cy="369887"/>
          </a:xfrm>
          <a:prstGeom prst="rect">
            <a:avLst/>
          </a:prstGeom>
          <a:noFill/>
          <a:ln w="9525">
            <a:noFill/>
            <a:miter lim="800000"/>
            <a:headEnd/>
            <a:tailEnd/>
          </a:ln>
        </p:spPr>
        <p:txBody>
          <a:bodyPr>
            <a:spAutoFit/>
          </a:bodyPr>
          <a:lstStyle/>
          <a:p>
            <a:r>
              <a:rPr lang="en-US" b="1"/>
              <a:t>Pre UN SWAP</a:t>
            </a:r>
          </a:p>
        </p:txBody>
      </p:sp>
      <p:sp>
        <p:nvSpPr>
          <p:cNvPr id="58401" name="TextBox 2"/>
          <p:cNvSpPr txBox="1">
            <a:spLocks noChangeArrowheads="1"/>
          </p:cNvSpPr>
          <p:nvPr/>
        </p:nvSpPr>
        <p:spPr bwMode="auto">
          <a:xfrm>
            <a:off x="5867400" y="1125538"/>
            <a:ext cx="2449513" cy="368300"/>
          </a:xfrm>
          <a:prstGeom prst="rect">
            <a:avLst/>
          </a:prstGeom>
          <a:noFill/>
          <a:ln w="9525">
            <a:noFill/>
            <a:miter lim="800000"/>
            <a:headEnd/>
            <a:tailEnd/>
          </a:ln>
        </p:spPr>
        <p:txBody>
          <a:bodyPr>
            <a:spAutoFit/>
          </a:bodyPr>
          <a:lstStyle/>
          <a:p>
            <a:r>
              <a:rPr lang="en-US" b="1"/>
              <a:t>Post UN SWAP</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3" name="Rectangle 2"/>
          <p:cNvSpPr>
            <a:spLocks noGrp="1"/>
          </p:cNvSpPr>
          <p:nvPr>
            <p:ph type="title"/>
          </p:nvPr>
        </p:nvSpPr>
        <p:spPr/>
        <p:txBody>
          <a:bodyPr/>
          <a:lstStyle/>
          <a:p>
            <a:pPr eaLnBrk="1" hangingPunct="1"/>
            <a:r>
              <a:rPr lang="en-CA" sz="3400" smtClean="0"/>
              <a:t>Objective 2: Respond to Member States</a:t>
            </a:r>
          </a:p>
        </p:txBody>
      </p:sp>
      <p:sp>
        <p:nvSpPr>
          <p:cNvPr id="59394" name="Rectangle 3"/>
          <p:cNvSpPr>
            <a:spLocks noGrp="1"/>
          </p:cNvSpPr>
          <p:nvPr>
            <p:ph idx="1"/>
          </p:nvPr>
        </p:nvSpPr>
        <p:spPr/>
        <p:txBody>
          <a:bodyPr/>
          <a:lstStyle/>
          <a:p>
            <a:pPr eaLnBrk="1" hangingPunct="1">
              <a:lnSpc>
                <a:spcPct val="80000"/>
              </a:lnSpc>
            </a:pPr>
            <a:endParaRPr lang="en-US" sz="1800" smtClean="0"/>
          </a:p>
          <a:p>
            <a:pPr eaLnBrk="1" hangingPunct="1">
              <a:lnSpc>
                <a:spcPct val="80000"/>
              </a:lnSpc>
            </a:pPr>
            <a:endParaRPr lang="en-US" sz="1800" smtClean="0"/>
          </a:p>
          <a:p>
            <a:pPr eaLnBrk="1" hangingPunct="1">
              <a:lnSpc>
                <a:spcPct val="80000"/>
              </a:lnSpc>
            </a:pPr>
            <a:endParaRPr lang="en-US" sz="1800" smtClean="0"/>
          </a:p>
          <a:p>
            <a:pPr eaLnBrk="1" hangingPunct="1">
              <a:lnSpc>
                <a:spcPct val="80000"/>
              </a:lnSpc>
            </a:pPr>
            <a:endParaRPr lang="en-US" sz="1800" smtClean="0"/>
          </a:p>
          <a:p>
            <a:pPr eaLnBrk="1" hangingPunct="1">
              <a:lnSpc>
                <a:spcPct val="80000"/>
              </a:lnSpc>
            </a:pPr>
            <a:endParaRPr lang="en-US" altLang="ja-JP" sz="1800" smtClean="0"/>
          </a:p>
          <a:p>
            <a:pPr eaLnBrk="1" hangingPunct="1">
              <a:lnSpc>
                <a:spcPct val="80000"/>
              </a:lnSpc>
            </a:pPr>
            <a:endParaRPr lang="en-US" sz="1800" smtClean="0"/>
          </a:p>
          <a:p>
            <a:pPr eaLnBrk="1" hangingPunct="1">
              <a:lnSpc>
                <a:spcPct val="80000"/>
              </a:lnSpc>
            </a:pPr>
            <a:endParaRPr lang="en-US" sz="1800" smtClean="0"/>
          </a:p>
          <a:p>
            <a:pPr eaLnBrk="1" hangingPunct="1">
              <a:lnSpc>
                <a:spcPct val="80000"/>
              </a:lnSpc>
              <a:buFont typeface="Arial" pitchFamily="34" charset="0"/>
              <a:buNone/>
            </a:pPr>
            <a:endParaRPr lang="en-US" sz="1800" smtClean="0"/>
          </a:p>
          <a:p>
            <a:pPr eaLnBrk="1" hangingPunct="1">
              <a:lnSpc>
                <a:spcPct val="80000"/>
              </a:lnSpc>
              <a:buFont typeface="Arial" pitchFamily="34" charset="0"/>
              <a:buNone/>
            </a:pPr>
            <a:r>
              <a:rPr lang="en-US" sz="1800" smtClean="0"/>
              <a:t> QCPR resolution A/C.2/67/L.64 adopted by the General Assembly in December 2012:</a:t>
            </a:r>
          </a:p>
          <a:p>
            <a:pPr eaLnBrk="1" hangingPunct="1">
              <a:lnSpc>
                <a:spcPct val="80000"/>
              </a:lnSpc>
              <a:buFont typeface="Arial" pitchFamily="34" charset="0"/>
              <a:buNone/>
            </a:pPr>
            <a:endParaRPr lang="en-US" sz="1800" smtClean="0"/>
          </a:p>
          <a:p>
            <a:pPr eaLnBrk="1" hangingPunct="1">
              <a:lnSpc>
                <a:spcPct val="80000"/>
              </a:lnSpc>
              <a:buFont typeface="Arial" pitchFamily="34" charset="0"/>
              <a:buNone/>
            </a:pPr>
            <a:endParaRPr lang="en-US" sz="1800" smtClean="0"/>
          </a:p>
          <a:p>
            <a:pPr eaLnBrk="1" hangingPunct="1">
              <a:lnSpc>
                <a:spcPct val="80000"/>
              </a:lnSpc>
              <a:buFont typeface="Arial" pitchFamily="34" charset="0"/>
              <a:buNone/>
            </a:pPr>
            <a:endParaRPr lang="en-US" sz="1800" smtClean="0"/>
          </a:p>
          <a:p>
            <a:pPr eaLnBrk="1" hangingPunct="1">
              <a:lnSpc>
                <a:spcPct val="80000"/>
              </a:lnSpc>
              <a:buFont typeface="Arial" pitchFamily="34" charset="0"/>
              <a:buNone/>
            </a:pPr>
            <a:endParaRPr lang="en-US" sz="1800" smtClean="0"/>
          </a:p>
          <a:p>
            <a:pPr eaLnBrk="1" hangingPunct="1">
              <a:lnSpc>
                <a:spcPct val="80000"/>
              </a:lnSpc>
              <a:buFont typeface="Arial" pitchFamily="34" charset="0"/>
              <a:buNone/>
            </a:pPr>
            <a:endParaRPr lang="en-US" sz="1800" smtClean="0"/>
          </a:p>
          <a:p>
            <a:pPr eaLnBrk="1" hangingPunct="1">
              <a:lnSpc>
                <a:spcPct val="80000"/>
              </a:lnSpc>
              <a:buFont typeface="Arial" pitchFamily="34" charset="0"/>
              <a:buNone/>
            </a:pPr>
            <a:endParaRPr lang="en-US" sz="1800" smtClean="0"/>
          </a:p>
          <a:p>
            <a:pPr eaLnBrk="1" hangingPunct="1">
              <a:lnSpc>
                <a:spcPct val="80000"/>
              </a:lnSpc>
              <a:buFont typeface="Arial" pitchFamily="34" charset="0"/>
              <a:buNone/>
            </a:pPr>
            <a:endParaRPr lang="en-US" sz="1800" smtClean="0"/>
          </a:p>
        </p:txBody>
      </p:sp>
      <p:sp>
        <p:nvSpPr>
          <p:cNvPr id="59395" name="Slide Number Placeholder 1"/>
          <p:cNvSpPr>
            <a:spLocks noGrp="1"/>
          </p:cNvSpPr>
          <p:nvPr>
            <p:ph type="sldNum" sz="quarter" idx="12"/>
          </p:nvPr>
        </p:nvSpPr>
        <p:spPr bwMode="auto">
          <a:noFill/>
          <a:ln>
            <a:miter lim="800000"/>
            <a:headEnd/>
            <a:tailEnd/>
          </a:ln>
        </p:spPr>
        <p:txBody>
          <a:bodyPr/>
          <a:lstStyle/>
          <a:p>
            <a:fld id="{B5ACF394-CA9F-49B7-ABA6-32F8E1D14188}" type="slidenum">
              <a:rPr lang="en-US"/>
              <a:pPr/>
              <a:t>7</a:t>
            </a:fld>
            <a:endParaRPr lang="en-US"/>
          </a:p>
        </p:txBody>
      </p:sp>
      <p:sp>
        <p:nvSpPr>
          <p:cNvPr id="4" name="Rounded Rectangle 3"/>
          <p:cNvSpPr>
            <a:spLocks noChangeArrowheads="1"/>
          </p:cNvSpPr>
          <p:nvPr/>
        </p:nvSpPr>
        <p:spPr bwMode="auto">
          <a:xfrm>
            <a:off x="762000" y="1981200"/>
            <a:ext cx="7770813" cy="1524000"/>
          </a:xfrm>
          <a:prstGeom prst="roundRect">
            <a:avLst>
              <a:gd name="adj" fmla="val 16667"/>
            </a:avLst>
          </a:prstGeom>
          <a:gradFill rotWithShape="1">
            <a:gsLst>
              <a:gs pos="0">
                <a:srgbClr val="85B2D7"/>
              </a:gs>
              <a:gs pos="20000">
                <a:srgbClr val="86B1D4"/>
              </a:gs>
              <a:gs pos="100000">
                <a:srgbClr val="6587A2"/>
              </a:gs>
            </a:gsLst>
            <a:lin ang="5400000"/>
          </a:gradFill>
          <a:ln w="9525">
            <a:solidFill>
              <a:srgbClr val="8FB2CF"/>
            </a:solidFill>
            <a:round/>
            <a:headEnd/>
            <a:tailEnd/>
          </a:ln>
          <a:effectLst>
            <a:outerShdw dist="23000" dir="5400000" rotWithShape="0">
              <a:srgbClr val="808080">
                <a:alpha val="34999"/>
              </a:srgbClr>
            </a:outerShdw>
          </a:effectLst>
        </p:spPr>
        <p:txBody>
          <a:bodyPr anchor="ctr"/>
          <a:lstStyle/>
          <a:p>
            <a:pPr algn="ctr">
              <a:defRPr/>
            </a:pPr>
            <a:endParaRPr lang="en-US">
              <a:solidFill>
                <a:schemeClr val="lt1"/>
              </a:solidFill>
              <a:latin typeface="+mn-lt"/>
              <a:ea typeface="+mn-ea"/>
            </a:endParaRPr>
          </a:p>
        </p:txBody>
      </p:sp>
      <p:sp>
        <p:nvSpPr>
          <p:cNvPr id="59397" name="TextBox 4"/>
          <p:cNvSpPr txBox="1">
            <a:spLocks noChangeArrowheads="1"/>
          </p:cNvSpPr>
          <p:nvPr/>
        </p:nvSpPr>
        <p:spPr bwMode="auto">
          <a:xfrm>
            <a:off x="1258888" y="2060575"/>
            <a:ext cx="6553200" cy="1209675"/>
          </a:xfrm>
          <a:prstGeom prst="rect">
            <a:avLst/>
          </a:prstGeom>
          <a:noFill/>
          <a:ln w="9525">
            <a:noFill/>
            <a:miter lim="800000"/>
            <a:headEnd/>
            <a:tailEnd/>
          </a:ln>
        </p:spPr>
        <p:txBody>
          <a:bodyPr>
            <a:spAutoFit/>
          </a:bodyPr>
          <a:lstStyle/>
          <a:p>
            <a:pPr>
              <a:lnSpc>
                <a:spcPct val="80000"/>
              </a:lnSpc>
            </a:pPr>
            <a:r>
              <a:rPr lang="ja-JP" altLang="en-US">
                <a:latin typeface="Calibri" pitchFamily="34" charset="0"/>
              </a:rPr>
              <a:t>“</a:t>
            </a:r>
            <a:r>
              <a:rPr lang="en-US" altLang="ja-JP">
                <a:latin typeface="Calibri" pitchFamily="34" charset="0"/>
              </a:rPr>
              <a:t>Welcomes the development of the United Nations System-wide Action Plan on Gender Equality and the Empowerment of Women… as an accountability framework to be fully implemented by the United Nations system, and calls upon the United Nations system to actively engage in its roll-out</a:t>
            </a:r>
            <a:r>
              <a:rPr lang="ja-JP" altLang="en-US">
                <a:latin typeface="Calibri" pitchFamily="34" charset="0"/>
              </a:rPr>
              <a:t>”</a:t>
            </a:r>
            <a:endParaRPr lang="en-CA" altLang="ja-JP">
              <a:latin typeface="Calibri" pitchFamily="34" charset="0"/>
            </a:endParaRPr>
          </a:p>
        </p:txBody>
      </p:sp>
      <p:sp>
        <p:nvSpPr>
          <p:cNvPr id="59398" name="TextBox 5"/>
          <p:cNvSpPr txBox="1">
            <a:spLocks noChangeArrowheads="1"/>
          </p:cNvSpPr>
          <p:nvPr/>
        </p:nvSpPr>
        <p:spPr bwMode="auto">
          <a:xfrm>
            <a:off x="611188" y="1484313"/>
            <a:ext cx="5791200" cy="381000"/>
          </a:xfrm>
          <a:prstGeom prst="rect">
            <a:avLst/>
          </a:prstGeom>
          <a:noFill/>
          <a:ln w="9525">
            <a:noFill/>
            <a:miter lim="800000"/>
            <a:headEnd/>
            <a:tailEnd/>
          </a:ln>
        </p:spPr>
        <p:txBody>
          <a:bodyPr>
            <a:spAutoFit/>
          </a:bodyPr>
          <a:lstStyle/>
          <a:p>
            <a:r>
              <a:rPr lang="en-US"/>
              <a:t>ECOSOC resolution E/RES/2012/14 : </a:t>
            </a:r>
          </a:p>
        </p:txBody>
      </p:sp>
      <p:sp>
        <p:nvSpPr>
          <p:cNvPr id="7" name="Rounded Rectangle 6"/>
          <p:cNvSpPr>
            <a:spLocks noChangeArrowheads="1"/>
          </p:cNvSpPr>
          <p:nvPr/>
        </p:nvSpPr>
        <p:spPr bwMode="auto">
          <a:xfrm>
            <a:off x="762000" y="4191000"/>
            <a:ext cx="7697788" cy="2438400"/>
          </a:xfrm>
          <a:prstGeom prst="roundRect">
            <a:avLst>
              <a:gd name="adj" fmla="val 16667"/>
            </a:avLst>
          </a:prstGeom>
          <a:gradFill rotWithShape="1">
            <a:gsLst>
              <a:gs pos="0">
                <a:srgbClr val="85B2D7"/>
              </a:gs>
              <a:gs pos="20000">
                <a:srgbClr val="86B1D4"/>
              </a:gs>
              <a:gs pos="100000">
                <a:srgbClr val="6587A2"/>
              </a:gs>
            </a:gsLst>
            <a:lin ang="5400000"/>
          </a:gradFill>
          <a:ln w="9525">
            <a:solidFill>
              <a:srgbClr val="8FB2CF"/>
            </a:solidFill>
            <a:round/>
            <a:headEnd/>
            <a:tailEnd/>
          </a:ln>
          <a:effectLst>
            <a:outerShdw dist="23000" dir="5400000" rotWithShape="0">
              <a:srgbClr val="808080">
                <a:alpha val="34999"/>
              </a:srgbClr>
            </a:outerShdw>
          </a:effectLst>
        </p:spPr>
        <p:txBody>
          <a:bodyPr anchor="ctr"/>
          <a:lstStyle/>
          <a:p>
            <a:pPr algn="ctr">
              <a:defRPr/>
            </a:pPr>
            <a:endParaRPr lang="en-US">
              <a:solidFill>
                <a:schemeClr val="lt1"/>
              </a:solidFill>
              <a:latin typeface="+mn-lt"/>
              <a:ea typeface="+mn-ea"/>
            </a:endParaRPr>
          </a:p>
        </p:txBody>
      </p:sp>
      <p:sp>
        <p:nvSpPr>
          <p:cNvPr id="59400" name="TextBox 7"/>
          <p:cNvSpPr txBox="1">
            <a:spLocks noChangeArrowheads="1"/>
          </p:cNvSpPr>
          <p:nvPr/>
        </p:nvSpPr>
        <p:spPr bwMode="auto">
          <a:xfrm>
            <a:off x="755650" y="4365625"/>
            <a:ext cx="7696200" cy="2640013"/>
          </a:xfrm>
          <a:prstGeom prst="rect">
            <a:avLst/>
          </a:prstGeom>
          <a:noFill/>
          <a:ln w="9525">
            <a:noFill/>
            <a:miter lim="800000"/>
            <a:headEnd/>
            <a:tailEnd/>
          </a:ln>
        </p:spPr>
        <p:txBody>
          <a:bodyPr>
            <a:spAutoFit/>
          </a:bodyPr>
          <a:lstStyle/>
          <a:p>
            <a:pPr lvl="1">
              <a:lnSpc>
                <a:spcPct val="80000"/>
              </a:lnSpc>
            </a:pPr>
            <a:r>
              <a:rPr lang="en-CA" altLang="ja-JP" b="1">
                <a:latin typeface="Calibri" pitchFamily="34" charset="0"/>
              </a:rPr>
              <a:t>-</a:t>
            </a:r>
            <a:r>
              <a:rPr lang="ja-JP" altLang="en-US" b="1">
                <a:latin typeface="Calibri" pitchFamily="34" charset="0"/>
              </a:rPr>
              <a:t>“</a:t>
            </a:r>
            <a:r>
              <a:rPr lang="en-US" altLang="ja-JP" b="1">
                <a:latin typeface="Calibri" pitchFamily="34" charset="0"/>
              </a:rPr>
              <a:t>Welcomes the development of the United Nations System-wide Action Plan </a:t>
            </a:r>
            <a:r>
              <a:rPr lang="en-US" altLang="ja-JP">
                <a:latin typeface="Calibri" pitchFamily="34" charset="0"/>
              </a:rPr>
              <a:t>on Gender Equality and the Empowerment of Women, under the leadership of UN-Women, as an accountability framework to be fully implemented by the United Nations development system;</a:t>
            </a:r>
            <a:r>
              <a:rPr lang="ja-JP" altLang="en-US">
                <a:latin typeface="Calibri" pitchFamily="34" charset="0"/>
              </a:rPr>
              <a:t>”</a:t>
            </a:r>
            <a:r>
              <a:rPr lang="en-US" altLang="ja-JP">
                <a:latin typeface="Calibri" pitchFamily="34" charset="0"/>
              </a:rPr>
              <a:t> and</a:t>
            </a:r>
          </a:p>
          <a:p>
            <a:pPr lvl="1">
              <a:lnSpc>
                <a:spcPct val="80000"/>
              </a:lnSpc>
            </a:pPr>
            <a:r>
              <a:rPr lang="en-CA" altLang="ja-JP" b="1">
                <a:latin typeface="Calibri" pitchFamily="34" charset="0"/>
              </a:rPr>
              <a:t>-</a:t>
            </a:r>
            <a:r>
              <a:rPr lang="ja-JP" altLang="en-US" b="1">
                <a:latin typeface="Calibri" pitchFamily="34" charset="0"/>
              </a:rPr>
              <a:t>“</a:t>
            </a:r>
            <a:r>
              <a:rPr lang="en-US" altLang="ja-JP" b="1">
                <a:latin typeface="Calibri" pitchFamily="34" charset="0"/>
              </a:rPr>
              <a:t>Requests the Joint Inspection Unit to undertake a system-wide evaluation of the effectiveness</a:t>
            </a:r>
            <a:r>
              <a:rPr lang="en-US" altLang="ja-JP">
                <a:latin typeface="Calibri" pitchFamily="34" charset="0"/>
              </a:rPr>
              <a:t>, value added and impact of the System-wide Action Plan on Gender Equality and the Empowerment of Women as a tool for performance monitoring and accountability for submission to the General Assembly following its full implementation</a:t>
            </a:r>
            <a:r>
              <a:rPr lang="en-US" altLang="ja-JP"/>
              <a:t>;</a:t>
            </a:r>
            <a:r>
              <a:rPr lang="en-US" altLang="ja-JP" sz="1400"/>
              <a:t>  </a:t>
            </a:r>
          </a:p>
          <a:p>
            <a:endParaRPr lang="en-CA"/>
          </a:p>
          <a:p>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p:cNvSpPr>
          <p:nvPr>
            <p:ph type="title"/>
          </p:nvPr>
        </p:nvSpPr>
        <p:spPr>
          <a:xfrm>
            <a:off x="539750" y="549275"/>
            <a:ext cx="8280400" cy="1143000"/>
          </a:xfrm>
        </p:spPr>
        <p:txBody>
          <a:bodyPr>
            <a:normAutofit fontScale="90000"/>
          </a:bodyPr>
          <a:lstStyle/>
          <a:p>
            <a:pPr eaLnBrk="1" hangingPunct="1"/>
            <a:r>
              <a:rPr lang="en-CA" sz="1700" smtClean="0"/>
              <a:t/>
            </a:r>
            <a:br>
              <a:rPr lang="en-CA" sz="1700" smtClean="0"/>
            </a:br>
            <a:r>
              <a:rPr lang="en-CA" sz="1700" smtClean="0"/>
              <a:t/>
            </a:r>
            <a:br>
              <a:rPr lang="en-CA" sz="1700" smtClean="0"/>
            </a:br>
            <a:r>
              <a:rPr lang="en-CA" sz="2200" smtClean="0"/>
              <a:t/>
            </a:r>
            <a:br>
              <a:rPr lang="en-CA" sz="2200" smtClean="0"/>
            </a:br>
            <a:r>
              <a:rPr lang="en-CA" sz="2800" smtClean="0"/>
              <a:t>Objective 3: Revitalize and enhance engagement for GEEW and its accountability </a:t>
            </a:r>
            <a:r>
              <a:rPr lang="en-US" sz="2800" smtClean="0"/>
              <a:t>–</a:t>
            </a:r>
            <a:r>
              <a:rPr lang="en-CA" sz="2800" smtClean="0"/>
              <a:t> cont</a:t>
            </a:r>
            <a:r>
              <a:rPr lang="en-CA" altLang="en-US" sz="2800" smtClean="0"/>
              <a:t>’</a:t>
            </a:r>
            <a:r>
              <a:rPr lang="en-CA" sz="2800" smtClean="0"/>
              <a:t>d</a:t>
            </a:r>
            <a:br>
              <a:rPr lang="en-CA" sz="2800" smtClean="0"/>
            </a:br>
            <a:r>
              <a:rPr lang="en-CA" sz="1700" smtClean="0"/>
              <a:t/>
            </a:r>
            <a:br>
              <a:rPr lang="en-CA" sz="1700" smtClean="0"/>
            </a:br>
            <a:r>
              <a:rPr lang="en-CA" sz="2100" smtClean="0"/>
              <a:t/>
            </a:r>
            <a:br>
              <a:rPr lang="en-CA" sz="2100" smtClean="0"/>
            </a:br>
            <a:endParaRPr lang="en-CA" sz="1700" smtClean="0"/>
          </a:p>
        </p:txBody>
      </p:sp>
      <p:sp>
        <p:nvSpPr>
          <p:cNvPr id="60418" name="Rectangle 3"/>
          <p:cNvSpPr>
            <a:spLocks noGrp="1"/>
          </p:cNvSpPr>
          <p:nvPr>
            <p:ph idx="1"/>
          </p:nvPr>
        </p:nvSpPr>
        <p:spPr>
          <a:xfrm>
            <a:off x="755650" y="1989138"/>
            <a:ext cx="7678738" cy="4603750"/>
          </a:xfrm>
        </p:spPr>
        <p:txBody>
          <a:bodyPr/>
          <a:lstStyle/>
          <a:p>
            <a:pPr eaLnBrk="1" hangingPunct="1"/>
            <a:r>
              <a:rPr lang="en-CA" sz="2800" smtClean="0"/>
              <a:t>Universal and unanimous endorsement by Heads of UN Entities at the Chief Executive Board (CEB) annual meeting in April 2012. </a:t>
            </a:r>
          </a:p>
          <a:p>
            <a:pPr eaLnBrk="1" hangingPunct="1"/>
            <a:r>
              <a:rPr lang="en-CA" sz="2800" smtClean="0"/>
              <a:t>Systematic Senior management accountability</a:t>
            </a:r>
            <a:r>
              <a:rPr lang="en-US" sz="2800" smtClean="0"/>
              <a:t>:</a:t>
            </a:r>
          </a:p>
          <a:p>
            <a:pPr lvl="1" eaLnBrk="1" hangingPunct="1"/>
            <a:r>
              <a:rPr lang="en-CA" smtClean="0"/>
              <a:t>Senior Managers Compact between the Secretary-General and the USG now include reporting on the UN  SWAP</a:t>
            </a:r>
          </a:p>
          <a:p>
            <a:pPr eaLnBrk="1" hangingPunct="1">
              <a:buFont typeface="Wingdings 2" pitchFamily="18" charset="2"/>
              <a:buNone/>
            </a:pPr>
            <a:endParaRPr lang="en-CA" smtClean="0"/>
          </a:p>
          <a:p>
            <a:pPr eaLnBrk="1" hangingPunct="1"/>
            <a:endParaRPr lang="en-CA" sz="2400" smtClean="0"/>
          </a:p>
          <a:p>
            <a:pPr eaLnBrk="1" hangingPunct="1">
              <a:buFont typeface="Arial" pitchFamily="34" charset="0"/>
              <a:buNone/>
            </a:pPr>
            <a:endParaRPr lang="en-CA" sz="2800" smtClean="0"/>
          </a:p>
        </p:txBody>
      </p:sp>
      <p:sp>
        <p:nvSpPr>
          <p:cNvPr id="60419" name="Slide Number Placeholder 1"/>
          <p:cNvSpPr>
            <a:spLocks noGrp="1"/>
          </p:cNvSpPr>
          <p:nvPr>
            <p:ph type="sldNum" sz="quarter" idx="12"/>
          </p:nvPr>
        </p:nvSpPr>
        <p:spPr bwMode="auto">
          <a:noFill/>
          <a:ln>
            <a:miter lim="800000"/>
            <a:headEnd/>
            <a:tailEnd/>
          </a:ln>
        </p:spPr>
        <p:txBody>
          <a:bodyPr/>
          <a:lstStyle/>
          <a:p>
            <a:fld id="{FE506403-EFB6-44DC-9BE2-F3E2304F7DE8}" type="slidenum">
              <a:rPr lang="en-US"/>
              <a:pPr/>
              <a:t>8</a:t>
            </a:fld>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1" name="Title 1"/>
          <p:cNvSpPr>
            <a:spLocks noGrp="1"/>
          </p:cNvSpPr>
          <p:nvPr>
            <p:ph type="title"/>
          </p:nvPr>
        </p:nvSpPr>
        <p:spPr>
          <a:xfrm>
            <a:off x="468313" y="115888"/>
            <a:ext cx="8229600" cy="1143000"/>
          </a:xfrm>
        </p:spPr>
        <p:txBody>
          <a:bodyPr/>
          <a:lstStyle/>
          <a:p>
            <a:pPr eaLnBrk="1" hangingPunct="1"/>
            <a:r>
              <a:rPr lang="en-CA" sz="2800" smtClean="0"/>
              <a:t>Objective 3: Revitalize and enhance engagement for GEEW and its accountability </a:t>
            </a:r>
            <a:r>
              <a:rPr lang="en-US" sz="2800" smtClean="0"/>
              <a:t>–</a:t>
            </a:r>
            <a:r>
              <a:rPr lang="en-CA" sz="2800" smtClean="0"/>
              <a:t> cont</a:t>
            </a:r>
            <a:r>
              <a:rPr lang="en-CA" altLang="en-US" sz="2800" smtClean="0"/>
              <a:t>’</a:t>
            </a:r>
            <a:r>
              <a:rPr lang="en-CA" sz="2800" smtClean="0"/>
              <a:t>d</a:t>
            </a:r>
            <a:endParaRPr lang="en-US" sz="2800" smtClean="0"/>
          </a:p>
        </p:txBody>
      </p:sp>
      <p:sp>
        <p:nvSpPr>
          <p:cNvPr id="61442" name="Content Placeholder 2"/>
          <p:cNvSpPr>
            <a:spLocks noGrp="1"/>
          </p:cNvSpPr>
          <p:nvPr>
            <p:ph idx="1"/>
          </p:nvPr>
        </p:nvSpPr>
        <p:spPr>
          <a:xfrm>
            <a:off x="468313" y="1196975"/>
            <a:ext cx="8305800" cy="5257800"/>
          </a:xfrm>
        </p:spPr>
        <p:txBody>
          <a:bodyPr/>
          <a:lstStyle/>
          <a:p>
            <a:pPr eaLnBrk="1" hangingPunct="1">
              <a:buFont typeface="Arial" pitchFamily="34" charset="0"/>
              <a:buNone/>
            </a:pPr>
            <a:r>
              <a:rPr lang="en-CA" sz="2400" smtClean="0"/>
              <a:t>Widening/ strengthening web of:</a:t>
            </a:r>
          </a:p>
          <a:p>
            <a:pPr eaLnBrk="1" hangingPunct="1"/>
            <a:r>
              <a:rPr lang="en-CA" sz="2000" smtClean="0"/>
              <a:t>Focal Points- gone above and beyond to implement the UN SWAP- network of 144 individuals</a:t>
            </a:r>
          </a:p>
          <a:p>
            <a:pPr eaLnBrk="1" hangingPunct="1"/>
            <a:r>
              <a:rPr lang="en-CA" sz="2000" smtClean="0"/>
              <a:t>Participation in collective implementation and knowledge sharing network. Since Nov.2011 : </a:t>
            </a:r>
          </a:p>
          <a:p>
            <a:pPr lvl="2" eaLnBrk="1" hangingPunct="1">
              <a:lnSpc>
                <a:spcPct val="60000"/>
              </a:lnSpc>
            </a:pPr>
            <a:r>
              <a:rPr lang="en-CA" sz="2000" smtClean="0"/>
              <a:t>3 implementation workshops:  35 entities/ 63 participants (2011)</a:t>
            </a:r>
          </a:p>
          <a:p>
            <a:pPr lvl="2" eaLnBrk="1" hangingPunct="1">
              <a:lnSpc>
                <a:spcPct val="60000"/>
              </a:lnSpc>
            </a:pPr>
            <a:r>
              <a:rPr lang="en-CA" sz="2000" smtClean="0"/>
              <a:t>3 reporting workshops:  </a:t>
            </a:r>
            <a:r>
              <a:rPr lang="en-US" sz="2000" smtClean="0"/>
              <a:t>74 participants in total/ 50 entities (2012)</a:t>
            </a:r>
          </a:p>
          <a:p>
            <a:pPr lvl="2" eaLnBrk="1" hangingPunct="1">
              <a:lnSpc>
                <a:spcPct val="60000"/>
              </a:lnSpc>
            </a:pPr>
            <a:r>
              <a:rPr lang="en-CA" sz="2000" smtClean="0"/>
              <a:t>1 virtual meeting for entities with a technical focus: 5 entities/</a:t>
            </a:r>
            <a:r>
              <a:rPr lang="en-US" sz="2000" smtClean="0"/>
              <a:t>12 attendees (2012)</a:t>
            </a:r>
          </a:p>
          <a:p>
            <a:pPr lvl="2" eaLnBrk="1" hangingPunct="1">
              <a:lnSpc>
                <a:spcPct val="60000"/>
              </a:lnSpc>
            </a:pPr>
            <a:r>
              <a:rPr lang="en-US" sz="2000" smtClean="0"/>
              <a:t>181 users of the web based reporting system – average of three or more per reporting entity (2013)</a:t>
            </a:r>
            <a:endParaRPr lang="en-CA" sz="2000" smtClean="0"/>
          </a:p>
          <a:p>
            <a:pPr lvl="2" eaLnBrk="1" hangingPunct="1">
              <a:lnSpc>
                <a:spcPct val="60000"/>
              </a:lnSpc>
            </a:pPr>
            <a:r>
              <a:rPr lang="en-CA" sz="2000" smtClean="0"/>
              <a:t>Established peer partnerships:</a:t>
            </a:r>
          </a:p>
          <a:p>
            <a:pPr lvl="2" eaLnBrk="1" hangingPunct="1">
              <a:lnSpc>
                <a:spcPct val="60000"/>
              </a:lnSpc>
            </a:pPr>
            <a:r>
              <a:rPr lang="en-CA" sz="2000" smtClean="0"/>
              <a:t>OHCHR </a:t>
            </a:r>
            <a:r>
              <a:rPr lang="en-US" sz="2000" smtClean="0"/>
              <a:t>–</a:t>
            </a:r>
            <a:r>
              <a:rPr lang="en-CA" sz="2000" smtClean="0"/>
              <a:t> ITU and UNESCO </a:t>
            </a:r>
          </a:p>
          <a:p>
            <a:pPr lvl="2" eaLnBrk="1" hangingPunct="1">
              <a:lnSpc>
                <a:spcPct val="60000"/>
              </a:lnSpc>
            </a:pPr>
            <a:r>
              <a:rPr lang="en-CA" sz="2000" smtClean="0"/>
              <a:t>DPI </a:t>
            </a:r>
            <a:r>
              <a:rPr lang="en-US" sz="2000" smtClean="0"/>
              <a:t>–</a:t>
            </a:r>
            <a:r>
              <a:rPr lang="en-CA" sz="2000" smtClean="0"/>
              <a:t> DPA </a:t>
            </a:r>
            <a:endParaRPr lang="en-CA" sz="1400" smtClean="0"/>
          </a:p>
          <a:p>
            <a:pPr eaLnBrk="1" hangingPunct="1"/>
            <a:r>
              <a:rPr lang="en-CA" sz="2000" smtClean="0"/>
              <a:t>Entity leaders for Performance Indicators:</a:t>
            </a:r>
          </a:p>
          <a:p>
            <a:pPr lvl="2" eaLnBrk="1" hangingPunct="1">
              <a:lnSpc>
                <a:spcPct val="60000"/>
              </a:lnSpc>
            </a:pPr>
            <a:r>
              <a:rPr lang="en-CA" sz="2000" smtClean="0"/>
              <a:t>OHCHR </a:t>
            </a:r>
            <a:r>
              <a:rPr lang="en-US" sz="2000" smtClean="0"/>
              <a:t>–</a:t>
            </a:r>
            <a:r>
              <a:rPr lang="en-CA" sz="2000" smtClean="0"/>
              <a:t>  policies and organisational culture</a:t>
            </a:r>
            <a:endParaRPr lang="en-US" sz="2000" smtClean="0"/>
          </a:p>
          <a:p>
            <a:pPr lvl="2" eaLnBrk="1" hangingPunct="1">
              <a:lnSpc>
                <a:spcPct val="60000"/>
              </a:lnSpc>
            </a:pPr>
            <a:r>
              <a:rPr lang="en-CA" sz="2000" smtClean="0"/>
              <a:t>UNDP and UNICEF -  gender marker</a:t>
            </a:r>
            <a:endParaRPr lang="en-US" sz="2000" smtClean="0"/>
          </a:p>
          <a:p>
            <a:pPr lvl="2" eaLnBrk="1" hangingPunct="1">
              <a:lnSpc>
                <a:spcPct val="60000"/>
              </a:lnSpc>
            </a:pPr>
            <a:r>
              <a:rPr lang="en-CA" sz="2000" smtClean="0"/>
              <a:t>UNEG -  evaluation </a:t>
            </a:r>
            <a:endParaRPr lang="en-US" sz="2000" smtClean="0"/>
          </a:p>
          <a:p>
            <a:pPr lvl="2" eaLnBrk="1" hangingPunct="1">
              <a:lnSpc>
                <a:spcPct val="60000"/>
              </a:lnSpc>
            </a:pPr>
            <a:r>
              <a:rPr lang="en-CA" sz="2000" smtClean="0"/>
              <a:t>UNRIAS </a:t>
            </a:r>
            <a:r>
              <a:rPr lang="en-US" sz="2000" smtClean="0"/>
              <a:t>–</a:t>
            </a:r>
            <a:r>
              <a:rPr lang="en-CA" sz="2000" smtClean="0"/>
              <a:t> audit </a:t>
            </a:r>
          </a:p>
          <a:p>
            <a:pPr eaLnBrk="1" hangingPunct="1"/>
            <a:endParaRPr lang="en-US" smtClean="0"/>
          </a:p>
        </p:txBody>
      </p:sp>
      <p:sp>
        <p:nvSpPr>
          <p:cNvPr id="61443" name="Slide Number Placeholder 1"/>
          <p:cNvSpPr>
            <a:spLocks noGrp="1"/>
          </p:cNvSpPr>
          <p:nvPr>
            <p:ph type="sldNum" sz="quarter" idx="12"/>
          </p:nvPr>
        </p:nvSpPr>
        <p:spPr bwMode="auto">
          <a:noFill/>
          <a:ln>
            <a:miter lim="800000"/>
            <a:headEnd/>
            <a:tailEnd/>
          </a:ln>
        </p:spPr>
        <p:txBody>
          <a:bodyPr/>
          <a:lstStyle/>
          <a:p>
            <a:fld id="{B6A5D102-E1B0-4CD1-A3FB-A64D1F04D8DF}" type="slidenum">
              <a:rPr lang="en-US"/>
              <a:pPr/>
              <a:t>9</a:t>
            </a:fld>
            <a:endParaRPr lang="en-US"/>
          </a:p>
        </p:txBody>
      </p:sp>
    </p:spTree>
  </p:cSld>
  <p:clrMapOvr>
    <a:masterClrMapping/>
  </p:clrMapOvr>
</p:sld>
</file>

<file path=ppt/theme/theme1.xml><?xml version="1.0" encoding="utf-8"?>
<a:theme xmlns:a="http://schemas.openxmlformats.org/drawingml/2006/main" name="2_Office Theme">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3_Office Theme">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1_Office Theme">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Override1.xml><?xml version="1.0" encoding="utf-8"?>
<a:themeOverride xmlns:a="http://schemas.openxmlformats.org/drawingml/2006/main">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Pixel.thmx</Template>
  <TotalTime>6087</TotalTime>
  <Words>2285</Words>
  <Application>Microsoft Macintosh PowerPoint</Application>
  <PresentationFormat>On-screen Show (4:3)</PresentationFormat>
  <Paragraphs>335</Paragraphs>
  <Slides>30</Slides>
  <Notes>0</Notes>
  <HiddenSlides>0</HiddenSlides>
  <MMClips>0</MMClips>
  <ScaleCrop>false</ScaleCrop>
  <HeadingPairs>
    <vt:vector size="6" baseType="variant">
      <vt:variant>
        <vt:lpstr>Theme</vt:lpstr>
      </vt:variant>
      <vt:variant>
        <vt:i4>4</vt:i4>
      </vt:variant>
      <vt:variant>
        <vt:lpstr>Embedded OLE Servers</vt:lpstr>
      </vt:variant>
      <vt:variant>
        <vt:i4>1</vt:i4>
      </vt:variant>
      <vt:variant>
        <vt:lpstr>Slide Titles</vt:lpstr>
      </vt:variant>
      <vt:variant>
        <vt:i4>30</vt:i4>
      </vt:variant>
    </vt:vector>
  </HeadingPairs>
  <TitlesOfParts>
    <vt:vector size="35" baseType="lpstr">
      <vt:lpstr>2_Office Theme</vt:lpstr>
      <vt:lpstr>3_Office Theme</vt:lpstr>
      <vt:lpstr>Office Theme</vt:lpstr>
      <vt:lpstr>1_Office Theme</vt:lpstr>
      <vt:lpstr>Excel.Chart.8</vt:lpstr>
      <vt:lpstr>System-wide Action Plan for implementation of the CEB Policy on gender equality and the empowerment of women</vt:lpstr>
      <vt:lpstr>PowerPoint Presentation</vt:lpstr>
      <vt:lpstr>Brief Overview</vt:lpstr>
      <vt:lpstr>Brief Overview cont’d</vt:lpstr>
      <vt:lpstr>UN SWAP objectives</vt:lpstr>
      <vt:lpstr>Objective 1: Strengthened Conceptual Model – cont’d</vt:lpstr>
      <vt:lpstr>Objective 2: Respond to Member States</vt:lpstr>
      <vt:lpstr>   Objective 3: Revitalize and enhance engagement for GEEW and its accountability – cont’d   </vt:lpstr>
      <vt:lpstr>Objective 3: Revitalize and enhance engagement for GEEW and its accountability – cont’d</vt:lpstr>
      <vt:lpstr>Objective 4: Strengthened and harmonize reporting for GEEW across and within UN system entities</vt:lpstr>
      <vt:lpstr>UN SWAP Reporting:   Submissions for 2013 Reporting</vt:lpstr>
      <vt:lpstr>PowerPoint Presentation</vt:lpstr>
      <vt:lpstr>Baseline findings from 2013 UN SWAP reporting</vt:lpstr>
      <vt:lpstr>Baseline of the UN system’s performance on gender equality and the empowerment of women as per the UN-SWAP’s 15 Performance Indicators (per cent)</vt:lpstr>
      <vt:lpstr>Distribution of entity ratings, by Performance Indicator  (%)</vt:lpstr>
      <vt:lpstr>Relative Areas of Strength and Weakness (all of which need improvement)</vt:lpstr>
      <vt:lpstr>% of entities that meet/exceed requirements by Performance Indicator</vt:lpstr>
      <vt:lpstr>Total Resources Required by PI</vt:lpstr>
      <vt:lpstr>Factors critical to progress</vt:lpstr>
      <vt:lpstr>Correlations</vt:lpstr>
      <vt:lpstr>Lessons Learned</vt:lpstr>
      <vt:lpstr>Lessons Learned Cont’d</vt:lpstr>
      <vt:lpstr>Next Steps</vt:lpstr>
      <vt:lpstr>PowerPoint Presentation</vt:lpstr>
      <vt:lpstr>Resource tracking: Background</vt:lpstr>
      <vt:lpstr>Resource tracking: Gender equality markers</vt:lpstr>
      <vt:lpstr>Entities with Gender Marker/Resource Tracking</vt:lpstr>
      <vt:lpstr>Entities with Gender Marker/Resource Tracking</vt:lpstr>
      <vt:lpstr>Resource tracking: Good Practices</vt:lpstr>
      <vt:lpstr>Resources tracking in the Secretariat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System-wide Action Plan for implemenation of the CEB Policy on gender equality and the empowerment of women</dc:title>
  <dc:creator>Tony Beck</dc:creator>
  <cp:lastModifiedBy>Drew Elliott</cp:lastModifiedBy>
  <cp:revision>192</cp:revision>
  <cp:lastPrinted>2013-04-08T00:05:09Z</cp:lastPrinted>
  <dcterms:created xsi:type="dcterms:W3CDTF">2013-03-26T19:08:10Z</dcterms:created>
  <dcterms:modified xsi:type="dcterms:W3CDTF">2013-09-09T14:48:07Z</dcterms:modified>
</cp:coreProperties>
</file>